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48" r:id="rId1"/>
  </p:sldMasterIdLst>
  <p:notesMasterIdLst>
    <p:notesMasterId r:id="rId27"/>
  </p:notesMasterIdLst>
  <p:handoutMasterIdLst>
    <p:handoutMasterId r:id="rId28"/>
  </p:handoutMasterIdLst>
  <p:sldIdLst>
    <p:sldId id="307" r:id="rId2"/>
    <p:sldId id="321" r:id="rId3"/>
    <p:sldId id="2147476410" r:id="rId4"/>
    <p:sldId id="382" r:id="rId5"/>
    <p:sldId id="416" r:id="rId6"/>
    <p:sldId id="431" r:id="rId7"/>
    <p:sldId id="415" r:id="rId8"/>
    <p:sldId id="405" r:id="rId9"/>
    <p:sldId id="324" r:id="rId10"/>
    <p:sldId id="406" r:id="rId11"/>
    <p:sldId id="407" r:id="rId12"/>
    <p:sldId id="409" r:id="rId13"/>
    <p:sldId id="408" r:id="rId14"/>
    <p:sldId id="412" r:id="rId15"/>
    <p:sldId id="411" r:id="rId16"/>
    <p:sldId id="433" r:id="rId17"/>
    <p:sldId id="417" r:id="rId18"/>
    <p:sldId id="432" r:id="rId19"/>
    <p:sldId id="410" r:id="rId20"/>
    <p:sldId id="434" r:id="rId21"/>
    <p:sldId id="2147476409" r:id="rId22"/>
    <p:sldId id="352" r:id="rId23"/>
    <p:sldId id="2147476407" r:id="rId24"/>
    <p:sldId id="501" r:id="rId25"/>
    <p:sldId id="503" r:id="rId26"/>
  </p:sldIdLst>
  <p:sldSz cx="18288000" cy="10287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128">
          <p15:clr>
            <a:srgbClr val="A4A3A4"/>
          </p15:clr>
        </p15:guide>
        <p15:guide id="2" pos="9298">
          <p15:clr>
            <a:srgbClr val="A4A3A4"/>
          </p15:clr>
        </p15:guide>
      </p15:sldGuideLst>
    </p:ext>
    <p:ext uri="{2D200454-40CA-4A62-9FC3-DE9A4176ACB9}">
      <p15:notesGuideLst xmlns:p15="http://schemas.microsoft.com/office/powerpoint/2012/main"/>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97" roundtripDataSignature="AMtx7mjmnuT/iBerFGvZizVmDyUMQTKEFg=="/>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73608" autoAdjust="0"/>
  </p:normalViewPr>
  <p:slideViewPr>
    <p:cSldViewPr snapToGrid="0">
      <p:cViewPr varScale="1">
        <p:scale>
          <a:sx n="52" d="100"/>
          <a:sy n="52" d="100"/>
        </p:scale>
        <p:origin x="1812" y="36"/>
      </p:cViewPr>
      <p:guideLst>
        <p:guide orient="horz" pos="1128"/>
        <p:guide pos="9298"/>
      </p:guideLst>
    </p:cSldViewPr>
  </p:slideViewPr>
  <p:notesTextViewPr>
    <p:cViewPr>
      <p:scale>
        <a:sx n="1" d="1"/>
        <a:sy n="1" d="1"/>
      </p:scale>
      <p:origin x="0" y="0"/>
    </p:cViewPr>
  </p:notesTextViewPr>
  <p:notesViewPr>
    <p:cSldViewPr snapToGrid="0">
      <p:cViewPr varScale="1">
        <p:scale>
          <a:sx n="87" d="100"/>
          <a:sy n="87" d="100"/>
        </p:scale>
        <p:origin x="3840" y="7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97" Type="http://customschemas.google.com/relationships/presentationmetadata" Target="meta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102" Type="http://schemas.microsoft.com/office/2018/10/relationships/authors" Target="author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100" Type="http://schemas.openxmlformats.org/officeDocument/2006/relationships/theme" Target="theme/theme1.xml"/><Relationship Id="rId8" Type="http://schemas.openxmlformats.org/officeDocument/2006/relationships/slide" Target="slides/slide7.xml"/><Relationship Id="rId98"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0915B97-19FA-0361-9117-5E7BCD14F6E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CD830EE-6DED-1F6E-E26F-9A7C7E0993E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732DD5E-3814-4A1E-B271-24BCD1F6CB7F}" type="datetimeFigureOut">
              <a:rPr lang="en-US" smtClean="0"/>
              <a:t>8/4/2025</a:t>
            </a:fld>
            <a:endParaRPr lang="en-US"/>
          </a:p>
        </p:txBody>
      </p:sp>
      <p:sp>
        <p:nvSpPr>
          <p:cNvPr id="4" name="Footer Placeholder 3">
            <a:extLst>
              <a:ext uri="{FF2B5EF4-FFF2-40B4-BE49-F238E27FC236}">
                <a16:creationId xmlns:a16="http://schemas.microsoft.com/office/drawing/2014/main" id="{E5885B96-8C34-B16F-5837-BA78DAFB426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FD89119F-E6FB-7EB7-8443-B0D11D0FBC7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1C8B77-AF0C-4E8C-A6A5-604788BB1AEF}" type="slidenum">
              <a:rPr lang="en-US" smtClean="0"/>
              <a:t>‹#›</a:t>
            </a:fld>
            <a:endParaRPr lang="en-US"/>
          </a:p>
        </p:txBody>
      </p:sp>
    </p:spTree>
    <p:extLst>
      <p:ext uri="{BB962C8B-B14F-4D97-AF65-F5344CB8AC3E}">
        <p14:creationId xmlns:p14="http://schemas.microsoft.com/office/powerpoint/2010/main" val="25721899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lang="en-US" dirty="0"/>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lang="en-US" dirty="0"/>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Nunito Sans"/>
                <a:ea typeface="Nunito Sans"/>
                <a:cs typeface="Nunito Sans"/>
                <a:sym typeface="Nunito Sans"/>
              </a:defRPr>
            </a:lvl1pPr>
            <a:lvl2pPr marL="914400" marR="0" lvl="1" indent="-228600" algn="l" rtl="0">
              <a:spcBef>
                <a:spcPts val="0"/>
              </a:spcBef>
              <a:spcAft>
                <a:spcPts val="0"/>
              </a:spcAft>
              <a:buSzPts val="1400"/>
              <a:buNone/>
              <a:defRPr sz="1200" b="0" i="0" u="none" strike="noStrike" cap="none">
                <a:solidFill>
                  <a:schemeClr val="dk1"/>
                </a:solidFill>
                <a:latin typeface="Nunito Sans"/>
                <a:ea typeface="Nunito Sans"/>
                <a:cs typeface="Nunito Sans"/>
                <a:sym typeface="Nunito Sans"/>
              </a:defRPr>
            </a:lvl2pPr>
            <a:lvl3pPr marL="1371600" marR="0" lvl="2" indent="-228600" algn="l" rtl="0">
              <a:spcBef>
                <a:spcPts val="0"/>
              </a:spcBef>
              <a:spcAft>
                <a:spcPts val="0"/>
              </a:spcAft>
              <a:buSzPts val="1400"/>
              <a:buNone/>
              <a:defRPr sz="1200" b="0" i="0" u="none" strike="noStrike" cap="none">
                <a:solidFill>
                  <a:schemeClr val="dk1"/>
                </a:solidFill>
                <a:latin typeface="Nunito Sans"/>
                <a:ea typeface="Nunito Sans"/>
                <a:cs typeface="Nunito Sans"/>
                <a:sym typeface="Nunito Sans"/>
              </a:defRPr>
            </a:lvl3pPr>
            <a:lvl4pPr marL="1828800" marR="0" lvl="3" indent="-228600" algn="l" rtl="0">
              <a:spcBef>
                <a:spcPts val="0"/>
              </a:spcBef>
              <a:spcAft>
                <a:spcPts val="0"/>
              </a:spcAft>
              <a:buSzPts val="1400"/>
              <a:buNone/>
              <a:defRPr sz="1200" b="0" i="0" u="none" strike="noStrike" cap="none">
                <a:solidFill>
                  <a:schemeClr val="dk1"/>
                </a:solidFill>
                <a:latin typeface="Nunito Sans"/>
                <a:ea typeface="Nunito Sans"/>
                <a:cs typeface="Nunito Sans"/>
                <a:sym typeface="Nunito Sans"/>
              </a:defRPr>
            </a:lvl4pPr>
            <a:lvl5pPr marL="2286000" marR="0" lvl="4" indent="-228600" algn="l" rtl="0">
              <a:spcBef>
                <a:spcPts val="0"/>
              </a:spcBef>
              <a:spcAft>
                <a:spcPts val="0"/>
              </a:spcAft>
              <a:buSzPts val="1400"/>
              <a:buNone/>
              <a:defRPr sz="1200" b="0" i="0" u="none" strike="noStrike" cap="none">
                <a:solidFill>
                  <a:schemeClr val="dk1"/>
                </a:solidFill>
                <a:latin typeface="Nunito Sans"/>
                <a:ea typeface="Nunito Sans"/>
                <a:cs typeface="Nunito Sans"/>
                <a:sym typeface="Nunito Sans"/>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dirty="0"/>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lang="en-US" dirty="0"/>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lvl1pPr>
              <a:defRPr b="0" i="0">
                <a:latin typeface="Nunito" pitchFamily="2" charset="77"/>
              </a:defRPr>
            </a:lvl1pPr>
          </a:lstStyle>
          <a:p>
            <a:pPr algn="r"/>
            <a:fld id="{00000000-1234-1234-1234-123412341234}" type="slidenum">
              <a:rPr lang="en-US" sz="1200" smtClean="0">
                <a:solidFill>
                  <a:schemeClr val="dk1"/>
                </a:solidFill>
                <a:ea typeface="Nunito Sans"/>
                <a:cs typeface="Nunito Sans"/>
                <a:sym typeface="Nunito Sans"/>
              </a:rPr>
              <a:pPr algn="r"/>
              <a:t>‹#›</a:t>
            </a:fld>
            <a:endParaRPr lang="en-US" sz="1200" dirty="0">
              <a:solidFill>
                <a:schemeClr val="dk1"/>
              </a:solidFill>
              <a:ea typeface="Nunito Sans"/>
              <a:cs typeface="Nunito Sans"/>
              <a:sym typeface="Nunito Sans"/>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Nunito" pitchFamily="2" charset="77"/>
        <a:ea typeface="Nunito"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7</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79553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At our next example, Harper College, the data showed that students were coming to college underprepared, and they didn’t know why.</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The community college and the K-12 system created a backbone organization together dedicated to solving the issue of student preparedness, and each invested $250,000 to the cause.</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16</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27554693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base"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en-US" sz="1200" b="0" i="0" u="none" strike="noStrike" dirty="0">
                <a:solidFill>
                  <a:srgbClr val="000000"/>
                </a:solidFill>
                <a:effectLst/>
                <a:latin typeface="Nunito" pitchFamily="2" charset="0"/>
              </a:rPr>
              <a:t>To figure out the root cause of the lack of student preparedness, Harper partnered with the regional K-12 systems to develop a data-sharing agreement. </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When they studied the data, Harper College saw that whether students took math in their senior year of high school was predictive of their first-year college success. So, they worked with the K-12 system to ensure every student was taking math in their final year of high school. </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Next, they discovered a misalignment of curriculum. The content and skills being taught in high school were not aligned with what the college expected for readiness. So they worked with the K-12 system to align the curriculum.</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17</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22485176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With these reforms, Harper College saw a 20 percentage point increase in math readiness. </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That kind of success is not possible with internal reform only. That kind of growth is only possible with partnership. </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18</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2608740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21</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14721352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Char char="•"/>
            </a:pPr>
            <a:r>
              <a:rPr lang="en-US" dirty="0"/>
              <a:t>There are four different kinds of partnerships prioritized by community colleges achieving high and improving levels of student success </a:t>
            </a:r>
          </a:p>
          <a:p>
            <a:pPr>
              <a:buFont typeface="Arial" panose="020B0604020202020204" pitchFamily="34" charset="0"/>
              <a:buChar char="•"/>
            </a:pPr>
            <a:r>
              <a:rPr lang="en-US" dirty="0"/>
              <a:t>The first partnership is with K-12 schools. This partnership must go beyond a desire to increase enrollment in community college. Instead, how can we create efficiency and effectiveness together in college attainment aligned to long-term goals?</a:t>
            </a:r>
          </a:p>
          <a:p>
            <a:pPr>
              <a:buFont typeface="Arial" panose="020B0604020202020204" pitchFamily="34" charset="0"/>
              <a:buChar char="•"/>
            </a:pPr>
            <a:r>
              <a:rPr lang="en-US" dirty="0"/>
              <a:t>The parallel to K-12 schools for adult learners are CBOs and workforce entities. How do we help more unemployed and underemployed workers into programs of value, get into programs of value? These are students who will never come across our colleges naturally. These partnerships are essential for getting adults into and through programs of value. </a:t>
            </a:r>
          </a:p>
          <a:p>
            <a:pPr>
              <a:buFont typeface="Arial" panose="020B0604020202020204" pitchFamily="34" charset="0"/>
              <a:buChar char="•"/>
            </a:pPr>
            <a:r>
              <a:rPr lang="en-US" dirty="0"/>
              <a:t>The first destination where our students are going is to employers. How do we get students into work-based learning? How do we help them gain scholarships and good equipment to work on? Employers see community colleges as a supply chain of talent. How can we work together to meet the goal of post-graduation workforce success? </a:t>
            </a:r>
          </a:p>
          <a:p>
            <a:pPr>
              <a:buFont typeface="Arial" panose="020B0604020202020204" pitchFamily="34" charset="0"/>
              <a:buChar char="•"/>
            </a:pPr>
            <a:r>
              <a:rPr lang="en-US" dirty="0"/>
              <a:t>The other destination for many of our students is to a four-year university through transfer. How can we build up these university partnerships to make transfer and bachelor’s attainment seamless for our students? </a:t>
            </a:r>
          </a:p>
          <a:p>
            <a:pPr>
              <a:buFont typeface="Arial" panose="020B0604020202020204" pitchFamily="34" charset="0"/>
              <a:buChar char="•"/>
            </a:pPr>
            <a:r>
              <a:rPr lang="en-US" dirty="0"/>
              <a:t>Throughout all of these partnerships, the goal is seamless transition. Students experience disjointed systems in the junctures between community colleges and all of these partner organizations. As you work to build partnerships, the end goal should be developing a student experience with minimal disruptions as they move from one institution to another. </a:t>
            </a:r>
          </a:p>
          <a:p>
            <a:endParaRPr lang="en-US" dirty="0"/>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8</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1795476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Partnerships ties to the broader idea of owning post-graduation success. If you align to post-graduation success, you will do this partnership work naturally.</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Later in this module, you will hear about how some excellent colleges have done this work in the past.</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9</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9532161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Aspen’s research has determined three things that make the difference for partnerships that achieve strong success for students.</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First is that partners have common goals and measures. The more specific these goals are, the more likely you will get to scale and actually solve the problem you identified.</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Second is substantial investment by all parties. Everyone needs to be invested. That is an indication that both parties believe the partnership is essential to their own mission and something worth investing in. </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The final part of the framework is backbone support. Too often, partners come together and talk through all of their ideas and plans, and then return to their busy lives with their own organizational priorities and nothing gets done. Backbone support means having at least one person who owns the initiative and works every day to keep it on track. </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10</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26285859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100" b="0" i="0" u="none" strike="noStrike" dirty="0">
                <a:solidFill>
                  <a:srgbClr val="000000"/>
                </a:solidFill>
                <a:effectLst/>
                <a:latin typeface="Nunito" pitchFamily="2" charset="0"/>
              </a:rPr>
              <a:t>To reach common goals and measures, there should first be a shared understanding of the problem. Where do your organization and the partner organization have overlapping interests?</a:t>
            </a:r>
          </a:p>
          <a:p>
            <a:pPr marL="742950" lvl="1" indent="-285750" rtl="0" fontAlgn="base">
              <a:buFont typeface="Arial" panose="020B0604020202020204" pitchFamily="34" charset="0"/>
              <a:buChar char="•"/>
            </a:pPr>
            <a:r>
              <a:rPr lang="en-US" sz="1100" b="0" i="0" u="none" strike="noStrike" dirty="0">
                <a:solidFill>
                  <a:srgbClr val="000000"/>
                </a:solidFill>
                <a:effectLst/>
                <a:latin typeface="Nunito" pitchFamily="2" charset="0"/>
              </a:rPr>
              <a:t>For example, K-12 cares about getting more students to graduate high school and that students are career- and college-ready. Community colleges care about enrollments, completion rates, and post-graduation outcomes. To reach a shared understanding, how can you develop a partnership through dual enrollment that helps more students succeed in high school while making them more successful in college?</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Once you have a shared understanding of the problem, you agree on specific goals or outcomes that reflect scaled and sustainable solutions.</a:t>
            </a:r>
          </a:p>
          <a:p>
            <a:pPr marL="742950" lvl="1" indent="-285750" rtl="0" fontAlgn="base">
              <a:buFont typeface="Arial" panose="020B0604020202020204" pitchFamily="34" charset="0"/>
              <a:buChar char="•"/>
            </a:pPr>
            <a:r>
              <a:rPr lang="en-US" sz="1100" b="0" i="0" u="none" strike="noStrike" dirty="0">
                <a:solidFill>
                  <a:srgbClr val="000000"/>
                </a:solidFill>
                <a:effectLst/>
                <a:latin typeface="Nunito" pitchFamily="2" charset="0"/>
              </a:rPr>
              <a:t>For example, if we double the number of students from our five poorest high schools in our service area that go into dual enrollment, then college-going rates will improve, high school graduation rates will improve, community college enrollments will improve, and bachelor's attainment in our community will improve.</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Data analysis and storytelling are key. The data show where the problems are, and you can use it to tell a story about scaled and sustainable solutions.</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There must be time and space to review the data, and it must be communicated widely. If data is kept in one partner organization or only at the CEO level, not everyone in the partnership will understand the problem or share that joint investment in the solution.</a:t>
            </a:r>
          </a:p>
          <a:p>
            <a:endParaRPr lang="en-US" dirty="0"/>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11</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7970382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100" b="0" i="0" u="none" strike="noStrike" dirty="0">
                <a:solidFill>
                  <a:srgbClr val="000000"/>
                </a:solidFill>
                <a:effectLst/>
                <a:latin typeface="Nunito" pitchFamily="2" charset="0"/>
              </a:rPr>
              <a:t>The next part of the partnerships framework is substantial investment by all parties.</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When you are setting quantitative goals, make sure that the level of investment reflects a commitment to solve the problem at scale. </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If goals are not quantitative, partners can feel like they have solved the problem without reaching scale. </a:t>
            </a:r>
          </a:p>
          <a:p>
            <a:pPr marL="742950" lvl="1" indent="-285750" rtl="0" fontAlgn="base">
              <a:buFont typeface="Arial" panose="020B0604020202020204" pitchFamily="34" charset="0"/>
              <a:buChar char="•"/>
            </a:pPr>
            <a:r>
              <a:rPr lang="en-US" sz="1100" b="0" i="0" u="none" strike="noStrike" dirty="0">
                <a:solidFill>
                  <a:srgbClr val="000000"/>
                </a:solidFill>
                <a:effectLst/>
                <a:latin typeface="Nunito" pitchFamily="2" charset="0"/>
              </a:rPr>
              <a:t>For example, the employer you are working with agrees that internships are important for your students to graduate ready for the workforce. If there is no quantitative goal, that employer can offer two or three internships and feel they have moved the needle. </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If you are constructing quantitative goals at scale, the investment will be aligned to the level of the work. </a:t>
            </a:r>
          </a:p>
          <a:p>
            <a:pPr rtl="0" fontAlgn="base">
              <a:buFont typeface="Arial" panose="020B0604020202020204" pitchFamily="34" charset="0"/>
              <a:buChar char="•"/>
            </a:pPr>
            <a:r>
              <a:rPr lang="en-US" sz="1100" b="0" i="0" u="none" strike="noStrike" dirty="0">
                <a:solidFill>
                  <a:srgbClr val="000000"/>
                </a:solidFill>
                <a:effectLst/>
                <a:latin typeface="Nunito" pitchFamily="2" charset="0"/>
              </a:rPr>
              <a:t>To invest in sustainable change, funding needs to be reflected in annual budgets, not philanthropy. Grants can be great for kick-starting programs, but sustained impact requires you to be on the bottom line budget of the organization. </a:t>
            </a:r>
          </a:p>
          <a:p>
            <a:pPr marL="742950" lvl="1" indent="-285750" rtl="0" fontAlgn="base">
              <a:buFont typeface="Arial" panose="020B0604020202020204" pitchFamily="34" charset="0"/>
              <a:buChar char="•"/>
            </a:pPr>
            <a:r>
              <a:rPr lang="en-US" sz="1100" b="0" i="0" u="none" strike="noStrike" dirty="0">
                <a:solidFill>
                  <a:srgbClr val="000000"/>
                </a:solidFill>
                <a:effectLst/>
                <a:latin typeface="Nunito" pitchFamily="2" charset="0"/>
              </a:rPr>
              <a:t>For example, when a four-year university puts in its operating budget to send advisors to your community college campus two days a week, they view the partnership as key to their goals as an organization. </a:t>
            </a:r>
          </a:p>
          <a:p>
            <a:endParaRPr lang="en-US" dirty="0"/>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12</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28237912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The last part of the framework is backbone support, or making sure there is a dedicated team member who is responsible for moving the work forward and monitoring progress toward goals.</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In partnerships, people can be hesitant to call one another out for not meeting goals. Charging one person with a regular monitoring of goals and bringing that information to the partnership in a neutral way for both parties is essential for progress to continue. </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The backbone support can be housed within one of the organizations or come from a separate entity, but they have to remain neutral and viewed as a trustworthy source that is equally committed to both partners' success. </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13</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4839431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Imperial Valley College, a 2023 winner of the Aspen Prize, is located in one of the poorest regions of the country, along the Mexico-California border. The college-going rate is the lowest in the state and among the lowest in the country.</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IVC realized that they could not change attainment rates unless they dipped into the high schools and impacted the college-going culture.</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IVC set a goal that all high school seniors in the service area would apply to college and have an education plan when they arrive.</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IVC began offering dual enrollment in virtually every high school in the service area.</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Both IVC and high school staff are at the high schools providing dedicated advising to get students on a college pathway and ensuring students are not only engaged in “random acts of dual enrollment.”</a:t>
            </a:r>
          </a:p>
          <a:p>
            <a:endParaRPr lang="en-US" dirty="0"/>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14</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29455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fontAlgn="base">
              <a:buFont typeface="Arial" panose="020B0604020202020204" pitchFamily="34" charset="0"/>
              <a:buChar char="•"/>
            </a:pPr>
            <a:r>
              <a:rPr lang="en-US" sz="1200" b="0" i="0" u="none" strike="noStrike" dirty="0">
                <a:solidFill>
                  <a:srgbClr val="000000"/>
                </a:solidFill>
                <a:effectLst/>
                <a:latin typeface="Nunito" pitchFamily="2" charset="0"/>
              </a:rPr>
              <a:t>IVC found enrollments growing regularly, even when community colleges as a whole saw decreasing enrollment trends.</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Students are not only enrolling, but 60% of students who arrive at IVC have a plan to complete their first year of an associate degree aligned with a bachelor’s degree pathway.</a:t>
            </a:r>
          </a:p>
          <a:p>
            <a:pPr rtl="0" fontAlgn="base">
              <a:buFont typeface="Arial" panose="020B0604020202020204" pitchFamily="34" charset="0"/>
              <a:buChar char="•"/>
            </a:pPr>
            <a:r>
              <a:rPr lang="en-US" sz="1200" b="0" i="0" u="none" strike="noStrike" dirty="0">
                <a:solidFill>
                  <a:srgbClr val="000000"/>
                </a:solidFill>
                <a:effectLst/>
                <a:latin typeface="Nunito" pitchFamily="2" charset="0"/>
              </a:rPr>
              <a:t>Think about what it would mean for your college if the majority of students arrived knowing what their major was likely to be and already had credits toward that major. </a:t>
            </a:r>
          </a:p>
          <a:p>
            <a:endParaRPr lang="en-US" dirty="0"/>
          </a:p>
        </p:txBody>
      </p:sp>
      <p:sp>
        <p:nvSpPr>
          <p:cNvPr id="4" name="Slide Number Placeholder 3"/>
          <p:cNvSpPr>
            <a:spLocks noGrp="1"/>
          </p:cNvSpPr>
          <p:nvPr>
            <p:ph type="sldNum" idx="12"/>
          </p:nvPr>
        </p:nvSpPr>
        <p:spPr/>
        <p:txBody>
          <a:bodyPr/>
          <a:lstStyle/>
          <a:p>
            <a:pPr algn="r"/>
            <a:fld id="{00000000-1234-1234-1234-123412341234}" type="slidenum">
              <a:rPr lang="en-US" sz="1200" smtClean="0">
                <a:solidFill>
                  <a:schemeClr val="dk1"/>
                </a:solidFill>
                <a:ea typeface="Nunito Sans"/>
                <a:cs typeface="Nunito Sans"/>
                <a:sym typeface="Nunito Sans"/>
              </a:rPr>
              <a:pPr algn="r"/>
              <a:t>15</a:t>
            </a:fld>
            <a:endParaRPr lang="en-US" sz="1200" dirty="0">
              <a:solidFill>
                <a:schemeClr val="dk1"/>
              </a:solidFill>
              <a:ea typeface="Nunito Sans"/>
              <a:cs typeface="Nunito Sans"/>
              <a:sym typeface="Nunito Sans"/>
            </a:endParaRPr>
          </a:p>
        </p:txBody>
      </p:sp>
    </p:spTree>
    <p:extLst>
      <p:ext uri="{BB962C8B-B14F-4D97-AF65-F5344CB8AC3E}">
        <p14:creationId xmlns:p14="http://schemas.microsoft.com/office/powerpoint/2010/main" val="399271641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 Photo">
    <p:spTree>
      <p:nvGrpSpPr>
        <p:cNvPr id="1" name=""/>
        <p:cNvGrpSpPr/>
        <p:nvPr/>
      </p:nvGrpSpPr>
      <p:grpSpPr>
        <a:xfrm>
          <a:off x="0" y="0"/>
          <a:ext cx="0" cy="0"/>
          <a:chOff x="0" y="0"/>
          <a:chExt cx="0" cy="0"/>
        </a:xfrm>
      </p:grpSpPr>
      <p:sp>
        <p:nvSpPr>
          <p:cNvPr id="6" name="Google Shape;35;g20e4841d8f0_1_30">
            <a:extLst>
              <a:ext uri="{FF2B5EF4-FFF2-40B4-BE49-F238E27FC236}">
                <a16:creationId xmlns:a16="http://schemas.microsoft.com/office/drawing/2014/main" id="{1653AB9D-BD3E-90EB-D0DD-1DA3230C1218}"/>
              </a:ext>
            </a:extLst>
          </p:cNvPr>
          <p:cNvSpPr/>
          <p:nvPr userDrawn="1"/>
        </p:nvSpPr>
        <p:spPr>
          <a:xfrm>
            <a:off x="3527378" y="2105296"/>
            <a:ext cx="14760600" cy="6422700"/>
          </a:xfrm>
          <a:prstGeom prst="rect">
            <a:avLst/>
          </a:pr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7" name="Google Shape;36;g20e4841d8f0_1_30">
            <a:extLst>
              <a:ext uri="{FF2B5EF4-FFF2-40B4-BE49-F238E27FC236}">
                <a16:creationId xmlns:a16="http://schemas.microsoft.com/office/drawing/2014/main" id="{DC522C66-9CD0-A667-9277-58B1848ED04D}"/>
              </a:ext>
            </a:extLst>
          </p:cNvPr>
          <p:cNvSpPr/>
          <p:nvPr userDrawn="1"/>
        </p:nvSpPr>
        <p:spPr>
          <a:xfrm>
            <a:off x="0" y="6102364"/>
            <a:ext cx="3403800" cy="2425800"/>
          </a:xfrm>
          <a:prstGeom prst="rect">
            <a:avLst/>
          </a:pr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8" name="Google Shape;37;g20e4841d8f0_1_30">
            <a:extLst>
              <a:ext uri="{FF2B5EF4-FFF2-40B4-BE49-F238E27FC236}">
                <a16:creationId xmlns:a16="http://schemas.microsoft.com/office/drawing/2014/main" id="{A6B8B2F3-B9C2-3941-C3C5-C55720160583}"/>
              </a:ext>
            </a:extLst>
          </p:cNvPr>
          <p:cNvSpPr/>
          <p:nvPr userDrawn="1"/>
        </p:nvSpPr>
        <p:spPr>
          <a:xfrm>
            <a:off x="19556" y="-42809"/>
            <a:ext cx="18268500" cy="2024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38;g20e4841d8f0_1_30">
            <a:extLst>
              <a:ext uri="{FF2B5EF4-FFF2-40B4-BE49-F238E27FC236}">
                <a16:creationId xmlns:a16="http://schemas.microsoft.com/office/drawing/2014/main" id="{12345C82-6C72-A5AD-1899-756F4ABE04A4}"/>
              </a:ext>
            </a:extLst>
          </p:cNvPr>
          <p:cNvSpPr txBox="1">
            <a:spLocks noGrp="1"/>
          </p:cNvSpPr>
          <p:nvPr>
            <p:ph type="body" idx="1"/>
          </p:nvPr>
        </p:nvSpPr>
        <p:spPr>
          <a:xfrm>
            <a:off x="4967536" y="3775348"/>
            <a:ext cx="7992900" cy="33108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7200"/>
              <a:buFont typeface="Arial" panose="020B0604020202020204" pitchFamily="34" charset="0"/>
              <a:buNone/>
              <a:defRPr sz="72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 name="Google Shape;39;g20e4841d8f0_1_30">
            <a:extLst>
              <a:ext uri="{FF2B5EF4-FFF2-40B4-BE49-F238E27FC236}">
                <a16:creationId xmlns:a16="http://schemas.microsoft.com/office/drawing/2014/main" id="{D7519F4E-7D77-0462-2B5C-286D86B97E4F}"/>
              </a:ext>
            </a:extLst>
          </p:cNvPr>
          <p:cNvSpPr txBox="1">
            <a:spLocks noGrp="1"/>
          </p:cNvSpPr>
          <p:nvPr>
            <p:ph type="body" idx="2"/>
          </p:nvPr>
        </p:nvSpPr>
        <p:spPr>
          <a:xfrm>
            <a:off x="4967536" y="6198192"/>
            <a:ext cx="6697800" cy="6090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2400"/>
              <a:buFont typeface="Arial" panose="020B0604020202020204" pitchFamily="34" charset="0"/>
              <a:buNone/>
              <a:defRPr sz="2400" b="1" i="0" u="none" strike="noStrike" cap="none">
                <a:solidFill>
                  <a:schemeClr val="accent6"/>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 name="Google Shape;40;g20e4841d8f0_1_30">
            <a:extLst>
              <a:ext uri="{FF2B5EF4-FFF2-40B4-BE49-F238E27FC236}">
                <a16:creationId xmlns:a16="http://schemas.microsoft.com/office/drawing/2014/main" id="{1677817B-D2CF-7B87-DF49-411C12719F47}"/>
              </a:ext>
            </a:extLst>
          </p:cNvPr>
          <p:cNvSpPr txBox="1">
            <a:spLocks noGrp="1"/>
          </p:cNvSpPr>
          <p:nvPr>
            <p:ph type="body" idx="3"/>
          </p:nvPr>
        </p:nvSpPr>
        <p:spPr>
          <a:xfrm>
            <a:off x="4967536" y="7061452"/>
            <a:ext cx="2592300" cy="6108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2000"/>
              <a:buFont typeface="Arial" panose="020B0604020202020204" pitchFamily="34" charset="0"/>
              <a:buNone/>
              <a:defRPr sz="2000" b="0" i="0" u="none" strike="noStrike" cap="none">
                <a:solidFill>
                  <a:schemeClr val="accent6"/>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12" name="Google Shape;41;g20e4841d8f0_1_30">
            <a:extLst>
              <a:ext uri="{FF2B5EF4-FFF2-40B4-BE49-F238E27FC236}">
                <a16:creationId xmlns:a16="http://schemas.microsoft.com/office/drawing/2014/main" id="{547FEDFF-ECF7-9DA2-5CCC-5A03B778DE0A}"/>
              </a:ext>
            </a:extLst>
          </p:cNvPr>
          <p:cNvPicPr preferRelativeResize="0"/>
          <p:nvPr userDrawn="1"/>
        </p:nvPicPr>
        <p:blipFill rotWithShape="1">
          <a:blip r:embed="rId2">
            <a:alphaModFix/>
          </a:blip>
          <a:srcRect/>
          <a:stretch/>
        </p:blipFill>
        <p:spPr>
          <a:xfrm>
            <a:off x="15984760" y="8959924"/>
            <a:ext cx="1842559" cy="961333"/>
          </a:xfrm>
          <a:prstGeom prst="rect">
            <a:avLst/>
          </a:prstGeom>
          <a:noFill/>
          <a:ln>
            <a:noFill/>
          </a:ln>
        </p:spPr>
      </p:pic>
      <p:sp>
        <p:nvSpPr>
          <p:cNvPr id="14" name="Google Shape;43;g20e4841d8f0_1_30">
            <a:extLst>
              <a:ext uri="{FF2B5EF4-FFF2-40B4-BE49-F238E27FC236}">
                <a16:creationId xmlns:a16="http://schemas.microsoft.com/office/drawing/2014/main" id="{215A01EE-3409-9D9F-38CF-8F397194C264}"/>
              </a:ext>
            </a:extLst>
          </p:cNvPr>
          <p:cNvSpPr txBox="1"/>
          <p:nvPr userDrawn="1"/>
        </p:nvSpPr>
        <p:spPr>
          <a:xfrm>
            <a:off x="14207067" y="10312400"/>
            <a:ext cx="2904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dirty="0">
                <a:solidFill>
                  <a:schemeClr val="dk1"/>
                </a:solidFill>
                <a:latin typeface="Calibri"/>
                <a:ea typeface="Calibri"/>
                <a:cs typeface="Calibri"/>
                <a:sym typeface="Calibri"/>
              </a:rPr>
              <a:t>  </a:t>
            </a:r>
            <a:endParaRPr dirty="0"/>
          </a:p>
        </p:txBody>
      </p:sp>
      <p:sp>
        <p:nvSpPr>
          <p:cNvPr id="2" name="Google Shape;15;p41">
            <a:extLst>
              <a:ext uri="{FF2B5EF4-FFF2-40B4-BE49-F238E27FC236}">
                <a16:creationId xmlns:a16="http://schemas.microsoft.com/office/drawing/2014/main" id="{C58D668C-AD91-F6A4-8CE3-583BE8E3DF1D}"/>
              </a:ext>
            </a:extLst>
          </p:cNvPr>
          <p:cNvSpPr/>
          <p:nvPr userDrawn="1"/>
        </p:nvSpPr>
        <p:spPr>
          <a:xfrm>
            <a:off x="0" y="2105295"/>
            <a:ext cx="3384376" cy="3880793"/>
          </a:xfrm>
          <a:prstGeom prst="rect">
            <a:avLst/>
          </a:prstGeom>
          <a:solidFill>
            <a:schemeClr val="accent1"/>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Tree>
    <p:extLst>
      <p:ext uri="{BB962C8B-B14F-4D97-AF65-F5344CB8AC3E}">
        <p14:creationId xmlns:p14="http://schemas.microsoft.com/office/powerpoint/2010/main" val="16311028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ransition - Coral" preserve="1">
  <p:cSld name="Transition - Coral">
    <p:spTree>
      <p:nvGrpSpPr>
        <p:cNvPr id="1" name="Shape 86"/>
        <p:cNvGrpSpPr/>
        <p:nvPr/>
      </p:nvGrpSpPr>
      <p:grpSpPr>
        <a:xfrm>
          <a:off x="0" y="0"/>
          <a:ext cx="0" cy="0"/>
          <a:chOff x="0" y="0"/>
          <a:chExt cx="0" cy="0"/>
        </a:xfrm>
      </p:grpSpPr>
      <p:sp>
        <p:nvSpPr>
          <p:cNvPr id="87" name="Google Shape;87;p48"/>
          <p:cNvSpPr/>
          <p:nvPr/>
        </p:nvSpPr>
        <p:spPr>
          <a:xfrm>
            <a:off x="0" y="0"/>
            <a:ext cx="10316700" cy="8528050"/>
          </a:xfrm>
          <a:prstGeom prst="rect">
            <a:avLst/>
          </a:prstGeom>
          <a:solidFill>
            <a:srgbClr val="26364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88" name="Google Shape;88;p48"/>
          <p:cNvSpPr txBox="1">
            <a:spLocks noGrp="1"/>
          </p:cNvSpPr>
          <p:nvPr>
            <p:ph type="body" idx="1"/>
          </p:nvPr>
        </p:nvSpPr>
        <p:spPr>
          <a:xfrm>
            <a:off x="791146" y="5161896"/>
            <a:ext cx="7992814" cy="2736304"/>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9600"/>
              <a:buFont typeface="Arial"/>
              <a:buNone/>
              <a:defRPr sz="96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89" name="Google Shape;89;p48"/>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90" name="Google Shape;90;p48"/>
          <p:cNvSpPr/>
          <p:nvPr/>
        </p:nvSpPr>
        <p:spPr>
          <a:xfrm>
            <a:off x="10440144" y="5863580"/>
            <a:ext cx="7847856" cy="266447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91;p48"/>
          <p:cNvSpPr/>
          <p:nvPr/>
        </p:nvSpPr>
        <p:spPr>
          <a:xfrm>
            <a:off x="10440144" y="0"/>
            <a:ext cx="7847856"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744771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ransition - Gray" preserve="1">
  <p:cSld name="Transition - Gray">
    <p:spTree>
      <p:nvGrpSpPr>
        <p:cNvPr id="1" name="Shape 92"/>
        <p:cNvGrpSpPr/>
        <p:nvPr/>
      </p:nvGrpSpPr>
      <p:grpSpPr>
        <a:xfrm>
          <a:off x="0" y="0"/>
          <a:ext cx="0" cy="0"/>
          <a:chOff x="0" y="0"/>
          <a:chExt cx="0" cy="0"/>
        </a:xfrm>
      </p:grpSpPr>
      <p:sp>
        <p:nvSpPr>
          <p:cNvPr id="93" name="Google Shape;93;p49"/>
          <p:cNvSpPr/>
          <p:nvPr/>
        </p:nvSpPr>
        <p:spPr>
          <a:xfrm>
            <a:off x="0" y="0"/>
            <a:ext cx="10316700" cy="8528050"/>
          </a:xfrm>
          <a:prstGeom prst="rect">
            <a:avLst/>
          </a:prstGeom>
          <a:solidFill>
            <a:srgbClr val="26364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94" name="Google Shape;94;p49"/>
          <p:cNvSpPr txBox="1">
            <a:spLocks noGrp="1"/>
          </p:cNvSpPr>
          <p:nvPr>
            <p:ph type="body" idx="1"/>
          </p:nvPr>
        </p:nvSpPr>
        <p:spPr>
          <a:xfrm>
            <a:off x="791146" y="5161896"/>
            <a:ext cx="7992814" cy="2736304"/>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9600"/>
              <a:buFont typeface="Arial"/>
              <a:buNone/>
              <a:defRPr sz="96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95" name="Google Shape;95;p49"/>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96" name="Google Shape;96;p49"/>
          <p:cNvSpPr/>
          <p:nvPr/>
        </p:nvSpPr>
        <p:spPr>
          <a:xfrm>
            <a:off x="10440144" y="5863580"/>
            <a:ext cx="7847856" cy="266447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49"/>
          <p:cNvSpPr/>
          <p:nvPr/>
        </p:nvSpPr>
        <p:spPr>
          <a:xfrm>
            <a:off x="10440144" y="0"/>
            <a:ext cx="7847856"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924178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ransition - Blue" preserve="1">
  <p:cSld name="Transition - Blue">
    <p:spTree>
      <p:nvGrpSpPr>
        <p:cNvPr id="1" name="Shape 98"/>
        <p:cNvGrpSpPr/>
        <p:nvPr/>
      </p:nvGrpSpPr>
      <p:grpSpPr>
        <a:xfrm>
          <a:off x="0" y="0"/>
          <a:ext cx="0" cy="0"/>
          <a:chOff x="0" y="0"/>
          <a:chExt cx="0" cy="0"/>
        </a:xfrm>
      </p:grpSpPr>
      <p:sp>
        <p:nvSpPr>
          <p:cNvPr id="99" name="Google Shape;99;p50"/>
          <p:cNvSpPr/>
          <p:nvPr/>
        </p:nvSpPr>
        <p:spPr>
          <a:xfrm>
            <a:off x="0" y="0"/>
            <a:ext cx="10316700" cy="8528050"/>
          </a:xfrm>
          <a:prstGeom prst="rect">
            <a:avLst/>
          </a:prstGeom>
          <a:solidFill>
            <a:srgbClr val="26364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100" name="Google Shape;100;p50"/>
          <p:cNvSpPr txBox="1">
            <a:spLocks noGrp="1"/>
          </p:cNvSpPr>
          <p:nvPr>
            <p:ph type="body" idx="1"/>
          </p:nvPr>
        </p:nvSpPr>
        <p:spPr>
          <a:xfrm>
            <a:off x="791146" y="5161896"/>
            <a:ext cx="7992814" cy="2736304"/>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9600"/>
              <a:buFont typeface="Arial"/>
              <a:buNone/>
              <a:defRPr sz="96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101" name="Google Shape;101;p50"/>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102" name="Google Shape;102;p50"/>
          <p:cNvSpPr/>
          <p:nvPr/>
        </p:nvSpPr>
        <p:spPr>
          <a:xfrm>
            <a:off x="10440144" y="5863580"/>
            <a:ext cx="7847856" cy="266447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3;p50"/>
          <p:cNvSpPr/>
          <p:nvPr/>
        </p:nvSpPr>
        <p:spPr>
          <a:xfrm>
            <a:off x="10440144" y="0"/>
            <a:ext cx="7847856"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929869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reserve="1">
  <p:cSld name="Title and Content">
    <p:bg>
      <p:bgPr>
        <a:solidFill>
          <a:schemeClr val="lt1">
            <a:alpha val="0"/>
          </a:schemeClr>
        </a:solidFill>
        <a:effectLst/>
      </p:bgPr>
    </p:bg>
    <p:spTree>
      <p:nvGrpSpPr>
        <p:cNvPr id="1" name="Shape 104"/>
        <p:cNvGrpSpPr/>
        <p:nvPr/>
      </p:nvGrpSpPr>
      <p:grpSpPr>
        <a:xfrm>
          <a:off x="0" y="0"/>
          <a:ext cx="0" cy="0"/>
          <a:chOff x="0" y="0"/>
          <a:chExt cx="0" cy="0"/>
        </a:xfrm>
      </p:grpSpPr>
      <p:sp>
        <p:nvSpPr>
          <p:cNvPr id="105" name="Google Shape;105;p51"/>
          <p:cNvSpPr/>
          <p:nvPr/>
        </p:nvSpPr>
        <p:spPr>
          <a:xfrm>
            <a:off x="7696200" y="0"/>
            <a:ext cx="10591800" cy="2695228"/>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Font typeface="Arial" panose="020B0604020202020204" pitchFamily="34" charset="0"/>
              <a:buNone/>
            </a:pPr>
            <a:endParaRPr dirty="0"/>
          </a:p>
        </p:txBody>
      </p:sp>
      <p:sp>
        <p:nvSpPr>
          <p:cNvPr id="106" name="Google Shape;106;p51"/>
          <p:cNvSpPr/>
          <p:nvPr/>
        </p:nvSpPr>
        <p:spPr>
          <a:xfrm>
            <a:off x="14689168" y="2839244"/>
            <a:ext cx="3598882"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Font typeface="Arial" panose="020B0604020202020204" pitchFamily="34" charset="0"/>
              <a:buNone/>
            </a:pPr>
            <a:endParaRPr dirty="0"/>
          </a:p>
        </p:txBody>
      </p:sp>
      <p:sp>
        <p:nvSpPr>
          <p:cNvPr id="107" name="Google Shape;107;p51"/>
          <p:cNvSpPr txBox="1">
            <a:spLocks noGrp="1"/>
          </p:cNvSpPr>
          <p:nvPr>
            <p:ph type="body" idx="1"/>
          </p:nvPr>
        </p:nvSpPr>
        <p:spPr>
          <a:xfrm>
            <a:off x="8460420" y="967036"/>
            <a:ext cx="8928992" cy="18002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panose="020B0604020202020204" pitchFamily="34" charset="0"/>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8" name="Google Shape;108;p51"/>
          <p:cNvSpPr txBox="1">
            <a:spLocks noGrp="1"/>
          </p:cNvSpPr>
          <p:nvPr>
            <p:ph type="body" idx="2"/>
          </p:nvPr>
        </p:nvSpPr>
        <p:spPr>
          <a:xfrm>
            <a:off x="898588" y="967036"/>
            <a:ext cx="5472113" cy="65532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dk2"/>
              </a:buClr>
              <a:buSzPts val="28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9" name="Google Shape;109;p51"/>
          <p:cNvSpPr/>
          <p:nvPr/>
        </p:nvSpPr>
        <p:spPr>
          <a:xfrm>
            <a:off x="7696200" y="2839244"/>
            <a:ext cx="6848400" cy="5688806"/>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Font typeface="Arial" panose="020B0604020202020204" pitchFamily="34" charset="0"/>
              <a:buNone/>
            </a:pPr>
            <a:endParaRPr dirty="0"/>
          </a:p>
        </p:txBody>
      </p:sp>
      <p:pic>
        <p:nvPicPr>
          <p:cNvPr id="110" name="Google Shape;110;p51"/>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5073673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 Wide" preserve="1">
  <p:cSld name="Title and Content - Wide">
    <p:bg>
      <p:bgPr>
        <a:solidFill>
          <a:schemeClr val="lt1">
            <a:alpha val="0"/>
          </a:schemeClr>
        </a:solidFill>
        <a:effectLst/>
      </p:bgPr>
    </p:bg>
    <p:spTree>
      <p:nvGrpSpPr>
        <p:cNvPr id="1" name="Shape 111"/>
        <p:cNvGrpSpPr/>
        <p:nvPr/>
      </p:nvGrpSpPr>
      <p:grpSpPr>
        <a:xfrm>
          <a:off x="0" y="0"/>
          <a:ext cx="0" cy="0"/>
          <a:chOff x="0" y="0"/>
          <a:chExt cx="0" cy="0"/>
        </a:xfrm>
      </p:grpSpPr>
      <p:sp>
        <p:nvSpPr>
          <p:cNvPr id="112" name="Google Shape;112;p52"/>
          <p:cNvSpPr/>
          <p:nvPr/>
        </p:nvSpPr>
        <p:spPr>
          <a:xfrm>
            <a:off x="6992967" y="2839244"/>
            <a:ext cx="9495353" cy="5688806"/>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52"/>
          <p:cNvSpPr/>
          <p:nvPr/>
        </p:nvSpPr>
        <p:spPr>
          <a:xfrm>
            <a:off x="0" y="0"/>
            <a:ext cx="16488320" cy="2695228"/>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52"/>
          <p:cNvSpPr txBox="1">
            <a:spLocks noGrp="1"/>
          </p:cNvSpPr>
          <p:nvPr>
            <p:ph type="body" idx="1"/>
          </p:nvPr>
        </p:nvSpPr>
        <p:spPr>
          <a:xfrm>
            <a:off x="764220" y="967036"/>
            <a:ext cx="8928992" cy="18002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5" name="Google Shape;115;p52"/>
          <p:cNvSpPr txBox="1">
            <a:spLocks noGrp="1"/>
          </p:cNvSpPr>
          <p:nvPr>
            <p:ph type="body" idx="2"/>
          </p:nvPr>
        </p:nvSpPr>
        <p:spPr>
          <a:xfrm>
            <a:off x="7199784" y="3055181"/>
            <a:ext cx="9073008" cy="5184663"/>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dk2"/>
              </a:buClr>
              <a:buSzPts val="28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6" name="Google Shape;116;p52"/>
          <p:cNvSpPr/>
          <p:nvPr/>
        </p:nvSpPr>
        <p:spPr>
          <a:xfrm>
            <a:off x="0" y="2839244"/>
            <a:ext cx="6848400"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17" name="Google Shape;117;p5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2695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Content - Wide" preserve="1">
  <p:cSld name="1_Title and Content - Wide">
    <p:bg>
      <p:bgPr>
        <a:solidFill>
          <a:schemeClr val="lt1">
            <a:alpha val="0"/>
          </a:schemeClr>
        </a:solidFill>
        <a:effectLst/>
      </p:bgPr>
    </p:bg>
    <p:spTree>
      <p:nvGrpSpPr>
        <p:cNvPr id="1" name="Shape 111"/>
        <p:cNvGrpSpPr/>
        <p:nvPr/>
      </p:nvGrpSpPr>
      <p:grpSpPr>
        <a:xfrm>
          <a:off x="0" y="0"/>
          <a:ext cx="0" cy="0"/>
          <a:chOff x="0" y="0"/>
          <a:chExt cx="0" cy="0"/>
        </a:xfrm>
      </p:grpSpPr>
      <p:sp>
        <p:nvSpPr>
          <p:cNvPr id="112" name="Google Shape;112;p52"/>
          <p:cNvSpPr/>
          <p:nvPr/>
        </p:nvSpPr>
        <p:spPr>
          <a:xfrm>
            <a:off x="6992967" y="2839244"/>
            <a:ext cx="9495353" cy="5688806"/>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52"/>
          <p:cNvSpPr/>
          <p:nvPr/>
        </p:nvSpPr>
        <p:spPr>
          <a:xfrm>
            <a:off x="0" y="0"/>
            <a:ext cx="16488320" cy="2695228"/>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52"/>
          <p:cNvSpPr txBox="1">
            <a:spLocks noGrp="1"/>
          </p:cNvSpPr>
          <p:nvPr>
            <p:ph type="body" idx="1"/>
          </p:nvPr>
        </p:nvSpPr>
        <p:spPr>
          <a:xfrm>
            <a:off x="764220" y="967036"/>
            <a:ext cx="8928992" cy="1800200"/>
          </a:xfrm>
          <a:prstGeom prst="rect">
            <a:avLst/>
          </a:prstGeom>
          <a:noFill/>
          <a:ln>
            <a:noFill/>
          </a:ln>
        </p:spPr>
        <p:txBody>
          <a:bodyPr spcFirstLastPara="1" wrap="square" lIns="0" tIns="0" rIns="0" bIns="0" anchor="t" anchorCtr="0">
            <a:noAutofit/>
          </a:bodyPr>
          <a:lstStyle>
            <a:lvl1pPr marL="457200" marR="0" lvl="0" indent="-228600" algn="l" rtl="0">
              <a:lnSpc>
                <a:spcPct val="90000"/>
              </a:lnSpc>
              <a:spcBef>
                <a:spcPts val="1000"/>
              </a:spcBef>
              <a:spcAft>
                <a:spcPts val="0"/>
              </a:spcAft>
              <a:buClr>
                <a:schemeClr val="lt1"/>
              </a:buClr>
              <a:buSzPts val="7200"/>
              <a:buFont typeface="Arial"/>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5" name="Google Shape;115;p52"/>
          <p:cNvSpPr txBox="1">
            <a:spLocks noGrp="1"/>
          </p:cNvSpPr>
          <p:nvPr>
            <p:ph type="body" idx="2"/>
          </p:nvPr>
        </p:nvSpPr>
        <p:spPr>
          <a:xfrm>
            <a:off x="7199784" y="3055181"/>
            <a:ext cx="9073008" cy="5184663"/>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dk2"/>
              </a:buClr>
              <a:buSzPts val="28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6" name="Google Shape;116;p52"/>
          <p:cNvSpPr/>
          <p:nvPr/>
        </p:nvSpPr>
        <p:spPr>
          <a:xfrm>
            <a:off x="0" y="2839244"/>
            <a:ext cx="6848400" cy="5688806"/>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17" name="Google Shape;117;p5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26659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 Wide" preserve="1">
  <p:cSld name="1_Title and Content - Wide">
    <p:bg>
      <p:bgPr>
        <a:solidFill>
          <a:schemeClr val="lt1">
            <a:alpha val="0"/>
          </a:schemeClr>
        </a:solidFill>
        <a:effectLst/>
      </p:bgPr>
    </p:bg>
    <p:spTree>
      <p:nvGrpSpPr>
        <p:cNvPr id="1" name="Shape 111"/>
        <p:cNvGrpSpPr/>
        <p:nvPr/>
      </p:nvGrpSpPr>
      <p:grpSpPr>
        <a:xfrm>
          <a:off x="0" y="0"/>
          <a:ext cx="0" cy="0"/>
          <a:chOff x="0" y="0"/>
          <a:chExt cx="0" cy="0"/>
        </a:xfrm>
      </p:grpSpPr>
      <p:sp>
        <p:nvSpPr>
          <p:cNvPr id="112" name="Google Shape;112;p52"/>
          <p:cNvSpPr/>
          <p:nvPr/>
        </p:nvSpPr>
        <p:spPr>
          <a:xfrm>
            <a:off x="6992967" y="2839244"/>
            <a:ext cx="9495353" cy="5688806"/>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52"/>
          <p:cNvSpPr/>
          <p:nvPr/>
        </p:nvSpPr>
        <p:spPr>
          <a:xfrm>
            <a:off x="0" y="0"/>
            <a:ext cx="16488320" cy="2695228"/>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52"/>
          <p:cNvSpPr txBox="1">
            <a:spLocks noGrp="1"/>
          </p:cNvSpPr>
          <p:nvPr>
            <p:ph type="body" idx="1"/>
          </p:nvPr>
        </p:nvSpPr>
        <p:spPr>
          <a:xfrm>
            <a:off x="764220" y="967036"/>
            <a:ext cx="8928992" cy="18002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5" name="Google Shape;115;p52"/>
          <p:cNvSpPr txBox="1">
            <a:spLocks noGrp="1"/>
          </p:cNvSpPr>
          <p:nvPr>
            <p:ph type="body" idx="2"/>
          </p:nvPr>
        </p:nvSpPr>
        <p:spPr>
          <a:xfrm>
            <a:off x="7199784" y="3055181"/>
            <a:ext cx="9073008" cy="5184663"/>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dk2"/>
              </a:buClr>
              <a:buSzPts val="28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6" name="Google Shape;116;p52"/>
          <p:cNvSpPr/>
          <p:nvPr/>
        </p:nvSpPr>
        <p:spPr>
          <a:xfrm>
            <a:off x="0" y="2839244"/>
            <a:ext cx="6848400" cy="5688806"/>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17" name="Google Shape;117;p5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320006643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Content - Wide" preserve="1">
  <p:cSld name="1_Title and Content - Wide">
    <p:bg>
      <p:bgPr>
        <a:solidFill>
          <a:schemeClr val="lt1">
            <a:alpha val="0"/>
          </a:schemeClr>
        </a:solidFill>
        <a:effectLst/>
      </p:bgPr>
    </p:bg>
    <p:spTree>
      <p:nvGrpSpPr>
        <p:cNvPr id="1" name="Shape 111"/>
        <p:cNvGrpSpPr/>
        <p:nvPr/>
      </p:nvGrpSpPr>
      <p:grpSpPr>
        <a:xfrm>
          <a:off x="0" y="0"/>
          <a:ext cx="0" cy="0"/>
          <a:chOff x="0" y="0"/>
          <a:chExt cx="0" cy="0"/>
        </a:xfrm>
      </p:grpSpPr>
      <p:sp>
        <p:nvSpPr>
          <p:cNvPr id="112" name="Google Shape;112;p52"/>
          <p:cNvSpPr/>
          <p:nvPr/>
        </p:nvSpPr>
        <p:spPr>
          <a:xfrm>
            <a:off x="6992967" y="2839244"/>
            <a:ext cx="9495353" cy="5688806"/>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52"/>
          <p:cNvSpPr/>
          <p:nvPr/>
        </p:nvSpPr>
        <p:spPr>
          <a:xfrm>
            <a:off x="0" y="0"/>
            <a:ext cx="16488320" cy="2695228"/>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52"/>
          <p:cNvSpPr txBox="1">
            <a:spLocks noGrp="1"/>
          </p:cNvSpPr>
          <p:nvPr>
            <p:ph type="body" idx="1"/>
          </p:nvPr>
        </p:nvSpPr>
        <p:spPr>
          <a:xfrm>
            <a:off x="764220" y="967036"/>
            <a:ext cx="8928992" cy="180020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5" name="Google Shape;115;p52"/>
          <p:cNvSpPr txBox="1">
            <a:spLocks noGrp="1"/>
          </p:cNvSpPr>
          <p:nvPr>
            <p:ph type="body" idx="2"/>
          </p:nvPr>
        </p:nvSpPr>
        <p:spPr>
          <a:xfrm>
            <a:off x="7199784" y="3055181"/>
            <a:ext cx="9073008" cy="5184663"/>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dk2"/>
              </a:buClr>
              <a:buSzPts val="28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16" name="Google Shape;116;p52"/>
          <p:cNvSpPr/>
          <p:nvPr/>
        </p:nvSpPr>
        <p:spPr>
          <a:xfrm>
            <a:off x="0" y="2839244"/>
            <a:ext cx="6848400" cy="5688806"/>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117" name="Google Shape;117;p5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8398947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ext Only - Yellow">
  <p:cSld name="Text Only - Yellow">
    <p:spTree>
      <p:nvGrpSpPr>
        <p:cNvPr id="1" name="Shape 349"/>
        <p:cNvGrpSpPr/>
        <p:nvPr/>
      </p:nvGrpSpPr>
      <p:grpSpPr>
        <a:xfrm>
          <a:off x="0" y="0"/>
          <a:ext cx="0" cy="0"/>
          <a:chOff x="0" y="0"/>
          <a:chExt cx="0" cy="0"/>
        </a:xfrm>
      </p:grpSpPr>
      <p:sp>
        <p:nvSpPr>
          <p:cNvPr id="350" name="Google Shape;350;p7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 name="Google Shape;351;p7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 name="Google Shape;352;p76"/>
          <p:cNvSpPr/>
          <p:nvPr/>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53" name="Google Shape;353;p7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54" name="Google Shape;354;p76"/>
          <p:cNvSpPr txBox="1">
            <a:spLocks noGrp="1"/>
          </p:cNvSpPr>
          <p:nvPr>
            <p:ph type="body" idx="1"/>
          </p:nvPr>
        </p:nvSpPr>
        <p:spPr>
          <a:xfrm>
            <a:off x="1727176" y="2983260"/>
            <a:ext cx="11953328" cy="6336704"/>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55" name="Google Shape;355;p76"/>
          <p:cNvSpPr txBox="1">
            <a:spLocks noGrp="1"/>
          </p:cNvSpPr>
          <p:nvPr>
            <p:ph type="body" idx="2"/>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56" name="Google Shape;356;p76"/>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ext Only - Coral" userDrawn="1">
  <p:cSld name="Text Only - Coral">
    <p:spTree>
      <p:nvGrpSpPr>
        <p:cNvPr id="1" name="Shape 357"/>
        <p:cNvGrpSpPr/>
        <p:nvPr/>
      </p:nvGrpSpPr>
      <p:grpSpPr>
        <a:xfrm>
          <a:off x="0" y="0"/>
          <a:ext cx="0" cy="0"/>
          <a:chOff x="0" y="0"/>
          <a:chExt cx="0" cy="0"/>
        </a:xfrm>
      </p:grpSpPr>
      <p:sp>
        <p:nvSpPr>
          <p:cNvPr id="358" name="Google Shape;358;p77"/>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 name="Google Shape;359;p77"/>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 name="Google Shape;360;p77"/>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61" name="Google Shape;361;p77"/>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63" name="Google Shape;363;p77"/>
          <p:cNvSpPr txBox="1">
            <a:spLocks noGrp="1"/>
          </p:cNvSpPr>
          <p:nvPr>
            <p:ph type="body" idx="2"/>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64" name="Google Shape;364;p77"/>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2" name="Google Shape;354;p76">
            <a:extLst>
              <a:ext uri="{FF2B5EF4-FFF2-40B4-BE49-F238E27FC236}">
                <a16:creationId xmlns:a16="http://schemas.microsoft.com/office/drawing/2014/main" id="{F3BAF952-5566-86C0-1B4D-661968C083E0}"/>
              </a:ext>
            </a:extLst>
          </p:cNvPr>
          <p:cNvSpPr txBox="1">
            <a:spLocks noGrp="1"/>
          </p:cNvSpPr>
          <p:nvPr>
            <p:ph type="body" idx="1"/>
          </p:nvPr>
        </p:nvSpPr>
        <p:spPr>
          <a:xfrm>
            <a:off x="1727176" y="2983260"/>
            <a:ext cx="11953328" cy="6336704"/>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3" preserve="1">
  <p:cSld name="Title3">
    <p:spTree>
      <p:nvGrpSpPr>
        <p:cNvPr id="1" name="Shape 24"/>
        <p:cNvGrpSpPr/>
        <p:nvPr/>
      </p:nvGrpSpPr>
      <p:grpSpPr>
        <a:xfrm>
          <a:off x="0" y="0"/>
          <a:ext cx="0" cy="0"/>
          <a:chOff x="0" y="0"/>
          <a:chExt cx="0" cy="0"/>
        </a:xfrm>
      </p:grpSpPr>
      <p:sp>
        <p:nvSpPr>
          <p:cNvPr id="25" name="Google Shape;25;p112"/>
          <p:cNvSpPr/>
          <p:nvPr/>
        </p:nvSpPr>
        <p:spPr>
          <a:xfrm flipH="1">
            <a:off x="1655161" y="1333769"/>
            <a:ext cx="11933780" cy="7194281"/>
          </a:xfrm>
          <a:prstGeom prst="rect">
            <a:avLst/>
          </a:prstGeom>
          <a:solidFill>
            <a:schemeClr val="accent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26" name="Google Shape;26;p112"/>
          <p:cNvSpPr/>
          <p:nvPr/>
        </p:nvSpPr>
        <p:spPr>
          <a:xfrm flipH="1">
            <a:off x="13712391" y="0"/>
            <a:ext cx="4575608" cy="852804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27" name="Google Shape;27;p112"/>
          <p:cNvSpPr/>
          <p:nvPr/>
        </p:nvSpPr>
        <p:spPr>
          <a:xfrm flipH="1">
            <a:off x="-62746" y="0"/>
            <a:ext cx="1594457" cy="8528050"/>
          </a:xfrm>
          <a:prstGeom prst="rect">
            <a:avLst/>
          </a:pr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28" name="Google Shape;28;p112"/>
          <p:cNvSpPr/>
          <p:nvPr/>
        </p:nvSpPr>
        <p:spPr>
          <a:xfrm flipH="1">
            <a:off x="1655170" y="-1"/>
            <a:ext cx="12889430" cy="1210325"/>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29" name="Google Shape;29;p112"/>
          <p:cNvSpPr txBox="1">
            <a:spLocks noGrp="1"/>
          </p:cNvSpPr>
          <p:nvPr>
            <p:ph type="body" idx="1"/>
          </p:nvPr>
        </p:nvSpPr>
        <p:spPr>
          <a:xfrm>
            <a:off x="2519215" y="3068810"/>
            <a:ext cx="7992814" cy="3310927"/>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ct val="100000"/>
              <a:buFont typeface="Arial" panose="020B0604020202020204" pitchFamily="34" charset="0"/>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 name="Google Shape;30;p112"/>
          <p:cNvSpPr txBox="1">
            <a:spLocks noGrp="1"/>
          </p:cNvSpPr>
          <p:nvPr>
            <p:ph type="body" idx="2"/>
          </p:nvPr>
        </p:nvSpPr>
        <p:spPr>
          <a:xfrm>
            <a:off x="2519215" y="5491654"/>
            <a:ext cx="6697662" cy="608918"/>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ct val="1000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1" name="Google Shape;31;p112"/>
          <p:cNvSpPr txBox="1">
            <a:spLocks noGrp="1"/>
          </p:cNvSpPr>
          <p:nvPr>
            <p:ph type="body" idx="3"/>
          </p:nvPr>
        </p:nvSpPr>
        <p:spPr>
          <a:xfrm>
            <a:off x="2519215" y="6354914"/>
            <a:ext cx="2592387" cy="61083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ct val="100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2" name="Google Shape;32;p112"/>
          <p:cNvSpPr txBox="1"/>
          <p:nvPr/>
        </p:nvSpPr>
        <p:spPr>
          <a:xfrm>
            <a:off x="14207067" y="10312400"/>
            <a:ext cx="290464"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0" i="0" u="none" strike="noStrike" cap="none" dirty="0">
                <a:solidFill>
                  <a:schemeClr val="dk1"/>
                </a:solidFill>
                <a:latin typeface="Calibri"/>
                <a:ea typeface="Calibri"/>
                <a:cs typeface="Calibri"/>
                <a:sym typeface="Calibri"/>
              </a:rPr>
              <a:t>  </a:t>
            </a:r>
            <a:endParaRPr sz="1400" b="0" i="0" u="none" strike="noStrike" cap="none" dirty="0">
              <a:solidFill>
                <a:srgbClr val="000000"/>
              </a:solidFill>
              <a:latin typeface="Arial"/>
              <a:ea typeface="Arial"/>
              <a:cs typeface="Arial"/>
              <a:sym typeface="Arial"/>
            </a:endParaRPr>
          </a:p>
        </p:txBody>
      </p:sp>
      <p:pic>
        <p:nvPicPr>
          <p:cNvPr id="33" name="Google Shape;33;p11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2816716448"/>
      </p:ext>
    </p:extLst>
  </p:cSld>
  <p:clrMapOvr>
    <a:masterClrMapping/>
  </p:clrMapOvr>
  <p:extLst>
    <p:ext uri="{DCECCB84-F9BA-43D5-87BE-67443E8EF086}">
      <p15:sldGuideLst xmlns:p15="http://schemas.microsoft.com/office/powerpoint/2012/main">
        <p15:guide id="1" orient="horz" pos="3240">
          <p15:clr>
            <a:srgbClr val="FBAE40"/>
          </p15:clr>
        </p15:guide>
        <p15:guide id="2" pos="9162">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ext Only - Gray" userDrawn="1">
  <p:cSld name="Text Only - Gray">
    <p:spTree>
      <p:nvGrpSpPr>
        <p:cNvPr id="1" name="Shape 365"/>
        <p:cNvGrpSpPr/>
        <p:nvPr/>
      </p:nvGrpSpPr>
      <p:grpSpPr>
        <a:xfrm>
          <a:off x="0" y="0"/>
          <a:ext cx="0" cy="0"/>
          <a:chOff x="0" y="0"/>
          <a:chExt cx="0" cy="0"/>
        </a:xfrm>
      </p:grpSpPr>
      <p:sp>
        <p:nvSpPr>
          <p:cNvPr id="366" name="Google Shape;366;p78"/>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 name="Google Shape;367;p78"/>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 name="Google Shape;368;p78"/>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69" name="Google Shape;369;p78"/>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71" name="Google Shape;371;p78"/>
          <p:cNvSpPr txBox="1">
            <a:spLocks noGrp="1"/>
          </p:cNvSpPr>
          <p:nvPr>
            <p:ph type="body" idx="2"/>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2" name="Google Shape;372;p78"/>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2" name="Google Shape;354;p76">
            <a:extLst>
              <a:ext uri="{FF2B5EF4-FFF2-40B4-BE49-F238E27FC236}">
                <a16:creationId xmlns:a16="http://schemas.microsoft.com/office/drawing/2014/main" id="{785E65E0-9AAE-ED11-31D8-2CDE42AD8B3F}"/>
              </a:ext>
            </a:extLst>
          </p:cNvPr>
          <p:cNvSpPr txBox="1">
            <a:spLocks noGrp="1"/>
          </p:cNvSpPr>
          <p:nvPr>
            <p:ph type="body" idx="1"/>
          </p:nvPr>
        </p:nvSpPr>
        <p:spPr>
          <a:xfrm>
            <a:off x="1727176" y="2983260"/>
            <a:ext cx="11953328" cy="6336704"/>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ext Only - Blue" userDrawn="1">
  <p:cSld name="Text Only - Blue">
    <p:spTree>
      <p:nvGrpSpPr>
        <p:cNvPr id="1" name="Shape 373"/>
        <p:cNvGrpSpPr/>
        <p:nvPr/>
      </p:nvGrpSpPr>
      <p:grpSpPr>
        <a:xfrm>
          <a:off x="0" y="0"/>
          <a:ext cx="0" cy="0"/>
          <a:chOff x="0" y="0"/>
          <a:chExt cx="0" cy="0"/>
        </a:xfrm>
      </p:grpSpPr>
      <p:sp>
        <p:nvSpPr>
          <p:cNvPr id="374" name="Google Shape;374;p79"/>
          <p:cNvSpPr/>
          <p:nvPr/>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 name="Google Shape;375;p79"/>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 name="Google Shape;376;p79"/>
          <p:cNvSpPr/>
          <p:nvPr/>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77" name="Google Shape;377;p79"/>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79" name="Google Shape;379;p79"/>
          <p:cNvSpPr txBox="1">
            <a:spLocks noGrp="1"/>
          </p:cNvSpPr>
          <p:nvPr>
            <p:ph type="body" idx="2"/>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80" name="Google Shape;380;p79"/>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2" name="Google Shape;354;p76">
            <a:extLst>
              <a:ext uri="{FF2B5EF4-FFF2-40B4-BE49-F238E27FC236}">
                <a16:creationId xmlns:a16="http://schemas.microsoft.com/office/drawing/2014/main" id="{05BBB33D-4DC1-F53C-4091-920CE10DC5F9}"/>
              </a:ext>
            </a:extLst>
          </p:cNvPr>
          <p:cNvSpPr txBox="1">
            <a:spLocks noGrp="1"/>
          </p:cNvSpPr>
          <p:nvPr>
            <p:ph type="body" idx="1"/>
          </p:nvPr>
        </p:nvSpPr>
        <p:spPr>
          <a:xfrm>
            <a:off x="1727176" y="2983260"/>
            <a:ext cx="11953328" cy="6336704"/>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 Yellow">
  <p:cSld name="Title Only - Yellow">
    <p:spTree>
      <p:nvGrpSpPr>
        <p:cNvPr id="1" name="Shape 381"/>
        <p:cNvGrpSpPr/>
        <p:nvPr/>
      </p:nvGrpSpPr>
      <p:grpSpPr>
        <a:xfrm>
          <a:off x="0" y="0"/>
          <a:ext cx="0" cy="0"/>
          <a:chOff x="0" y="0"/>
          <a:chExt cx="0" cy="0"/>
        </a:xfrm>
      </p:grpSpPr>
      <p:sp>
        <p:nvSpPr>
          <p:cNvPr id="382" name="Google Shape;382;p80"/>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 name="Google Shape;383;p80"/>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 name="Google Shape;384;p80"/>
          <p:cNvSpPr/>
          <p:nvPr/>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85" name="Google Shape;385;p80"/>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86" name="Google Shape;386;p80"/>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87" name="Google Shape;387;p80"/>
          <p:cNvSpPr txBox="1">
            <a:spLocks noGrp="1"/>
          </p:cNvSpPr>
          <p:nvPr>
            <p:ph type="body" idx="2"/>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 Coral">
  <p:cSld name="Title Only - Coral">
    <p:spTree>
      <p:nvGrpSpPr>
        <p:cNvPr id="1" name="Shape 388"/>
        <p:cNvGrpSpPr/>
        <p:nvPr/>
      </p:nvGrpSpPr>
      <p:grpSpPr>
        <a:xfrm>
          <a:off x="0" y="0"/>
          <a:ext cx="0" cy="0"/>
          <a:chOff x="0" y="0"/>
          <a:chExt cx="0" cy="0"/>
        </a:xfrm>
      </p:grpSpPr>
      <p:sp>
        <p:nvSpPr>
          <p:cNvPr id="389" name="Google Shape;389;p81"/>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 name="Google Shape;390;p81"/>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 name="Google Shape;391;p81"/>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92" name="Google Shape;392;p81"/>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393" name="Google Shape;393;p81"/>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94" name="Google Shape;394;p81"/>
          <p:cNvSpPr txBox="1">
            <a:spLocks noGrp="1"/>
          </p:cNvSpPr>
          <p:nvPr>
            <p:ph type="body" idx="2"/>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 Gray">
  <p:cSld name="Title Only - Gray">
    <p:spTree>
      <p:nvGrpSpPr>
        <p:cNvPr id="1" name="Shape 395"/>
        <p:cNvGrpSpPr/>
        <p:nvPr/>
      </p:nvGrpSpPr>
      <p:grpSpPr>
        <a:xfrm>
          <a:off x="0" y="0"/>
          <a:ext cx="0" cy="0"/>
          <a:chOff x="0" y="0"/>
          <a:chExt cx="0" cy="0"/>
        </a:xfrm>
      </p:grpSpPr>
      <p:sp>
        <p:nvSpPr>
          <p:cNvPr id="396" name="Google Shape;396;p82"/>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 name="Google Shape;397;p82"/>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 name="Google Shape;398;p82"/>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99" name="Google Shape;399;p82"/>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00" name="Google Shape;400;p82"/>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1" name="Google Shape;401;p82"/>
          <p:cNvSpPr txBox="1">
            <a:spLocks noGrp="1"/>
          </p:cNvSpPr>
          <p:nvPr>
            <p:ph type="body" idx="2"/>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 Blue">
  <p:cSld name="Title Only - Blue">
    <p:spTree>
      <p:nvGrpSpPr>
        <p:cNvPr id="1" name="Shape 402"/>
        <p:cNvGrpSpPr/>
        <p:nvPr/>
      </p:nvGrpSpPr>
      <p:grpSpPr>
        <a:xfrm>
          <a:off x="0" y="0"/>
          <a:ext cx="0" cy="0"/>
          <a:chOff x="0" y="0"/>
          <a:chExt cx="0" cy="0"/>
        </a:xfrm>
      </p:grpSpPr>
      <p:sp>
        <p:nvSpPr>
          <p:cNvPr id="403" name="Google Shape;403;p83"/>
          <p:cNvSpPr/>
          <p:nvPr/>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 name="Google Shape;404;p83"/>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83"/>
          <p:cNvSpPr/>
          <p:nvPr/>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06" name="Google Shape;406;p83"/>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07" name="Google Shape;407;p83"/>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8" name="Google Shape;408;p83"/>
          <p:cNvSpPr txBox="1">
            <a:spLocks noGrp="1"/>
          </p:cNvSpPr>
          <p:nvPr>
            <p:ph type="body" idx="2"/>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orient="horz" pos="1017">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 L. Blue">
    <p:spTree>
      <p:nvGrpSpPr>
        <p:cNvPr id="1" name=""/>
        <p:cNvGrpSpPr/>
        <p:nvPr/>
      </p:nvGrpSpPr>
      <p:grpSpPr>
        <a:xfrm>
          <a:off x="0" y="0"/>
          <a:ext cx="0" cy="0"/>
          <a:chOff x="0" y="0"/>
          <a:chExt cx="0" cy="0"/>
        </a:xfrm>
      </p:grpSpPr>
      <p:sp>
        <p:nvSpPr>
          <p:cNvPr id="6" name="Google Shape;200;p60">
            <a:extLst>
              <a:ext uri="{FF2B5EF4-FFF2-40B4-BE49-F238E27FC236}">
                <a16:creationId xmlns:a16="http://schemas.microsoft.com/office/drawing/2014/main" id="{AB344809-ABED-9C9F-4CF0-C580D0E6AF72}"/>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201;p60">
            <a:extLst>
              <a:ext uri="{FF2B5EF4-FFF2-40B4-BE49-F238E27FC236}">
                <a16:creationId xmlns:a16="http://schemas.microsoft.com/office/drawing/2014/main" id="{C35A3F5A-5834-F172-6CF2-4DDFBB6AEA7C}"/>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202;p60">
            <a:extLst>
              <a:ext uri="{FF2B5EF4-FFF2-40B4-BE49-F238E27FC236}">
                <a16:creationId xmlns:a16="http://schemas.microsoft.com/office/drawing/2014/main" id="{57EAB116-FA43-CD6D-D178-1046DB2F76DA}"/>
              </a:ext>
            </a:extLst>
          </p:cNvPr>
          <p:cNvSpPr/>
          <p:nvPr userDrawn="1"/>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203;p60">
            <a:extLst>
              <a:ext uri="{FF2B5EF4-FFF2-40B4-BE49-F238E27FC236}">
                <a16:creationId xmlns:a16="http://schemas.microsoft.com/office/drawing/2014/main" id="{7791D6FB-1CBB-3CD7-7BA6-45A9503FABF7}"/>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3729144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 Yellow">
    <p:spTree>
      <p:nvGrpSpPr>
        <p:cNvPr id="1" name=""/>
        <p:cNvGrpSpPr/>
        <p:nvPr/>
      </p:nvGrpSpPr>
      <p:grpSpPr>
        <a:xfrm>
          <a:off x="0" y="0"/>
          <a:ext cx="0" cy="0"/>
          <a:chOff x="0" y="0"/>
          <a:chExt cx="0" cy="0"/>
        </a:xfrm>
      </p:grpSpPr>
      <p:sp>
        <p:nvSpPr>
          <p:cNvPr id="6" name="Google Shape;382;p80">
            <a:extLst>
              <a:ext uri="{FF2B5EF4-FFF2-40B4-BE49-F238E27FC236}">
                <a16:creationId xmlns:a16="http://schemas.microsoft.com/office/drawing/2014/main" id="{512A62B4-FF8E-E068-951E-1290EFB53C00}"/>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383;p80">
            <a:extLst>
              <a:ext uri="{FF2B5EF4-FFF2-40B4-BE49-F238E27FC236}">
                <a16:creationId xmlns:a16="http://schemas.microsoft.com/office/drawing/2014/main" id="{A841ED08-1EEF-97EE-70F5-875550983E8E}"/>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384;p80">
            <a:extLst>
              <a:ext uri="{FF2B5EF4-FFF2-40B4-BE49-F238E27FC236}">
                <a16:creationId xmlns:a16="http://schemas.microsoft.com/office/drawing/2014/main" id="{C992BE21-4755-8BAB-5E3F-A36FB85DC72C}"/>
              </a:ext>
            </a:extLst>
          </p:cNvPr>
          <p:cNvSpPr/>
          <p:nvPr userDrawn="1"/>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385;p80">
            <a:extLst>
              <a:ext uri="{FF2B5EF4-FFF2-40B4-BE49-F238E27FC236}">
                <a16:creationId xmlns:a16="http://schemas.microsoft.com/office/drawing/2014/main" id="{8B48ABB3-3706-3ECB-435A-8CB6DE03644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148056516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 Coral">
    <p:spTree>
      <p:nvGrpSpPr>
        <p:cNvPr id="1" name=""/>
        <p:cNvGrpSpPr/>
        <p:nvPr/>
      </p:nvGrpSpPr>
      <p:grpSpPr>
        <a:xfrm>
          <a:off x="0" y="0"/>
          <a:ext cx="0" cy="0"/>
          <a:chOff x="0" y="0"/>
          <a:chExt cx="0" cy="0"/>
        </a:xfrm>
      </p:grpSpPr>
      <p:sp>
        <p:nvSpPr>
          <p:cNvPr id="6" name="Google Shape;389;p81">
            <a:extLst>
              <a:ext uri="{FF2B5EF4-FFF2-40B4-BE49-F238E27FC236}">
                <a16:creationId xmlns:a16="http://schemas.microsoft.com/office/drawing/2014/main" id="{35466B09-AAA5-B4DC-B50B-546F324764E4}"/>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390;p81">
            <a:extLst>
              <a:ext uri="{FF2B5EF4-FFF2-40B4-BE49-F238E27FC236}">
                <a16:creationId xmlns:a16="http://schemas.microsoft.com/office/drawing/2014/main" id="{FA838345-4D85-3582-1B33-BAA72D83F3C6}"/>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391;p81">
            <a:extLst>
              <a:ext uri="{FF2B5EF4-FFF2-40B4-BE49-F238E27FC236}">
                <a16:creationId xmlns:a16="http://schemas.microsoft.com/office/drawing/2014/main" id="{088521C9-BD6D-475F-985C-5D200196DBF9}"/>
              </a:ext>
            </a:extLst>
          </p:cNvPr>
          <p:cNvSpPr/>
          <p:nvPr userDrawn="1"/>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392;p81">
            <a:extLst>
              <a:ext uri="{FF2B5EF4-FFF2-40B4-BE49-F238E27FC236}">
                <a16:creationId xmlns:a16="http://schemas.microsoft.com/office/drawing/2014/main" id="{6AE15A1E-D0BE-5675-42BC-DD098678DDE2}"/>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108138956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lank - Gray">
    <p:spTree>
      <p:nvGrpSpPr>
        <p:cNvPr id="1" name=""/>
        <p:cNvGrpSpPr/>
        <p:nvPr/>
      </p:nvGrpSpPr>
      <p:grpSpPr>
        <a:xfrm>
          <a:off x="0" y="0"/>
          <a:ext cx="0" cy="0"/>
          <a:chOff x="0" y="0"/>
          <a:chExt cx="0" cy="0"/>
        </a:xfrm>
      </p:grpSpPr>
      <p:sp>
        <p:nvSpPr>
          <p:cNvPr id="6" name="Google Shape;396;p82">
            <a:extLst>
              <a:ext uri="{FF2B5EF4-FFF2-40B4-BE49-F238E27FC236}">
                <a16:creationId xmlns:a16="http://schemas.microsoft.com/office/drawing/2014/main" id="{06AF8092-2DFC-D998-D9C8-E2D7DAA16125}"/>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397;p82">
            <a:extLst>
              <a:ext uri="{FF2B5EF4-FFF2-40B4-BE49-F238E27FC236}">
                <a16:creationId xmlns:a16="http://schemas.microsoft.com/office/drawing/2014/main" id="{0DD096C1-8C3D-4F58-C15C-0D42E16C1828}"/>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398;p82">
            <a:extLst>
              <a:ext uri="{FF2B5EF4-FFF2-40B4-BE49-F238E27FC236}">
                <a16:creationId xmlns:a16="http://schemas.microsoft.com/office/drawing/2014/main" id="{1A28AC7C-C329-8BE9-505E-7D199B67D0D7}"/>
              </a:ext>
            </a:extLst>
          </p:cNvPr>
          <p:cNvSpPr/>
          <p:nvPr userDrawn="1"/>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399;p82">
            <a:extLst>
              <a:ext uri="{FF2B5EF4-FFF2-40B4-BE49-F238E27FC236}">
                <a16:creationId xmlns:a16="http://schemas.microsoft.com/office/drawing/2014/main" id="{71A1050C-FACC-A90B-A35A-82BF5636ACE2}"/>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6482706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3" preserve="1">
  <p:cSld name="1_Title3">
    <p:spTree>
      <p:nvGrpSpPr>
        <p:cNvPr id="1" name="Shape 34"/>
        <p:cNvGrpSpPr/>
        <p:nvPr/>
      </p:nvGrpSpPr>
      <p:grpSpPr>
        <a:xfrm>
          <a:off x="0" y="0"/>
          <a:ext cx="0" cy="0"/>
          <a:chOff x="0" y="0"/>
          <a:chExt cx="0" cy="0"/>
        </a:xfrm>
      </p:grpSpPr>
      <p:sp>
        <p:nvSpPr>
          <p:cNvPr id="35" name="Google Shape;35;p113"/>
          <p:cNvSpPr/>
          <p:nvPr/>
        </p:nvSpPr>
        <p:spPr>
          <a:xfrm flipH="1">
            <a:off x="1655161" y="1333769"/>
            <a:ext cx="11933780" cy="7194281"/>
          </a:xfrm>
          <a:prstGeom prst="rect">
            <a:avLst/>
          </a:prstGeom>
          <a:solidFill>
            <a:schemeClr val="accent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1" i="0" u="none" strike="noStrike" cap="none" dirty="0">
              <a:solidFill>
                <a:schemeClr val="lt1"/>
              </a:solidFill>
              <a:latin typeface="Calibri"/>
              <a:ea typeface="Calibri"/>
              <a:cs typeface="Calibri"/>
              <a:sym typeface="Calibri"/>
            </a:endParaRPr>
          </a:p>
        </p:txBody>
      </p:sp>
      <p:sp>
        <p:nvSpPr>
          <p:cNvPr id="36" name="Google Shape;36;p113"/>
          <p:cNvSpPr/>
          <p:nvPr/>
        </p:nvSpPr>
        <p:spPr>
          <a:xfrm flipH="1">
            <a:off x="13712391" y="0"/>
            <a:ext cx="4575608" cy="852804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37" name="Google Shape;37;p113"/>
          <p:cNvSpPr/>
          <p:nvPr/>
        </p:nvSpPr>
        <p:spPr>
          <a:xfrm flipH="1">
            <a:off x="-62746" y="0"/>
            <a:ext cx="1594457" cy="8528050"/>
          </a:xfrm>
          <a:prstGeom prst="rect">
            <a:avLst/>
          </a:pr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38" name="Google Shape;38;p113"/>
          <p:cNvSpPr/>
          <p:nvPr/>
        </p:nvSpPr>
        <p:spPr>
          <a:xfrm flipH="1">
            <a:off x="1655170" y="-1"/>
            <a:ext cx="12889430" cy="1210325"/>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39" name="Google Shape;39;p113"/>
          <p:cNvSpPr txBox="1">
            <a:spLocks noGrp="1"/>
          </p:cNvSpPr>
          <p:nvPr>
            <p:ph type="body" idx="1"/>
          </p:nvPr>
        </p:nvSpPr>
        <p:spPr>
          <a:xfrm>
            <a:off x="2519215" y="3068810"/>
            <a:ext cx="7992814" cy="3310927"/>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panose="020B0604020202020204" pitchFamily="34" charset="0"/>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 name="Google Shape;40;p113"/>
          <p:cNvSpPr txBox="1">
            <a:spLocks noGrp="1"/>
          </p:cNvSpPr>
          <p:nvPr>
            <p:ph type="body" idx="2"/>
          </p:nvPr>
        </p:nvSpPr>
        <p:spPr>
          <a:xfrm>
            <a:off x="2519215" y="5491654"/>
            <a:ext cx="6697662" cy="608918"/>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 name="Google Shape;41;p113"/>
          <p:cNvSpPr txBox="1">
            <a:spLocks noGrp="1"/>
          </p:cNvSpPr>
          <p:nvPr>
            <p:ph type="body" idx="3"/>
          </p:nvPr>
        </p:nvSpPr>
        <p:spPr>
          <a:xfrm>
            <a:off x="2519215" y="6354914"/>
            <a:ext cx="2592387" cy="61083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 name="Google Shape;42;p113"/>
          <p:cNvSpPr txBox="1"/>
          <p:nvPr/>
        </p:nvSpPr>
        <p:spPr>
          <a:xfrm>
            <a:off x="14207067" y="10312400"/>
            <a:ext cx="290464"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0" i="0" u="none" strike="noStrike" cap="none" dirty="0">
                <a:solidFill>
                  <a:schemeClr val="dk1"/>
                </a:solidFill>
                <a:latin typeface="Calibri"/>
                <a:ea typeface="Calibri"/>
                <a:cs typeface="Calibri"/>
                <a:sym typeface="Calibri"/>
              </a:rPr>
              <a:t>  </a:t>
            </a:r>
            <a:endParaRPr sz="1400" b="0" i="0" u="none" strike="noStrike" cap="none" dirty="0">
              <a:solidFill>
                <a:srgbClr val="000000"/>
              </a:solidFill>
              <a:latin typeface="Arial"/>
              <a:ea typeface="Arial"/>
              <a:cs typeface="Arial"/>
              <a:sym typeface="Arial"/>
            </a:endParaRPr>
          </a:p>
        </p:txBody>
      </p:sp>
      <p:pic>
        <p:nvPicPr>
          <p:cNvPr id="43" name="Google Shape;43;p113"/>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3049460235"/>
      </p:ext>
    </p:extLst>
  </p:cSld>
  <p:clrMapOvr>
    <a:masterClrMapping/>
  </p:clrMapOvr>
  <p:extLst>
    <p:ext uri="{DCECCB84-F9BA-43D5-87BE-67443E8EF086}">
      <p15:sldGuideLst xmlns:p15="http://schemas.microsoft.com/office/powerpoint/2012/main">
        <p15:guide id="1" orient="horz" pos="3240">
          <p15:clr>
            <a:srgbClr val="FBAE40"/>
          </p15:clr>
        </p15:guide>
        <p15:guide id="2" pos="9162">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lank - Blue">
    <p:spTree>
      <p:nvGrpSpPr>
        <p:cNvPr id="1" name=""/>
        <p:cNvGrpSpPr/>
        <p:nvPr/>
      </p:nvGrpSpPr>
      <p:grpSpPr>
        <a:xfrm>
          <a:off x="0" y="0"/>
          <a:ext cx="0" cy="0"/>
          <a:chOff x="0" y="0"/>
          <a:chExt cx="0" cy="0"/>
        </a:xfrm>
      </p:grpSpPr>
      <p:sp>
        <p:nvSpPr>
          <p:cNvPr id="6" name="Google Shape;403;p83">
            <a:extLst>
              <a:ext uri="{FF2B5EF4-FFF2-40B4-BE49-F238E27FC236}">
                <a16:creationId xmlns:a16="http://schemas.microsoft.com/office/drawing/2014/main" id="{8C756DB3-F30E-8D6B-71C1-7AE20322F6DF}"/>
              </a:ext>
            </a:extLst>
          </p:cNvPr>
          <p:cNvSpPr/>
          <p:nvPr userDrawn="1"/>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04;p83">
            <a:extLst>
              <a:ext uri="{FF2B5EF4-FFF2-40B4-BE49-F238E27FC236}">
                <a16:creationId xmlns:a16="http://schemas.microsoft.com/office/drawing/2014/main" id="{44E74E9D-21B6-A423-B6BB-E955DFC9DCAB}"/>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05;p83">
            <a:extLst>
              <a:ext uri="{FF2B5EF4-FFF2-40B4-BE49-F238E27FC236}">
                <a16:creationId xmlns:a16="http://schemas.microsoft.com/office/drawing/2014/main" id="{59E6F43B-F7EB-952C-0FD9-1E3FD4664DEE}"/>
              </a:ext>
            </a:extLst>
          </p:cNvPr>
          <p:cNvSpPr/>
          <p:nvPr userDrawn="1"/>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06;p83">
            <a:extLst>
              <a:ext uri="{FF2B5EF4-FFF2-40B4-BE49-F238E27FC236}">
                <a16:creationId xmlns:a16="http://schemas.microsoft.com/office/drawing/2014/main" id="{2064EE19-5256-93CB-CEE3-DF892C226603}"/>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320913625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Featured Data - Yellow">
  <p:cSld name="Featured Data - Yellow">
    <p:spTree>
      <p:nvGrpSpPr>
        <p:cNvPr id="1" name="Shape 409"/>
        <p:cNvGrpSpPr/>
        <p:nvPr/>
      </p:nvGrpSpPr>
      <p:grpSpPr>
        <a:xfrm>
          <a:off x="0" y="0"/>
          <a:ext cx="0" cy="0"/>
          <a:chOff x="0" y="0"/>
          <a:chExt cx="0" cy="0"/>
        </a:xfrm>
      </p:grpSpPr>
      <p:sp>
        <p:nvSpPr>
          <p:cNvPr id="410" name="Google Shape;410;p84"/>
          <p:cNvSpPr txBox="1">
            <a:spLocks noGrp="1"/>
          </p:cNvSpPr>
          <p:nvPr>
            <p:ph type="body" idx="1"/>
          </p:nvPr>
        </p:nvSpPr>
        <p:spPr>
          <a:xfrm>
            <a:off x="7335888"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1" name="Google Shape;411;p84"/>
          <p:cNvSpPr txBox="1">
            <a:spLocks noGrp="1"/>
          </p:cNvSpPr>
          <p:nvPr>
            <p:ph type="body" idx="2"/>
          </p:nvPr>
        </p:nvSpPr>
        <p:spPr>
          <a:xfrm>
            <a:off x="7367464" y="5778583"/>
            <a:ext cx="4959838"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2" name="Google Shape;412;p84"/>
          <p:cNvSpPr txBox="1">
            <a:spLocks noGrp="1"/>
          </p:cNvSpPr>
          <p:nvPr>
            <p:ph type="body" idx="3"/>
          </p:nvPr>
        </p:nvSpPr>
        <p:spPr>
          <a:xfrm>
            <a:off x="12987842"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3" name="Google Shape;413;p84"/>
          <p:cNvSpPr txBox="1">
            <a:spLocks noGrp="1"/>
          </p:cNvSpPr>
          <p:nvPr>
            <p:ph type="body" idx="4"/>
          </p:nvPr>
        </p:nvSpPr>
        <p:spPr>
          <a:xfrm>
            <a:off x="13019418"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4" name="Google Shape;414;p84"/>
          <p:cNvSpPr txBox="1">
            <a:spLocks noGrp="1"/>
          </p:cNvSpPr>
          <p:nvPr>
            <p:ph type="body" idx="5"/>
          </p:nvPr>
        </p:nvSpPr>
        <p:spPr>
          <a:xfrm>
            <a:off x="1727176"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5" name="Google Shape;415;p84"/>
          <p:cNvSpPr txBox="1">
            <a:spLocks noGrp="1"/>
          </p:cNvSpPr>
          <p:nvPr>
            <p:ph type="body" idx="6"/>
          </p:nvPr>
        </p:nvSpPr>
        <p:spPr>
          <a:xfrm>
            <a:off x="1758752"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6" name="Google Shape;416;p84"/>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 name="Google Shape;417;p84"/>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 name="Google Shape;418;p84"/>
          <p:cNvSpPr/>
          <p:nvPr/>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19" name="Google Shape;419;p84"/>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20" name="Google Shape;420;p84"/>
          <p:cNvSpPr txBox="1">
            <a:spLocks noGrp="1"/>
          </p:cNvSpPr>
          <p:nvPr>
            <p:ph type="body" idx="7"/>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1" name="Google Shape;421;p84"/>
          <p:cNvSpPr txBox="1">
            <a:spLocks noGrp="1"/>
          </p:cNvSpPr>
          <p:nvPr>
            <p:ph type="body" idx="8"/>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Featured Data - Coral">
  <p:cSld name="Featured Data - Coral">
    <p:spTree>
      <p:nvGrpSpPr>
        <p:cNvPr id="1" name="Shape 422"/>
        <p:cNvGrpSpPr/>
        <p:nvPr/>
      </p:nvGrpSpPr>
      <p:grpSpPr>
        <a:xfrm>
          <a:off x="0" y="0"/>
          <a:ext cx="0" cy="0"/>
          <a:chOff x="0" y="0"/>
          <a:chExt cx="0" cy="0"/>
        </a:xfrm>
      </p:grpSpPr>
      <p:sp>
        <p:nvSpPr>
          <p:cNvPr id="423" name="Google Shape;423;p85"/>
          <p:cNvSpPr txBox="1">
            <a:spLocks noGrp="1"/>
          </p:cNvSpPr>
          <p:nvPr>
            <p:ph type="body" idx="1"/>
          </p:nvPr>
        </p:nvSpPr>
        <p:spPr>
          <a:xfrm>
            <a:off x="7335888"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4" name="Google Shape;424;p85"/>
          <p:cNvSpPr txBox="1">
            <a:spLocks noGrp="1"/>
          </p:cNvSpPr>
          <p:nvPr>
            <p:ph type="body" idx="2"/>
          </p:nvPr>
        </p:nvSpPr>
        <p:spPr>
          <a:xfrm>
            <a:off x="7367464" y="5778583"/>
            <a:ext cx="4959838"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5" name="Google Shape;425;p85"/>
          <p:cNvSpPr txBox="1">
            <a:spLocks noGrp="1"/>
          </p:cNvSpPr>
          <p:nvPr>
            <p:ph type="body" idx="3"/>
          </p:nvPr>
        </p:nvSpPr>
        <p:spPr>
          <a:xfrm>
            <a:off x="12987842"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6" name="Google Shape;426;p85"/>
          <p:cNvSpPr txBox="1">
            <a:spLocks noGrp="1"/>
          </p:cNvSpPr>
          <p:nvPr>
            <p:ph type="body" idx="4"/>
          </p:nvPr>
        </p:nvSpPr>
        <p:spPr>
          <a:xfrm>
            <a:off x="13019418"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7" name="Google Shape;427;p85"/>
          <p:cNvSpPr txBox="1">
            <a:spLocks noGrp="1"/>
          </p:cNvSpPr>
          <p:nvPr>
            <p:ph type="body" idx="5"/>
          </p:nvPr>
        </p:nvSpPr>
        <p:spPr>
          <a:xfrm>
            <a:off x="1727176"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8" name="Google Shape;428;p85"/>
          <p:cNvSpPr txBox="1">
            <a:spLocks noGrp="1"/>
          </p:cNvSpPr>
          <p:nvPr>
            <p:ph type="body" idx="6"/>
          </p:nvPr>
        </p:nvSpPr>
        <p:spPr>
          <a:xfrm>
            <a:off x="1758752"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9" name="Google Shape;429;p85"/>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85"/>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 name="Google Shape;431;p85"/>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32" name="Google Shape;432;p85"/>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33" name="Google Shape;433;p85"/>
          <p:cNvSpPr txBox="1">
            <a:spLocks noGrp="1"/>
          </p:cNvSpPr>
          <p:nvPr>
            <p:ph type="body" idx="7"/>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4" name="Google Shape;434;p85"/>
          <p:cNvSpPr txBox="1">
            <a:spLocks noGrp="1"/>
          </p:cNvSpPr>
          <p:nvPr>
            <p:ph type="body" idx="8"/>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Featured Data - Gray">
  <p:cSld name="Featured Data - Gray">
    <p:spTree>
      <p:nvGrpSpPr>
        <p:cNvPr id="1" name="Shape 435"/>
        <p:cNvGrpSpPr/>
        <p:nvPr/>
      </p:nvGrpSpPr>
      <p:grpSpPr>
        <a:xfrm>
          <a:off x="0" y="0"/>
          <a:ext cx="0" cy="0"/>
          <a:chOff x="0" y="0"/>
          <a:chExt cx="0" cy="0"/>
        </a:xfrm>
      </p:grpSpPr>
      <p:sp>
        <p:nvSpPr>
          <p:cNvPr id="436" name="Google Shape;436;p86"/>
          <p:cNvSpPr txBox="1">
            <a:spLocks noGrp="1"/>
          </p:cNvSpPr>
          <p:nvPr>
            <p:ph type="body" idx="1"/>
          </p:nvPr>
        </p:nvSpPr>
        <p:spPr>
          <a:xfrm>
            <a:off x="7335888"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7" name="Google Shape;437;p86"/>
          <p:cNvSpPr txBox="1">
            <a:spLocks noGrp="1"/>
          </p:cNvSpPr>
          <p:nvPr>
            <p:ph type="body" idx="2"/>
          </p:nvPr>
        </p:nvSpPr>
        <p:spPr>
          <a:xfrm>
            <a:off x="7367464" y="5778583"/>
            <a:ext cx="4959838"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8" name="Google Shape;438;p86"/>
          <p:cNvSpPr txBox="1">
            <a:spLocks noGrp="1"/>
          </p:cNvSpPr>
          <p:nvPr>
            <p:ph type="body" idx="3"/>
          </p:nvPr>
        </p:nvSpPr>
        <p:spPr>
          <a:xfrm>
            <a:off x="12987842"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9" name="Google Shape;439;p86"/>
          <p:cNvSpPr txBox="1">
            <a:spLocks noGrp="1"/>
          </p:cNvSpPr>
          <p:nvPr>
            <p:ph type="body" idx="4"/>
          </p:nvPr>
        </p:nvSpPr>
        <p:spPr>
          <a:xfrm>
            <a:off x="13019418"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0" name="Google Shape;440;p86"/>
          <p:cNvSpPr txBox="1">
            <a:spLocks noGrp="1"/>
          </p:cNvSpPr>
          <p:nvPr>
            <p:ph type="body" idx="5"/>
          </p:nvPr>
        </p:nvSpPr>
        <p:spPr>
          <a:xfrm>
            <a:off x="1727176"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1" name="Google Shape;441;p86"/>
          <p:cNvSpPr txBox="1">
            <a:spLocks noGrp="1"/>
          </p:cNvSpPr>
          <p:nvPr>
            <p:ph type="body" idx="6"/>
          </p:nvPr>
        </p:nvSpPr>
        <p:spPr>
          <a:xfrm>
            <a:off x="1758752"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2" name="Google Shape;442;p8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 name="Google Shape;443;p8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 name="Google Shape;444;p86"/>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45" name="Google Shape;445;p8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46" name="Google Shape;446;p86"/>
          <p:cNvSpPr txBox="1">
            <a:spLocks noGrp="1"/>
          </p:cNvSpPr>
          <p:nvPr>
            <p:ph type="body" idx="7"/>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7" name="Google Shape;447;p86"/>
          <p:cNvSpPr txBox="1">
            <a:spLocks noGrp="1"/>
          </p:cNvSpPr>
          <p:nvPr>
            <p:ph type="body" idx="8"/>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Featured Data - Blue">
  <p:cSld name="Featured Data - Blue">
    <p:spTree>
      <p:nvGrpSpPr>
        <p:cNvPr id="1" name="Shape 448"/>
        <p:cNvGrpSpPr/>
        <p:nvPr/>
      </p:nvGrpSpPr>
      <p:grpSpPr>
        <a:xfrm>
          <a:off x="0" y="0"/>
          <a:ext cx="0" cy="0"/>
          <a:chOff x="0" y="0"/>
          <a:chExt cx="0" cy="0"/>
        </a:xfrm>
      </p:grpSpPr>
      <p:sp>
        <p:nvSpPr>
          <p:cNvPr id="449" name="Google Shape;449;p87"/>
          <p:cNvSpPr txBox="1">
            <a:spLocks noGrp="1"/>
          </p:cNvSpPr>
          <p:nvPr>
            <p:ph type="body" idx="1"/>
          </p:nvPr>
        </p:nvSpPr>
        <p:spPr>
          <a:xfrm>
            <a:off x="7335888"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0" name="Google Shape;450;p87"/>
          <p:cNvSpPr txBox="1">
            <a:spLocks noGrp="1"/>
          </p:cNvSpPr>
          <p:nvPr>
            <p:ph type="body" idx="2"/>
          </p:nvPr>
        </p:nvSpPr>
        <p:spPr>
          <a:xfrm>
            <a:off x="7367464" y="5778583"/>
            <a:ext cx="4959838"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51" name="Google Shape;451;p87"/>
          <p:cNvSpPr txBox="1">
            <a:spLocks noGrp="1"/>
          </p:cNvSpPr>
          <p:nvPr>
            <p:ph type="body" idx="3"/>
          </p:nvPr>
        </p:nvSpPr>
        <p:spPr>
          <a:xfrm>
            <a:off x="12987842"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2" name="Google Shape;452;p87"/>
          <p:cNvSpPr txBox="1">
            <a:spLocks noGrp="1"/>
          </p:cNvSpPr>
          <p:nvPr>
            <p:ph type="body" idx="4"/>
          </p:nvPr>
        </p:nvSpPr>
        <p:spPr>
          <a:xfrm>
            <a:off x="13019418"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53" name="Google Shape;453;p87"/>
          <p:cNvSpPr txBox="1">
            <a:spLocks noGrp="1"/>
          </p:cNvSpPr>
          <p:nvPr>
            <p:ph type="body" idx="5"/>
          </p:nvPr>
        </p:nvSpPr>
        <p:spPr>
          <a:xfrm>
            <a:off x="1727176" y="4423420"/>
            <a:ext cx="4959838"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7200"/>
              <a:buFont typeface="Arial"/>
              <a:buNone/>
              <a:defRPr sz="7200" b="1" i="0" u="none" strike="noStrike" cap="none">
                <a:solidFill>
                  <a:schemeClr val="accen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4" name="Google Shape;454;p87"/>
          <p:cNvSpPr txBox="1">
            <a:spLocks noGrp="1"/>
          </p:cNvSpPr>
          <p:nvPr>
            <p:ph type="body" idx="6"/>
          </p:nvPr>
        </p:nvSpPr>
        <p:spPr>
          <a:xfrm>
            <a:off x="1758752" y="5778583"/>
            <a:ext cx="4928262" cy="115145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ts val="1800"/>
              <a:buFont typeface="Arial"/>
              <a:buNone/>
              <a:defRPr sz="1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55" name="Google Shape;455;p87"/>
          <p:cNvSpPr/>
          <p:nvPr/>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 name="Google Shape;456;p87"/>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87"/>
          <p:cNvSpPr/>
          <p:nvPr/>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58" name="Google Shape;458;p87"/>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59" name="Google Shape;459;p87"/>
          <p:cNvSpPr txBox="1">
            <a:spLocks noGrp="1"/>
          </p:cNvSpPr>
          <p:nvPr>
            <p:ph type="body" idx="7"/>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60" name="Google Shape;460;p87"/>
          <p:cNvSpPr txBox="1">
            <a:spLocks noGrp="1"/>
          </p:cNvSpPr>
          <p:nvPr>
            <p:ph type="body" idx="8"/>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able - L. Blue">
  <p:cSld name="Table - L. Blue">
    <p:spTree>
      <p:nvGrpSpPr>
        <p:cNvPr id="1" name="Shape 461"/>
        <p:cNvGrpSpPr/>
        <p:nvPr/>
      </p:nvGrpSpPr>
      <p:grpSpPr>
        <a:xfrm>
          <a:off x="0" y="0"/>
          <a:ext cx="0" cy="0"/>
          <a:chOff x="0" y="0"/>
          <a:chExt cx="0" cy="0"/>
        </a:xfrm>
      </p:grpSpPr>
      <p:sp>
        <p:nvSpPr>
          <p:cNvPr id="462" name="Google Shape;462;p88"/>
          <p:cNvSpPr>
            <a:spLocks noGrp="1"/>
          </p:cNvSpPr>
          <p:nvPr>
            <p:ph type="tbl" idx="2"/>
          </p:nvPr>
        </p:nvSpPr>
        <p:spPr>
          <a:xfrm>
            <a:off x="1727176" y="3052428"/>
            <a:ext cx="12817201" cy="576348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dirty="0"/>
          </a:p>
        </p:txBody>
      </p:sp>
      <p:sp>
        <p:nvSpPr>
          <p:cNvPr id="463" name="Google Shape;463;p88"/>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 name="Google Shape;464;p88"/>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 name="Google Shape;465;p88"/>
          <p:cNvSpPr/>
          <p:nvPr/>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66" name="Google Shape;466;p88"/>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67" name="Google Shape;467;p88"/>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68" name="Google Shape;468;p88"/>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able - Yellow">
  <p:cSld name="Table - Yellow">
    <p:spTree>
      <p:nvGrpSpPr>
        <p:cNvPr id="1" name="Shape 469"/>
        <p:cNvGrpSpPr/>
        <p:nvPr/>
      </p:nvGrpSpPr>
      <p:grpSpPr>
        <a:xfrm>
          <a:off x="0" y="0"/>
          <a:ext cx="0" cy="0"/>
          <a:chOff x="0" y="0"/>
          <a:chExt cx="0" cy="0"/>
        </a:xfrm>
      </p:grpSpPr>
      <p:sp>
        <p:nvSpPr>
          <p:cNvPr id="470" name="Google Shape;470;p89"/>
          <p:cNvSpPr>
            <a:spLocks noGrp="1"/>
          </p:cNvSpPr>
          <p:nvPr>
            <p:ph type="tbl" idx="2"/>
          </p:nvPr>
        </p:nvSpPr>
        <p:spPr>
          <a:xfrm>
            <a:off x="1727176" y="3052428"/>
            <a:ext cx="12817201" cy="576348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dirty="0"/>
          </a:p>
        </p:txBody>
      </p:sp>
      <p:sp>
        <p:nvSpPr>
          <p:cNvPr id="471" name="Google Shape;471;p89"/>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 name="Google Shape;472;p89"/>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 name="Google Shape;473;p89"/>
          <p:cNvSpPr/>
          <p:nvPr/>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74" name="Google Shape;474;p89"/>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75" name="Google Shape;475;p89"/>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76" name="Google Shape;476;p89"/>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 Coral">
  <p:cSld name="Table - Coral">
    <p:spTree>
      <p:nvGrpSpPr>
        <p:cNvPr id="1" name="Shape 477"/>
        <p:cNvGrpSpPr/>
        <p:nvPr/>
      </p:nvGrpSpPr>
      <p:grpSpPr>
        <a:xfrm>
          <a:off x="0" y="0"/>
          <a:ext cx="0" cy="0"/>
          <a:chOff x="0" y="0"/>
          <a:chExt cx="0" cy="0"/>
        </a:xfrm>
      </p:grpSpPr>
      <p:sp>
        <p:nvSpPr>
          <p:cNvPr id="478" name="Google Shape;478;p90"/>
          <p:cNvSpPr>
            <a:spLocks noGrp="1"/>
          </p:cNvSpPr>
          <p:nvPr>
            <p:ph type="tbl" idx="2"/>
          </p:nvPr>
        </p:nvSpPr>
        <p:spPr>
          <a:xfrm>
            <a:off x="1727176" y="3052428"/>
            <a:ext cx="12817201" cy="576348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dirty="0"/>
          </a:p>
        </p:txBody>
      </p:sp>
      <p:sp>
        <p:nvSpPr>
          <p:cNvPr id="479" name="Google Shape;479;p90"/>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 name="Google Shape;480;p90"/>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 name="Google Shape;481;p90"/>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82" name="Google Shape;482;p90"/>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83" name="Google Shape;483;p90"/>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84" name="Google Shape;484;p90"/>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able - Gray">
  <p:cSld name="Table - Gray">
    <p:spTree>
      <p:nvGrpSpPr>
        <p:cNvPr id="1" name="Shape 485"/>
        <p:cNvGrpSpPr/>
        <p:nvPr/>
      </p:nvGrpSpPr>
      <p:grpSpPr>
        <a:xfrm>
          <a:off x="0" y="0"/>
          <a:ext cx="0" cy="0"/>
          <a:chOff x="0" y="0"/>
          <a:chExt cx="0" cy="0"/>
        </a:xfrm>
      </p:grpSpPr>
      <p:sp>
        <p:nvSpPr>
          <p:cNvPr id="486" name="Google Shape;486;p91"/>
          <p:cNvSpPr>
            <a:spLocks noGrp="1"/>
          </p:cNvSpPr>
          <p:nvPr>
            <p:ph type="tbl" idx="2"/>
          </p:nvPr>
        </p:nvSpPr>
        <p:spPr>
          <a:xfrm>
            <a:off x="1727176" y="3052428"/>
            <a:ext cx="12817201" cy="576348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dirty="0"/>
          </a:p>
        </p:txBody>
      </p:sp>
      <p:sp>
        <p:nvSpPr>
          <p:cNvPr id="487" name="Google Shape;487;p91"/>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91"/>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91"/>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90" name="Google Shape;490;p91"/>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91" name="Google Shape;491;p91"/>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92" name="Google Shape;492;p91"/>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 Blue">
  <p:cSld name="Table - Blue">
    <p:spTree>
      <p:nvGrpSpPr>
        <p:cNvPr id="1" name="Shape 493"/>
        <p:cNvGrpSpPr/>
        <p:nvPr/>
      </p:nvGrpSpPr>
      <p:grpSpPr>
        <a:xfrm>
          <a:off x="0" y="0"/>
          <a:ext cx="0" cy="0"/>
          <a:chOff x="0" y="0"/>
          <a:chExt cx="0" cy="0"/>
        </a:xfrm>
      </p:grpSpPr>
      <p:sp>
        <p:nvSpPr>
          <p:cNvPr id="494" name="Google Shape;494;p92"/>
          <p:cNvSpPr>
            <a:spLocks noGrp="1"/>
          </p:cNvSpPr>
          <p:nvPr>
            <p:ph type="tbl" idx="2"/>
          </p:nvPr>
        </p:nvSpPr>
        <p:spPr>
          <a:xfrm>
            <a:off x="1727176" y="3052428"/>
            <a:ext cx="12817201" cy="576348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b="0" i="0" u="none" strike="noStrike" cap="none">
                <a:solidFill>
                  <a:schemeClr val="dk1"/>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dirty="0"/>
          </a:p>
        </p:txBody>
      </p:sp>
      <p:sp>
        <p:nvSpPr>
          <p:cNvPr id="495" name="Google Shape;495;p92"/>
          <p:cNvSpPr/>
          <p:nvPr/>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 name="Google Shape;496;p92"/>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 name="Google Shape;497;p92"/>
          <p:cNvSpPr/>
          <p:nvPr/>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498" name="Google Shape;498;p92"/>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499" name="Google Shape;499;p92"/>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00" name="Google Shape;500;p92"/>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3" preserve="1">
  <p:cSld name="1_Title3">
    <p:spTree>
      <p:nvGrpSpPr>
        <p:cNvPr id="1" name="Shape 44"/>
        <p:cNvGrpSpPr/>
        <p:nvPr/>
      </p:nvGrpSpPr>
      <p:grpSpPr>
        <a:xfrm>
          <a:off x="0" y="0"/>
          <a:ext cx="0" cy="0"/>
          <a:chOff x="0" y="0"/>
          <a:chExt cx="0" cy="0"/>
        </a:xfrm>
      </p:grpSpPr>
      <p:sp>
        <p:nvSpPr>
          <p:cNvPr id="45" name="Google Shape;45;p114"/>
          <p:cNvSpPr/>
          <p:nvPr/>
        </p:nvSpPr>
        <p:spPr>
          <a:xfrm flipH="1">
            <a:off x="1655161" y="1333769"/>
            <a:ext cx="11933780" cy="7194281"/>
          </a:xfrm>
          <a:prstGeom prst="rect">
            <a:avLst/>
          </a:pr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6" name="Google Shape;46;p114"/>
          <p:cNvSpPr/>
          <p:nvPr/>
        </p:nvSpPr>
        <p:spPr>
          <a:xfrm flipH="1">
            <a:off x="13712391" y="0"/>
            <a:ext cx="4575608" cy="852804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47" name="Google Shape;47;p114"/>
          <p:cNvSpPr/>
          <p:nvPr/>
        </p:nvSpPr>
        <p:spPr>
          <a:xfrm flipH="1">
            <a:off x="-62746" y="0"/>
            <a:ext cx="1594457" cy="8528050"/>
          </a:xfrm>
          <a:prstGeom prst="rect">
            <a:avLst/>
          </a:prstGeom>
          <a:solidFill>
            <a:schemeClr val="accent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dirty="0">
              <a:solidFill>
                <a:schemeClr val="dk1"/>
              </a:solidFill>
              <a:latin typeface="Calibri"/>
              <a:ea typeface="Calibri"/>
              <a:cs typeface="Calibri"/>
              <a:sym typeface="Calibri"/>
            </a:endParaRPr>
          </a:p>
        </p:txBody>
      </p:sp>
      <p:sp>
        <p:nvSpPr>
          <p:cNvPr id="48" name="Google Shape;48;p114"/>
          <p:cNvSpPr/>
          <p:nvPr/>
        </p:nvSpPr>
        <p:spPr>
          <a:xfrm flipH="1">
            <a:off x="1655170" y="-1"/>
            <a:ext cx="12889430" cy="1210325"/>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9" name="Google Shape;49;p114"/>
          <p:cNvSpPr txBox="1">
            <a:spLocks noGrp="1"/>
          </p:cNvSpPr>
          <p:nvPr>
            <p:ph type="body" idx="1"/>
          </p:nvPr>
        </p:nvSpPr>
        <p:spPr>
          <a:xfrm>
            <a:off x="2519215" y="3068810"/>
            <a:ext cx="7992814" cy="3310927"/>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panose="020B0604020202020204" pitchFamily="34" charset="0"/>
              <a:buNone/>
              <a:defRPr sz="7200" b="1" i="0" u="none" strike="noStrike" cap="none">
                <a:solidFill>
                  <a:schemeClr val="dk2"/>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0" name="Google Shape;50;p114"/>
          <p:cNvSpPr txBox="1">
            <a:spLocks noGrp="1"/>
          </p:cNvSpPr>
          <p:nvPr>
            <p:ph type="body" idx="2"/>
          </p:nvPr>
        </p:nvSpPr>
        <p:spPr>
          <a:xfrm>
            <a:off x="2519215" y="5491654"/>
            <a:ext cx="6697662" cy="608918"/>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400"/>
              <a:buFont typeface="Arial" panose="020B0604020202020204" pitchFamily="34" charset="0"/>
              <a:buNone/>
              <a:defRPr sz="2400" b="1"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1" name="Google Shape;51;p114"/>
          <p:cNvSpPr txBox="1">
            <a:spLocks noGrp="1"/>
          </p:cNvSpPr>
          <p:nvPr>
            <p:ph type="body" idx="3"/>
          </p:nvPr>
        </p:nvSpPr>
        <p:spPr>
          <a:xfrm>
            <a:off x="2519215" y="6354914"/>
            <a:ext cx="2592387" cy="61083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000"/>
              <a:buFont typeface="Arial" panose="020B0604020202020204" pitchFamily="34" charset="0"/>
              <a:buNone/>
              <a:defRPr sz="20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2" name="Google Shape;52;p114"/>
          <p:cNvSpPr txBox="1"/>
          <p:nvPr/>
        </p:nvSpPr>
        <p:spPr>
          <a:xfrm>
            <a:off x="14207067" y="10312400"/>
            <a:ext cx="290464"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0" i="0" u="none" strike="noStrike" cap="none" dirty="0">
                <a:solidFill>
                  <a:schemeClr val="dk1"/>
                </a:solidFill>
                <a:latin typeface="Calibri"/>
                <a:ea typeface="Calibri"/>
                <a:cs typeface="Calibri"/>
                <a:sym typeface="Calibri"/>
              </a:rPr>
              <a:t>  </a:t>
            </a:r>
            <a:endParaRPr sz="1400" b="0" i="0" u="none" strike="noStrike" cap="none" dirty="0">
              <a:solidFill>
                <a:srgbClr val="000000"/>
              </a:solidFill>
              <a:latin typeface="Arial"/>
              <a:ea typeface="Arial"/>
              <a:cs typeface="Arial"/>
              <a:sym typeface="Arial"/>
            </a:endParaRPr>
          </a:p>
        </p:txBody>
      </p:sp>
      <p:pic>
        <p:nvPicPr>
          <p:cNvPr id="53" name="Google Shape;53;p114"/>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1208453858"/>
      </p:ext>
    </p:extLst>
  </p:cSld>
  <p:clrMapOvr>
    <a:masterClrMapping/>
  </p:clrMapOvr>
  <p:extLst>
    <p:ext uri="{DCECCB84-F9BA-43D5-87BE-67443E8EF086}">
      <p15:sldGuideLst xmlns:p15="http://schemas.microsoft.com/office/powerpoint/2012/main">
        <p15:guide id="1" orient="horz" pos="3240">
          <p15:clr>
            <a:srgbClr val="FBAE40"/>
          </p15:clr>
        </p15:guide>
        <p15:guide id="2" pos="9162">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hart - L. Blue">
    <p:spTree>
      <p:nvGrpSpPr>
        <p:cNvPr id="1" name=""/>
        <p:cNvGrpSpPr/>
        <p:nvPr/>
      </p:nvGrpSpPr>
      <p:grpSpPr>
        <a:xfrm>
          <a:off x="0" y="0"/>
          <a:ext cx="0" cy="0"/>
          <a:chOff x="0" y="0"/>
          <a:chExt cx="0" cy="0"/>
        </a:xfrm>
      </p:grpSpPr>
      <p:sp>
        <p:nvSpPr>
          <p:cNvPr id="6" name="Google Shape;463;p88">
            <a:extLst>
              <a:ext uri="{FF2B5EF4-FFF2-40B4-BE49-F238E27FC236}">
                <a16:creationId xmlns:a16="http://schemas.microsoft.com/office/drawing/2014/main" id="{691FC96F-2452-0D01-DDF4-78B1490FDDDA}"/>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64;p88">
            <a:extLst>
              <a:ext uri="{FF2B5EF4-FFF2-40B4-BE49-F238E27FC236}">
                <a16:creationId xmlns:a16="http://schemas.microsoft.com/office/drawing/2014/main" id="{49428BF7-598B-55AC-AB82-2C59059AAE75}"/>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65;p88">
            <a:extLst>
              <a:ext uri="{FF2B5EF4-FFF2-40B4-BE49-F238E27FC236}">
                <a16:creationId xmlns:a16="http://schemas.microsoft.com/office/drawing/2014/main" id="{D189D0EC-D18B-7239-57B2-C02E789DED1B}"/>
              </a:ext>
            </a:extLst>
          </p:cNvPr>
          <p:cNvSpPr/>
          <p:nvPr userDrawn="1"/>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66;p88">
            <a:extLst>
              <a:ext uri="{FF2B5EF4-FFF2-40B4-BE49-F238E27FC236}">
                <a16:creationId xmlns:a16="http://schemas.microsoft.com/office/drawing/2014/main" id="{2745B4A7-60CA-FD31-1F3C-E29FB1375A3E}"/>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67;p88">
            <a:extLst>
              <a:ext uri="{FF2B5EF4-FFF2-40B4-BE49-F238E27FC236}">
                <a16:creationId xmlns:a16="http://schemas.microsoft.com/office/drawing/2014/main" id="{4F18AA7B-40D5-A493-2A03-5CD19F375C5A}"/>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68;p88">
            <a:extLst>
              <a:ext uri="{FF2B5EF4-FFF2-40B4-BE49-F238E27FC236}">
                <a16:creationId xmlns:a16="http://schemas.microsoft.com/office/drawing/2014/main" id="{EA66CE99-F1D1-E439-8255-CAD5C0A631F6}"/>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2" name="Google Shape;530;p96">
            <a:extLst>
              <a:ext uri="{FF2B5EF4-FFF2-40B4-BE49-F238E27FC236}">
                <a16:creationId xmlns:a16="http://schemas.microsoft.com/office/drawing/2014/main" id="{A3348EB1-58F5-A3BE-1EC0-7A069CDE4DF8}"/>
              </a:ext>
            </a:extLst>
          </p:cNvPr>
          <p:cNvSpPr>
            <a:spLocks noGrp="1"/>
          </p:cNvSpPr>
          <p:nvPr>
            <p:ph type="chart" idx="2"/>
          </p:nvPr>
        </p:nvSpPr>
        <p:spPr>
          <a:xfrm>
            <a:off x="1727200" y="3055188"/>
            <a:ext cx="12819888" cy="576072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chemeClr val="dk1"/>
              </a:buClr>
              <a:buSzPts val="2000"/>
              <a:buFont typeface="Arial"/>
              <a:buNone/>
              <a:defRPr sz="2000" b="0" i="0" u="none" strike="noStrike" cap="none">
                <a:solidFill>
                  <a:schemeClr val="dk1"/>
                </a:solidFill>
                <a:latin typeface="Avenir Next LT Pro" panose="020B0504020202020204" pitchFamily="34" charset="0"/>
                <a:ea typeface="Avenir Next LT Pro" panose="020B0504020202020204" pitchFamily="34" charset="0"/>
                <a:cs typeface="Avenir Next LT Pro" panose="020B0504020202020204" pitchFamily="34" charset="0"/>
                <a:sym typeface="Avenir"/>
              </a:defRPr>
            </a:lvl1pPr>
            <a:lvl2pPr marR="0" lvl="1"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R="0" lvl="3"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R="0" lvl="4"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12103206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hart - Yellow">
    <p:spTree>
      <p:nvGrpSpPr>
        <p:cNvPr id="1" name=""/>
        <p:cNvGrpSpPr/>
        <p:nvPr/>
      </p:nvGrpSpPr>
      <p:grpSpPr>
        <a:xfrm>
          <a:off x="0" y="0"/>
          <a:ext cx="0" cy="0"/>
          <a:chOff x="0" y="0"/>
          <a:chExt cx="0" cy="0"/>
        </a:xfrm>
      </p:grpSpPr>
      <p:sp>
        <p:nvSpPr>
          <p:cNvPr id="6" name="Google Shape;471;p89">
            <a:extLst>
              <a:ext uri="{FF2B5EF4-FFF2-40B4-BE49-F238E27FC236}">
                <a16:creationId xmlns:a16="http://schemas.microsoft.com/office/drawing/2014/main" id="{434FD620-59EC-3164-5D2E-8680271E12E1}"/>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72;p89">
            <a:extLst>
              <a:ext uri="{FF2B5EF4-FFF2-40B4-BE49-F238E27FC236}">
                <a16:creationId xmlns:a16="http://schemas.microsoft.com/office/drawing/2014/main" id="{8FACA0FB-0054-3E61-0A36-7D62DEE5ACC7}"/>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73;p89">
            <a:extLst>
              <a:ext uri="{FF2B5EF4-FFF2-40B4-BE49-F238E27FC236}">
                <a16:creationId xmlns:a16="http://schemas.microsoft.com/office/drawing/2014/main" id="{341552E5-F538-BC8A-0235-FC190D2C5CAC}"/>
              </a:ext>
            </a:extLst>
          </p:cNvPr>
          <p:cNvSpPr/>
          <p:nvPr userDrawn="1"/>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74;p89">
            <a:extLst>
              <a:ext uri="{FF2B5EF4-FFF2-40B4-BE49-F238E27FC236}">
                <a16:creationId xmlns:a16="http://schemas.microsoft.com/office/drawing/2014/main" id="{833D59A5-79CD-A662-8B38-69B18F7A5EBB}"/>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75;p89">
            <a:extLst>
              <a:ext uri="{FF2B5EF4-FFF2-40B4-BE49-F238E27FC236}">
                <a16:creationId xmlns:a16="http://schemas.microsoft.com/office/drawing/2014/main" id="{FE25956D-BDBF-21C0-8414-E4C756F20FFB}"/>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76;p89">
            <a:extLst>
              <a:ext uri="{FF2B5EF4-FFF2-40B4-BE49-F238E27FC236}">
                <a16:creationId xmlns:a16="http://schemas.microsoft.com/office/drawing/2014/main" id="{380B1EE9-CA30-C28A-88B9-FDDF39C44857}"/>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2" name="Google Shape;530;p96">
            <a:extLst>
              <a:ext uri="{FF2B5EF4-FFF2-40B4-BE49-F238E27FC236}">
                <a16:creationId xmlns:a16="http://schemas.microsoft.com/office/drawing/2014/main" id="{811F8D12-7560-2A75-33EA-B81828A2CD65}"/>
              </a:ext>
            </a:extLst>
          </p:cNvPr>
          <p:cNvSpPr>
            <a:spLocks noGrp="1"/>
          </p:cNvSpPr>
          <p:nvPr>
            <p:ph type="chart" idx="2"/>
          </p:nvPr>
        </p:nvSpPr>
        <p:spPr>
          <a:xfrm>
            <a:off x="1727200" y="3055188"/>
            <a:ext cx="12819888" cy="576072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chemeClr val="dk1"/>
              </a:buClr>
              <a:buSzPts val="2000"/>
              <a:buFont typeface="Arial"/>
              <a:buNone/>
              <a:defRPr sz="2000" b="0" i="0" u="none" strike="noStrike" cap="none">
                <a:solidFill>
                  <a:schemeClr val="dk1"/>
                </a:solidFill>
                <a:latin typeface="Nunito Sans" pitchFamily="2" charset="77"/>
                <a:ea typeface="Nunito Sans" pitchFamily="2" charset="77"/>
                <a:cs typeface="Nunito Sans" pitchFamily="2" charset="77"/>
                <a:sym typeface="Avenir"/>
              </a:defRPr>
            </a:lvl1pPr>
            <a:lvl2pPr marR="0" lvl="1"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R="0" lvl="3"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R="0" lvl="4"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3166761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hart - Coral">
    <p:spTree>
      <p:nvGrpSpPr>
        <p:cNvPr id="1" name=""/>
        <p:cNvGrpSpPr/>
        <p:nvPr/>
      </p:nvGrpSpPr>
      <p:grpSpPr>
        <a:xfrm>
          <a:off x="0" y="0"/>
          <a:ext cx="0" cy="0"/>
          <a:chOff x="0" y="0"/>
          <a:chExt cx="0" cy="0"/>
        </a:xfrm>
      </p:grpSpPr>
      <p:sp>
        <p:nvSpPr>
          <p:cNvPr id="6" name="Google Shape;479;p90">
            <a:extLst>
              <a:ext uri="{FF2B5EF4-FFF2-40B4-BE49-F238E27FC236}">
                <a16:creationId xmlns:a16="http://schemas.microsoft.com/office/drawing/2014/main" id="{D320ACA0-D628-F3CE-7F12-DE5008421F05}"/>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80;p90">
            <a:extLst>
              <a:ext uri="{FF2B5EF4-FFF2-40B4-BE49-F238E27FC236}">
                <a16:creationId xmlns:a16="http://schemas.microsoft.com/office/drawing/2014/main" id="{78EDC522-6CEA-1E32-B011-27EC87EE355B}"/>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81;p90">
            <a:extLst>
              <a:ext uri="{FF2B5EF4-FFF2-40B4-BE49-F238E27FC236}">
                <a16:creationId xmlns:a16="http://schemas.microsoft.com/office/drawing/2014/main" id="{1C09C1D7-7B77-D7B6-8E22-059989214A8A}"/>
              </a:ext>
            </a:extLst>
          </p:cNvPr>
          <p:cNvSpPr/>
          <p:nvPr userDrawn="1"/>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82;p90">
            <a:extLst>
              <a:ext uri="{FF2B5EF4-FFF2-40B4-BE49-F238E27FC236}">
                <a16:creationId xmlns:a16="http://schemas.microsoft.com/office/drawing/2014/main" id="{D8F21882-AB47-1CEE-4495-C1C1DA0351B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83;p90">
            <a:extLst>
              <a:ext uri="{FF2B5EF4-FFF2-40B4-BE49-F238E27FC236}">
                <a16:creationId xmlns:a16="http://schemas.microsoft.com/office/drawing/2014/main" id="{E6780B17-0080-F42F-3524-D89AAC533D92}"/>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84;p90">
            <a:extLst>
              <a:ext uri="{FF2B5EF4-FFF2-40B4-BE49-F238E27FC236}">
                <a16:creationId xmlns:a16="http://schemas.microsoft.com/office/drawing/2014/main" id="{12432A68-707C-2814-4FF4-4CEACD480F52}"/>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2" name="Google Shape;530;p96">
            <a:extLst>
              <a:ext uri="{FF2B5EF4-FFF2-40B4-BE49-F238E27FC236}">
                <a16:creationId xmlns:a16="http://schemas.microsoft.com/office/drawing/2014/main" id="{35B03C6D-C152-38EE-5097-B714FD495126}"/>
              </a:ext>
            </a:extLst>
          </p:cNvPr>
          <p:cNvSpPr>
            <a:spLocks noGrp="1"/>
          </p:cNvSpPr>
          <p:nvPr>
            <p:ph type="chart" idx="2"/>
          </p:nvPr>
        </p:nvSpPr>
        <p:spPr>
          <a:xfrm>
            <a:off x="1727200" y="3055188"/>
            <a:ext cx="12819888" cy="576072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chemeClr val="dk1"/>
              </a:buClr>
              <a:buSzPts val="2000"/>
              <a:buFont typeface="Arial"/>
              <a:buNone/>
              <a:defRPr sz="2000" b="0" i="0" u="none" strike="noStrike" cap="none">
                <a:solidFill>
                  <a:schemeClr val="dk1"/>
                </a:solidFill>
                <a:latin typeface="Nunito Sans" pitchFamily="2" charset="77"/>
                <a:ea typeface="Nunito Sans" pitchFamily="2" charset="77"/>
                <a:cs typeface="Nunito Sans" pitchFamily="2" charset="77"/>
                <a:sym typeface="Avenir"/>
              </a:defRPr>
            </a:lvl1pPr>
            <a:lvl2pPr marR="0" lvl="1"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R="0" lvl="3"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R="0" lvl="4"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12595809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hart - Gray" preserve="1">
  <p:cSld name="1_Chart - Gray">
    <p:spTree>
      <p:nvGrpSpPr>
        <p:cNvPr id="1" name="Shape 525"/>
        <p:cNvGrpSpPr/>
        <p:nvPr/>
      </p:nvGrpSpPr>
      <p:grpSpPr>
        <a:xfrm>
          <a:off x="0" y="0"/>
          <a:ext cx="0" cy="0"/>
          <a:chOff x="0" y="0"/>
          <a:chExt cx="0" cy="0"/>
        </a:xfrm>
      </p:grpSpPr>
      <p:sp>
        <p:nvSpPr>
          <p:cNvPr id="526" name="Google Shape;526;p9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9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96"/>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529" name="Google Shape;529;p9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530" name="Google Shape;530;p96"/>
          <p:cNvSpPr>
            <a:spLocks noGrp="1"/>
          </p:cNvSpPr>
          <p:nvPr>
            <p:ph type="chart" idx="2"/>
          </p:nvPr>
        </p:nvSpPr>
        <p:spPr>
          <a:xfrm>
            <a:off x="1727200" y="3055188"/>
            <a:ext cx="12819888" cy="576072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chemeClr val="dk1"/>
              </a:buClr>
              <a:buSzPts val="2000"/>
              <a:buFont typeface="Arial"/>
              <a:buNone/>
              <a:defRPr sz="2000" b="0" i="0" u="none" strike="noStrike" cap="none">
                <a:solidFill>
                  <a:schemeClr val="dk1"/>
                </a:solidFill>
                <a:latin typeface="Nunito Sans" pitchFamily="2" charset="77"/>
                <a:ea typeface="Nunito Sans" pitchFamily="2" charset="77"/>
                <a:cs typeface="Nunito Sans" pitchFamily="2" charset="77"/>
                <a:sym typeface="Avenir"/>
              </a:defRPr>
            </a:lvl1pPr>
            <a:lvl2pPr marR="0" lvl="1"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R="0" lvl="3"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R="0" lvl="4"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1" name="Google Shape;531;p96"/>
          <p:cNvSpPr txBox="1">
            <a:spLocks noGrp="1"/>
          </p:cNvSpPr>
          <p:nvPr>
            <p:ph type="body" idx="1"/>
          </p:nvPr>
        </p:nvSpPr>
        <p:spPr>
          <a:xfrm>
            <a:off x="1727176" y="444192"/>
            <a:ext cx="12961440" cy="722376"/>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2" name="Google Shape;532;p96"/>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89361750"/>
      </p:ext>
    </p:extLst>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hart - Blue">
    <p:spTree>
      <p:nvGrpSpPr>
        <p:cNvPr id="1" name=""/>
        <p:cNvGrpSpPr/>
        <p:nvPr/>
      </p:nvGrpSpPr>
      <p:grpSpPr>
        <a:xfrm>
          <a:off x="0" y="0"/>
          <a:ext cx="0" cy="0"/>
          <a:chOff x="0" y="0"/>
          <a:chExt cx="0" cy="0"/>
        </a:xfrm>
      </p:grpSpPr>
      <p:sp>
        <p:nvSpPr>
          <p:cNvPr id="6" name="Google Shape;495;p92">
            <a:extLst>
              <a:ext uri="{FF2B5EF4-FFF2-40B4-BE49-F238E27FC236}">
                <a16:creationId xmlns:a16="http://schemas.microsoft.com/office/drawing/2014/main" id="{7731DBE3-1723-DE97-21DB-511C729DBEF0}"/>
              </a:ext>
            </a:extLst>
          </p:cNvPr>
          <p:cNvSpPr/>
          <p:nvPr userDrawn="1"/>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96;p92">
            <a:extLst>
              <a:ext uri="{FF2B5EF4-FFF2-40B4-BE49-F238E27FC236}">
                <a16:creationId xmlns:a16="http://schemas.microsoft.com/office/drawing/2014/main" id="{354F070F-E7D0-5471-3568-BEFEFC3FFCCD}"/>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97;p92">
            <a:extLst>
              <a:ext uri="{FF2B5EF4-FFF2-40B4-BE49-F238E27FC236}">
                <a16:creationId xmlns:a16="http://schemas.microsoft.com/office/drawing/2014/main" id="{94C98E0D-529B-5038-42A8-AFBFEA641025}"/>
              </a:ext>
            </a:extLst>
          </p:cNvPr>
          <p:cNvSpPr/>
          <p:nvPr userDrawn="1"/>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98;p92">
            <a:extLst>
              <a:ext uri="{FF2B5EF4-FFF2-40B4-BE49-F238E27FC236}">
                <a16:creationId xmlns:a16="http://schemas.microsoft.com/office/drawing/2014/main" id="{6C401F5D-5B30-5053-11DD-26E7890F3C2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99;p92">
            <a:extLst>
              <a:ext uri="{FF2B5EF4-FFF2-40B4-BE49-F238E27FC236}">
                <a16:creationId xmlns:a16="http://schemas.microsoft.com/office/drawing/2014/main" id="{C9FB1BA8-074B-3FB1-99FE-E5762D54B3AD}"/>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500;p92">
            <a:extLst>
              <a:ext uri="{FF2B5EF4-FFF2-40B4-BE49-F238E27FC236}">
                <a16:creationId xmlns:a16="http://schemas.microsoft.com/office/drawing/2014/main" id="{D20AE3C1-7F94-A09B-6C48-9C717BA91989}"/>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2" name="Google Shape;530;p96">
            <a:extLst>
              <a:ext uri="{FF2B5EF4-FFF2-40B4-BE49-F238E27FC236}">
                <a16:creationId xmlns:a16="http://schemas.microsoft.com/office/drawing/2014/main" id="{1AD714BD-4BE3-E22C-F024-CBD68BD0C5DD}"/>
              </a:ext>
            </a:extLst>
          </p:cNvPr>
          <p:cNvSpPr>
            <a:spLocks noGrp="1"/>
          </p:cNvSpPr>
          <p:nvPr>
            <p:ph type="chart" idx="2"/>
          </p:nvPr>
        </p:nvSpPr>
        <p:spPr>
          <a:xfrm>
            <a:off x="1727200" y="3055188"/>
            <a:ext cx="12819888" cy="576072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1000"/>
              </a:spcBef>
              <a:spcAft>
                <a:spcPts val="0"/>
              </a:spcAft>
              <a:buClr>
                <a:schemeClr val="dk1"/>
              </a:buClr>
              <a:buSzPts val="2000"/>
              <a:buFont typeface="Arial"/>
              <a:buNone/>
              <a:defRPr sz="2000" b="0" i="0" u="none" strike="noStrike" cap="none">
                <a:solidFill>
                  <a:schemeClr val="dk1"/>
                </a:solidFill>
                <a:latin typeface="Nunito Sans" pitchFamily="2" charset="77"/>
                <a:ea typeface="Nunito Sans" pitchFamily="2" charset="77"/>
                <a:cs typeface="Nunito Sans" pitchFamily="2" charset="77"/>
                <a:sym typeface="Avenir"/>
              </a:defRPr>
            </a:lvl1pPr>
            <a:lvl2pPr marR="0" lvl="1"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R="0" lvl="3"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R="0" lvl="4"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40334296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hart - L. Blue">
    <p:spTree>
      <p:nvGrpSpPr>
        <p:cNvPr id="1" name=""/>
        <p:cNvGrpSpPr/>
        <p:nvPr/>
      </p:nvGrpSpPr>
      <p:grpSpPr>
        <a:xfrm>
          <a:off x="0" y="0"/>
          <a:ext cx="0" cy="0"/>
          <a:chOff x="0" y="0"/>
          <a:chExt cx="0" cy="0"/>
        </a:xfrm>
      </p:grpSpPr>
      <p:sp>
        <p:nvSpPr>
          <p:cNvPr id="6" name="Google Shape;463;p88">
            <a:extLst>
              <a:ext uri="{FF2B5EF4-FFF2-40B4-BE49-F238E27FC236}">
                <a16:creationId xmlns:a16="http://schemas.microsoft.com/office/drawing/2014/main" id="{691FC96F-2452-0D01-DDF4-78B1490FDDDA}"/>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64;p88">
            <a:extLst>
              <a:ext uri="{FF2B5EF4-FFF2-40B4-BE49-F238E27FC236}">
                <a16:creationId xmlns:a16="http://schemas.microsoft.com/office/drawing/2014/main" id="{49428BF7-598B-55AC-AB82-2C59059AAE75}"/>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65;p88">
            <a:extLst>
              <a:ext uri="{FF2B5EF4-FFF2-40B4-BE49-F238E27FC236}">
                <a16:creationId xmlns:a16="http://schemas.microsoft.com/office/drawing/2014/main" id="{D189D0EC-D18B-7239-57B2-C02E789DED1B}"/>
              </a:ext>
            </a:extLst>
          </p:cNvPr>
          <p:cNvSpPr/>
          <p:nvPr userDrawn="1"/>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66;p88">
            <a:extLst>
              <a:ext uri="{FF2B5EF4-FFF2-40B4-BE49-F238E27FC236}">
                <a16:creationId xmlns:a16="http://schemas.microsoft.com/office/drawing/2014/main" id="{2745B4A7-60CA-FD31-1F3C-E29FB1375A3E}"/>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67;p88">
            <a:extLst>
              <a:ext uri="{FF2B5EF4-FFF2-40B4-BE49-F238E27FC236}">
                <a16:creationId xmlns:a16="http://schemas.microsoft.com/office/drawing/2014/main" id="{4F18AA7B-40D5-A493-2A03-5CD19F375C5A}"/>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68;p88">
            <a:extLst>
              <a:ext uri="{FF2B5EF4-FFF2-40B4-BE49-F238E27FC236}">
                <a16:creationId xmlns:a16="http://schemas.microsoft.com/office/drawing/2014/main" id="{EA66CE99-F1D1-E439-8255-CAD5C0A631F6}"/>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12" name="Group 11">
            <a:extLst>
              <a:ext uri="{FF2B5EF4-FFF2-40B4-BE49-F238E27FC236}">
                <a16:creationId xmlns:a16="http://schemas.microsoft.com/office/drawing/2014/main" id="{3F3D7D6D-9397-3301-9ABF-366B01BC7B08}"/>
              </a:ext>
            </a:extLst>
          </p:cNvPr>
          <p:cNvGrpSpPr/>
          <p:nvPr userDrawn="1"/>
        </p:nvGrpSpPr>
        <p:grpSpPr>
          <a:xfrm>
            <a:off x="894937" y="3329989"/>
            <a:ext cx="7683934" cy="4809510"/>
            <a:chOff x="2148115" y="1921499"/>
            <a:chExt cx="6397625" cy="3949700"/>
          </a:xfrm>
          <a:solidFill>
            <a:schemeClr val="bg1"/>
          </a:solidFill>
        </p:grpSpPr>
        <p:sp>
          <p:nvSpPr>
            <p:cNvPr id="91" name="Freeform 103">
              <a:extLst>
                <a:ext uri="{FF2B5EF4-FFF2-40B4-BE49-F238E27FC236}">
                  <a16:creationId xmlns:a16="http://schemas.microsoft.com/office/drawing/2014/main" id="{F81B4218-D3D0-F6F8-B5FB-365D350AAAAF}"/>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3" name="Freeform 104">
              <a:extLst>
                <a:ext uri="{FF2B5EF4-FFF2-40B4-BE49-F238E27FC236}">
                  <a16:creationId xmlns:a16="http://schemas.microsoft.com/office/drawing/2014/main" id="{EA4EF753-73B7-1A3C-566F-F91BBF550A87}"/>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4" name="Freeform 105">
              <a:extLst>
                <a:ext uri="{FF2B5EF4-FFF2-40B4-BE49-F238E27FC236}">
                  <a16:creationId xmlns:a16="http://schemas.microsoft.com/office/drawing/2014/main" id="{C07EF2BE-436D-FE26-C975-13C04D3E7CBE}"/>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5" name="Freeform 106">
              <a:extLst>
                <a:ext uri="{FF2B5EF4-FFF2-40B4-BE49-F238E27FC236}">
                  <a16:creationId xmlns:a16="http://schemas.microsoft.com/office/drawing/2014/main" id="{E6EBDFF0-115A-C0C5-099A-96CD52B53368}"/>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6" name="Freeform 107">
              <a:extLst>
                <a:ext uri="{FF2B5EF4-FFF2-40B4-BE49-F238E27FC236}">
                  <a16:creationId xmlns:a16="http://schemas.microsoft.com/office/drawing/2014/main" id="{57BAF1D2-3AA2-C0F5-857D-4664F1225C74}"/>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7" name="Freeform 108">
              <a:extLst>
                <a:ext uri="{FF2B5EF4-FFF2-40B4-BE49-F238E27FC236}">
                  <a16:creationId xmlns:a16="http://schemas.microsoft.com/office/drawing/2014/main" id="{4A4100CA-BF0C-5453-5489-CE9D664D6D39}"/>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8" name="Freeform 109">
              <a:extLst>
                <a:ext uri="{FF2B5EF4-FFF2-40B4-BE49-F238E27FC236}">
                  <a16:creationId xmlns:a16="http://schemas.microsoft.com/office/drawing/2014/main" id="{BCD6AB10-C1F6-7BF8-D2AD-214EBD062C18}"/>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9" name="Freeform 110">
              <a:extLst>
                <a:ext uri="{FF2B5EF4-FFF2-40B4-BE49-F238E27FC236}">
                  <a16:creationId xmlns:a16="http://schemas.microsoft.com/office/drawing/2014/main" id="{154E57D0-E156-FDF9-3AB7-770962CB4FAF}"/>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0" name="Freeform 111">
              <a:extLst>
                <a:ext uri="{FF2B5EF4-FFF2-40B4-BE49-F238E27FC236}">
                  <a16:creationId xmlns:a16="http://schemas.microsoft.com/office/drawing/2014/main" id="{0A508BC0-916A-C78B-57E1-901F47E3B92C}"/>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1" name="Freeform 112">
              <a:extLst>
                <a:ext uri="{FF2B5EF4-FFF2-40B4-BE49-F238E27FC236}">
                  <a16:creationId xmlns:a16="http://schemas.microsoft.com/office/drawing/2014/main" id="{D1267C94-CE30-948C-5138-E24F489C6B2E}"/>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2" name="Freeform 113">
              <a:extLst>
                <a:ext uri="{FF2B5EF4-FFF2-40B4-BE49-F238E27FC236}">
                  <a16:creationId xmlns:a16="http://schemas.microsoft.com/office/drawing/2014/main" id="{EDC61790-F83F-B616-9C75-6A7119571A79}"/>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3" name="Freeform 114">
              <a:extLst>
                <a:ext uri="{FF2B5EF4-FFF2-40B4-BE49-F238E27FC236}">
                  <a16:creationId xmlns:a16="http://schemas.microsoft.com/office/drawing/2014/main" id="{42D77087-72FD-EB80-2A09-6DF1704E8453}"/>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4" name="Freeform 115">
              <a:extLst>
                <a:ext uri="{FF2B5EF4-FFF2-40B4-BE49-F238E27FC236}">
                  <a16:creationId xmlns:a16="http://schemas.microsoft.com/office/drawing/2014/main" id="{FACEC533-C474-22E5-DE90-F57777095547}"/>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5" name="Freeform 116">
              <a:extLst>
                <a:ext uri="{FF2B5EF4-FFF2-40B4-BE49-F238E27FC236}">
                  <a16:creationId xmlns:a16="http://schemas.microsoft.com/office/drawing/2014/main" id="{7F22784D-2DB8-CC0A-563C-71C2CAF4B72F}"/>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6" name="Freeform 117">
              <a:extLst>
                <a:ext uri="{FF2B5EF4-FFF2-40B4-BE49-F238E27FC236}">
                  <a16:creationId xmlns:a16="http://schemas.microsoft.com/office/drawing/2014/main" id="{C810E67B-42B7-628B-45A9-A7ED4D275E01}"/>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7" name="Freeform 118">
              <a:extLst>
                <a:ext uri="{FF2B5EF4-FFF2-40B4-BE49-F238E27FC236}">
                  <a16:creationId xmlns:a16="http://schemas.microsoft.com/office/drawing/2014/main" id="{8959EB98-4A05-DCB9-CEE6-B81A7C4727C6}"/>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8" name="Freeform 119">
              <a:extLst>
                <a:ext uri="{FF2B5EF4-FFF2-40B4-BE49-F238E27FC236}">
                  <a16:creationId xmlns:a16="http://schemas.microsoft.com/office/drawing/2014/main" id="{0B1C4393-37D5-A2CA-35F6-BC7F8007BEA7}"/>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9" name="Freeform 120">
              <a:extLst>
                <a:ext uri="{FF2B5EF4-FFF2-40B4-BE49-F238E27FC236}">
                  <a16:creationId xmlns:a16="http://schemas.microsoft.com/office/drawing/2014/main" id="{55E8716B-3C61-04F4-1F30-54057B0C7633}"/>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0" name="Freeform 121">
              <a:extLst>
                <a:ext uri="{FF2B5EF4-FFF2-40B4-BE49-F238E27FC236}">
                  <a16:creationId xmlns:a16="http://schemas.microsoft.com/office/drawing/2014/main" id="{47485315-B6CF-72C5-4E35-608F4A098481}"/>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1" name="Freeform 122">
              <a:extLst>
                <a:ext uri="{FF2B5EF4-FFF2-40B4-BE49-F238E27FC236}">
                  <a16:creationId xmlns:a16="http://schemas.microsoft.com/office/drawing/2014/main" id="{1F97FCAA-194E-AA53-AE9E-D94C44161BC9}"/>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2" name="Freeform 123">
              <a:extLst>
                <a:ext uri="{FF2B5EF4-FFF2-40B4-BE49-F238E27FC236}">
                  <a16:creationId xmlns:a16="http://schemas.microsoft.com/office/drawing/2014/main" id="{63AFBE29-57FF-592F-4636-86281B9C5BA9}"/>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3" name="Freeform 124">
              <a:extLst>
                <a:ext uri="{FF2B5EF4-FFF2-40B4-BE49-F238E27FC236}">
                  <a16:creationId xmlns:a16="http://schemas.microsoft.com/office/drawing/2014/main" id="{2E81EF2C-9434-A8B1-9635-772D0C82C88E}"/>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4" name="Freeform 125">
              <a:extLst>
                <a:ext uri="{FF2B5EF4-FFF2-40B4-BE49-F238E27FC236}">
                  <a16:creationId xmlns:a16="http://schemas.microsoft.com/office/drawing/2014/main" id="{1C92B6FB-893E-6373-BFED-9A58A131EFFB}"/>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5" name="Freeform 126">
              <a:extLst>
                <a:ext uri="{FF2B5EF4-FFF2-40B4-BE49-F238E27FC236}">
                  <a16:creationId xmlns:a16="http://schemas.microsoft.com/office/drawing/2014/main" id="{BDF283D8-991D-0787-A143-F2A134784B40}"/>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6" name="Freeform 127">
              <a:extLst>
                <a:ext uri="{FF2B5EF4-FFF2-40B4-BE49-F238E27FC236}">
                  <a16:creationId xmlns:a16="http://schemas.microsoft.com/office/drawing/2014/main" id="{4CBC587C-0312-AB79-50A3-F558AF0FE94D}"/>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7" name="Freeform 128">
              <a:extLst>
                <a:ext uri="{FF2B5EF4-FFF2-40B4-BE49-F238E27FC236}">
                  <a16:creationId xmlns:a16="http://schemas.microsoft.com/office/drawing/2014/main" id="{840A3EE5-9D95-54B8-CBDB-623F30D12448}"/>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8" name="Freeform 129">
              <a:extLst>
                <a:ext uri="{FF2B5EF4-FFF2-40B4-BE49-F238E27FC236}">
                  <a16:creationId xmlns:a16="http://schemas.microsoft.com/office/drawing/2014/main" id="{92DFC05F-2EDF-6D6A-33CD-939B94359788}"/>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9" name="Freeform 130">
              <a:extLst>
                <a:ext uri="{FF2B5EF4-FFF2-40B4-BE49-F238E27FC236}">
                  <a16:creationId xmlns:a16="http://schemas.microsoft.com/office/drawing/2014/main" id="{315A85E2-5ACC-6040-F1A4-A2A8178AE022}"/>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0" name="Freeform 131">
              <a:extLst>
                <a:ext uri="{FF2B5EF4-FFF2-40B4-BE49-F238E27FC236}">
                  <a16:creationId xmlns:a16="http://schemas.microsoft.com/office/drawing/2014/main" id="{6B69D133-0FA0-C1BE-5A75-654AE2212D2B}"/>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1" name="Freeform 132">
              <a:extLst>
                <a:ext uri="{FF2B5EF4-FFF2-40B4-BE49-F238E27FC236}">
                  <a16:creationId xmlns:a16="http://schemas.microsoft.com/office/drawing/2014/main" id="{34FF5FD4-7FA7-7EC7-ECCB-D29C8332C02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2" name="Freeform 133">
              <a:extLst>
                <a:ext uri="{FF2B5EF4-FFF2-40B4-BE49-F238E27FC236}">
                  <a16:creationId xmlns:a16="http://schemas.microsoft.com/office/drawing/2014/main" id="{8C158C7C-3256-7F21-A7F1-08AEB3B9B14E}"/>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3" name="Freeform 134">
              <a:extLst>
                <a:ext uri="{FF2B5EF4-FFF2-40B4-BE49-F238E27FC236}">
                  <a16:creationId xmlns:a16="http://schemas.microsoft.com/office/drawing/2014/main" id="{E2436B53-DB7B-7596-B6DA-11BC3370F629}"/>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4" name="Freeform 135">
              <a:extLst>
                <a:ext uri="{FF2B5EF4-FFF2-40B4-BE49-F238E27FC236}">
                  <a16:creationId xmlns:a16="http://schemas.microsoft.com/office/drawing/2014/main" id="{6E4A6DEF-6DB1-2EE7-1A88-DD86DE76E678}"/>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5" name="Freeform 136">
              <a:extLst>
                <a:ext uri="{FF2B5EF4-FFF2-40B4-BE49-F238E27FC236}">
                  <a16:creationId xmlns:a16="http://schemas.microsoft.com/office/drawing/2014/main" id="{387C6BDB-2087-4181-5D13-A4213C849BFB}"/>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6" name="Freeform 137">
              <a:extLst>
                <a:ext uri="{FF2B5EF4-FFF2-40B4-BE49-F238E27FC236}">
                  <a16:creationId xmlns:a16="http://schemas.microsoft.com/office/drawing/2014/main" id="{37725A70-7E00-F027-68C0-6B3BF34C5F0B}"/>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7" name="Freeform 138">
              <a:extLst>
                <a:ext uri="{FF2B5EF4-FFF2-40B4-BE49-F238E27FC236}">
                  <a16:creationId xmlns:a16="http://schemas.microsoft.com/office/drawing/2014/main" id="{435C1CE0-3D95-618B-F3A2-F24BEF5AEECA}"/>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8" name="Freeform 139">
              <a:extLst>
                <a:ext uri="{FF2B5EF4-FFF2-40B4-BE49-F238E27FC236}">
                  <a16:creationId xmlns:a16="http://schemas.microsoft.com/office/drawing/2014/main" id="{1252A739-44AE-E640-A9A8-EEA27B509263}"/>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9" name="Freeform 140">
              <a:extLst>
                <a:ext uri="{FF2B5EF4-FFF2-40B4-BE49-F238E27FC236}">
                  <a16:creationId xmlns:a16="http://schemas.microsoft.com/office/drawing/2014/main" id="{E75E1A3C-CA4E-FCAE-84AF-158A9969296B}"/>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0" name="Freeform 141">
              <a:extLst>
                <a:ext uri="{FF2B5EF4-FFF2-40B4-BE49-F238E27FC236}">
                  <a16:creationId xmlns:a16="http://schemas.microsoft.com/office/drawing/2014/main" id="{8442C45B-2B13-7D46-1EF4-E4499B74FEC2}"/>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1" name="Freeform 142">
              <a:extLst>
                <a:ext uri="{FF2B5EF4-FFF2-40B4-BE49-F238E27FC236}">
                  <a16:creationId xmlns:a16="http://schemas.microsoft.com/office/drawing/2014/main" id="{6107B1DF-AB1C-2437-394E-4930AFEAB63B}"/>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2" name="Freeform 143">
              <a:extLst>
                <a:ext uri="{FF2B5EF4-FFF2-40B4-BE49-F238E27FC236}">
                  <a16:creationId xmlns:a16="http://schemas.microsoft.com/office/drawing/2014/main" id="{026A7088-50A4-E472-917C-38C2A13B8951}"/>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3" name="Freeform 144">
              <a:extLst>
                <a:ext uri="{FF2B5EF4-FFF2-40B4-BE49-F238E27FC236}">
                  <a16:creationId xmlns:a16="http://schemas.microsoft.com/office/drawing/2014/main" id="{482D84B1-B9B3-B412-E2FB-10E2842A38DD}"/>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4" name="Freeform 145">
              <a:extLst>
                <a:ext uri="{FF2B5EF4-FFF2-40B4-BE49-F238E27FC236}">
                  <a16:creationId xmlns:a16="http://schemas.microsoft.com/office/drawing/2014/main" id="{6273251E-543A-EC00-83DA-3FA4FEA3A387}"/>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5" name="Freeform 146">
              <a:extLst>
                <a:ext uri="{FF2B5EF4-FFF2-40B4-BE49-F238E27FC236}">
                  <a16:creationId xmlns:a16="http://schemas.microsoft.com/office/drawing/2014/main" id="{82097E37-8073-2FB4-F421-8F6213D95500}"/>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6" name="Freeform 147">
              <a:extLst>
                <a:ext uri="{FF2B5EF4-FFF2-40B4-BE49-F238E27FC236}">
                  <a16:creationId xmlns:a16="http://schemas.microsoft.com/office/drawing/2014/main" id="{8D7A2FB3-D4D9-9557-4CDA-6B02D713C056}"/>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7" name="Freeform 148">
              <a:extLst>
                <a:ext uri="{FF2B5EF4-FFF2-40B4-BE49-F238E27FC236}">
                  <a16:creationId xmlns:a16="http://schemas.microsoft.com/office/drawing/2014/main" id="{4C1598F1-69C6-9643-5D65-0C3E28969031}"/>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8" name="Freeform 149">
              <a:extLst>
                <a:ext uri="{FF2B5EF4-FFF2-40B4-BE49-F238E27FC236}">
                  <a16:creationId xmlns:a16="http://schemas.microsoft.com/office/drawing/2014/main" id="{26567382-997F-757C-5293-35DB244D4573}"/>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9" name="Freeform 150">
              <a:extLst>
                <a:ext uri="{FF2B5EF4-FFF2-40B4-BE49-F238E27FC236}">
                  <a16:creationId xmlns:a16="http://schemas.microsoft.com/office/drawing/2014/main" id="{3BC0B6C3-8121-ADBA-192A-DD255A0121D5}"/>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0" name="Freeform 151">
              <a:extLst>
                <a:ext uri="{FF2B5EF4-FFF2-40B4-BE49-F238E27FC236}">
                  <a16:creationId xmlns:a16="http://schemas.microsoft.com/office/drawing/2014/main" id="{37A34A89-95EA-A569-7D15-0ACDE837FE4D}"/>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1" name="Freeform 152">
              <a:extLst>
                <a:ext uri="{FF2B5EF4-FFF2-40B4-BE49-F238E27FC236}">
                  <a16:creationId xmlns:a16="http://schemas.microsoft.com/office/drawing/2014/main" id="{7E2D8582-D0D7-F976-6A38-2559E333A879}"/>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2" name="Freeform 153">
              <a:extLst>
                <a:ext uri="{FF2B5EF4-FFF2-40B4-BE49-F238E27FC236}">
                  <a16:creationId xmlns:a16="http://schemas.microsoft.com/office/drawing/2014/main" id="{0FE40BA4-CCE5-DDFB-FD14-DC097FF46746}"/>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3" name="Freeform 154">
              <a:extLst>
                <a:ext uri="{FF2B5EF4-FFF2-40B4-BE49-F238E27FC236}">
                  <a16:creationId xmlns:a16="http://schemas.microsoft.com/office/drawing/2014/main" id="{1978307A-A87F-A134-06E8-95D525BED86C}"/>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4" name="Freeform 155">
              <a:extLst>
                <a:ext uri="{FF2B5EF4-FFF2-40B4-BE49-F238E27FC236}">
                  <a16:creationId xmlns:a16="http://schemas.microsoft.com/office/drawing/2014/main" id="{453D05E9-2693-7636-49A3-7BC1127EE9AC}"/>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5" name="Freeform 156">
              <a:extLst>
                <a:ext uri="{FF2B5EF4-FFF2-40B4-BE49-F238E27FC236}">
                  <a16:creationId xmlns:a16="http://schemas.microsoft.com/office/drawing/2014/main" id="{902EFA86-1F4D-FA50-618C-FE99DEBDB91F}"/>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6" name="Freeform 157">
              <a:extLst>
                <a:ext uri="{FF2B5EF4-FFF2-40B4-BE49-F238E27FC236}">
                  <a16:creationId xmlns:a16="http://schemas.microsoft.com/office/drawing/2014/main" id="{E5929197-1AF4-2963-A56D-B3DFA68BFAA0}"/>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7" name="Freeform 158">
              <a:extLst>
                <a:ext uri="{FF2B5EF4-FFF2-40B4-BE49-F238E27FC236}">
                  <a16:creationId xmlns:a16="http://schemas.microsoft.com/office/drawing/2014/main" id="{9CE6E4A4-08DF-4904-788A-29DA1CEAB00D}"/>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8" name="Freeform 159">
              <a:extLst>
                <a:ext uri="{FF2B5EF4-FFF2-40B4-BE49-F238E27FC236}">
                  <a16:creationId xmlns:a16="http://schemas.microsoft.com/office/drawing/2014/main" id="{C7CDD2A3-331B-AEC9-D8EA-C22A3AA11ECD}"/>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9" name="Freeform 160">
              <a:extLst>
                <a:ext uri="{FF2B5EF4-FFF2-40B4-BE49-F238E27FC236}">
                  <a16:creationId xmlns:a16="http://schemas.microsoft.com/office/drawing/2014/main" id="{21B85E6D-CF8A-819B-F1CB-F312C1C17F2A}"/>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0" name="Freeform 161">
              <a:extLst>
                <a:ext uri="{FF2B5EF4-FFF2-40B4-BE49-F238E27FC236}">
                  <a16:creationId xmlns:a16="http://schemas.microsoft.com/office/drawing/2014/main" id="{EF1603A5-3FF2-D90D-A007-8F2665D629B1}"/>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1" name="Freeform 162">
              <a:extLst>
                <a:ext uri="{FF2B5EF4-FFF2-40B4-BE49-F238E27FC236}">
                  <a16:creationId xmlns:a16="http://schemas.microsoft.com/office/drawing/2014/main" id="{777C21FA-24E4-85B6-98A9-C6914A6D78D8}"/>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2" name="Freeform 163">
              <a:extLst>
                <a:ext uri="{FF2B5EF4-FFF2-40B4-BE49-F238E27FC236}">
                  <a16:creationId xmlns:a16="http://schemas.microsoft.com/office/drawing/2014/main" id="{60E1BFAD-7EC4-6FD7-F41F-5E0816CBAF66}"/>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3" name="Freeform 164">
              <a:extLst>
                <a:ext uri="{FF2B5EF4-FFF2-40B4-BE49-F238E27FC236}">
                  <a16:creationId xmlns:a16="http://schemas.microsoft.com/office/drawing/2014/main" id="{1103C423-8927-CB35-C053-A7D419DEA67E}"/>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4" name="Freeform 165">
              <a:extLst>
                <a:ext uri="{FF2B5EF4-FFF2-40B4-BE49-F238E27FC236}">
                  <a16:creationId xmlns:a16="http://schemas.microsoft.com/office/drawing/2014/main" id="{05F5F9D8-94B3-CE85-6C01-54D1D58A709B}"/>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5" name="Freeform 166">
              <a:extLst>
                <a:ext uri="{FF2B5EF4-FFF2-40B4-BE49-F238E27FC236}">
                  <a16:creationId xmlns:a16="http://schemas.microsoft.com/office/drawing/2014/main" id="{946E0720-BA61-6BBC-F2F2-72A7CB920144}"/>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6" name="Freeform 167">
              <a:extLst>
                <a:ext uri="{FF2B5EF4-FFF2-40B4-BE49-F238E27FC236}">
                  <a16:creationId xmlns:a16="http://schemas.microsoft.com/office/drawing/2014/main" id="{4B028964-BB7C-D2BF-1DE4-7C486EF3AD21}"/>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7" name="Freeform 168">
              <a:extLst>
                <a:ext uri="{FF2B5EF4-FFF2-40B4-BE49-F238E27FC236}">
                  <a16:creationId xmlns:a16="http://schemas.microsoft.com/office/drawing/2014/main" id="{DBC672AB-6C41-3BAB-FF22-B9E3612A43DD}"/>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8" name="Freeform 169">
              <a:extLst>
                <a:ext uri="{FF2B5EF4-FFF2-40B4-BE49-F238E27FC236}">
                  <a16:creationId xmlns:a16="http://schemas.microsoft.com/office/drawing/2014/main" id="{30E8CDBB-44A7-F294-0030-55B1DBC8E4A7}"/>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9" name="Freeform 170">
              <a:extLst>
                <a:ext uri="{FF2B5EF4-FFF2-40B4-BE49-F238E27FC236}">
                  <a16:creationId xmlns:a16="http://schemas.microsoft.com/office/drawing/2014/main" id="{1FCAD745-F5D3-2ECF-5626-59D587529C62}"/>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0" name="Freeform 172">
              <a:extLst>
                <a:ext uri="{FF2B5EF4-FFF2-40B4-BE49-F238E27FC236}">
                  <a16:creationId xmlns:a16="http://schemas.microsoft.com/office/drawing/2014/main" id="{DC7AC5F2-8896-9D1B-1096-364CBDCDA755}"/>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1" name="Freeform 173">
              <a:extLst>
                <a:ext uri="{FF2B5EF4-FFF2-40B4-BE49-F238E27FC236}">
                  <a16:creationId xmlns:a16="http://schemas.microsoft.com/office/drawing/2014/main" id="{425403DD-5B14-4EF8-3BE1-AD659B996D19}"/>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2" name="Freeform 174">
              <a:extLst>
                <a:ext uri="{FF2B5EF4-FFF2-40B4-BE49-F238E27FC236}">
                  <a16:creationId xmlns:a16="http://schemas.microsoft.com/office/drawing/2014/main" id="{585FFA9E-7271-CB14-A190-357F2762F386}"/>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3" name="Freeform 175">
              <a:extLst>
                <a:ext uri="{FF2B5EF4-FFF2-40B4-BE49-F238E27FC236}">
                  <a16:creationId xmlns:a16="http://schemas.microsoft.com/office/drawing/2014/main" id="{4CB3E1F2-D989-50F4-5919-C708BB9943E2}"/>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4" name="Freeform 176">
              <a:extLst>
                <a:ext uri="{FF2B5EF4-FFF2-40B4-BE49-F238E27FC236}">
                  <a16:creationId xmlns:a16="http://schemas.microsoft.com/office/drawing/2014/main" id="{E7DC7C9B-9A63-B961-8F26-DE67674F4F0E}"/>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5" name="Freeform 177">
              <a:extLst>
                <a:ext uri="{FF2B5EF4-FFF2-40B4-BE49-F238E27FC236}">
                  <a16:creationId xmlns:a16="http://schemas.microsoft.com/office/drawing/2014/main" id="{DEE20C48-FA4C-1923-39F4-8E6F1A3EC333}"/>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6" name="Freeform 178">
              <a:extLst>
                <a:ext uri="{FF2B5EF4-FFF2-40B4-BE49-F238E27FC236}">
                  <a16:creationId xmlns:a16="http://schemas.microsoft.com/office/drawing/2014/main" id="{A0AB7AD5-50F4-2C2F-AE05-193FD73A4F7B}"/>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7" name="Freeform 179">
              <a:extLst>
                <a:ext uri="{FF2B5EF4-FFF2-40B4-BE49-F238E27FC236}">
                  <a16:creationId xmlns:a16="http://schemas.microsoft.com/office/drawing/2014/main" id="{18B3CD9B-6D45-37DB-2DFD-A2611084A5F2}"/>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8" name="Freeform 180">
              <a:extLst>
                <a:ext uri="{FF2B5EF4-FFF2-40B4-BE49-F238E27FC236}">
                  <a16:creationId xmlns:a16="http://schemas.microsoft.com/office/drawing/2014/main" id="{545126A8-92B0-26B7-86EB-92F96A9F653C}"/>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9" name="Freeform 181">
              <a:extLst>
                <a:ext uri="{FF2B5EF4-FFF2-40B4-BE49-F238E27FC236}">
                  <a16:creationId xmlns:a16="http://schemas.microsoft.com/office/drawing/2014/main" id="{84B1F63E-CD50-C11D-D1BB-CE02A72E256E}"/>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0" name="Freeform 182">
              <a:extLst>
                <a:ext uri="{FF2B5EF4-FFF2-40B4-BE49-F238E27FC236}">
                  <a16:creationId xmlns:a16="http://schemas.microsoft.com/office/drawing/2014/main" id="{2F1BCF17-1B2E-AD14-4A47-B1B45AAD5C9F}"/>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1" name="Freeform 183">
              <a:extLst>
                <a:ext uri="{FF2B5EF4-FFF2-40B4-BE49-F238E27FC236}">
                  <a16:creationId xmlns:a16="http://schemas.microsoft.com/office/drawing/2014/main" id="{75454DB5-1882-A2E6-6E02-AC60E6038F27}"/>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2" name="Google Shape;354;p76">
            <a:extLst>
              <a:ext uri="{FF2B5EF4-FFF2-40B4-BE49-F238E27FC236}">
                <a16:creationId xmlns:a16="http://schemas.microsoft.com/office/drawing/2014/main" id="{F158256F-F857-C7D2-B3AE-32A1F5031C63}"/>
              </a:ext>
            </a:extLst>
          </p:cNvPr>
          <p:cNvSpPr txBox="1">
            <a:spLocks noGrp="1"/>
          </p:cNvSpPr>
          <p:nvPr>
            <p:ph type="body" idx="10"/>
          </p:nvPr>
        </p:nvSpPr>
        <p:spPr>
          <a:xfrm>
            <a:off x="9698064" y="2983260"/>
            <a:ext cx="8129254"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3" name="Straight Connector 172">
            <a:extLst>
              <a:ext uri="{FF2B5EF4-FFF2-40B4-BE49-F238E27FC236}">
                <a16:creationId xmlns:a16="http://schemas.microsoft.com/office/drawing/2014/main" id="{409E8DE5-EB1A-C1B2-4FBF-A9A4F969FF75}"/>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38769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hart - Yellow">
    <p:spTree>
      <p:nvGrpSpPr>
        <p:cNvPr id="1" name=""/>
        <p:cNvGrpSpPr/>
        <p:nvPr/>
      </p:nvGrpSpPr>
      <p:grpSpPr>
        <a:xfrm>
          <a:off x="0" y="0"/>
          <a:ext cx="0" cy="0"/>
          <a:chOff x="0" y="0"/>
          <a:chExt cx="0" cy="0"/>
        </a:xfrm>
      </p:grpSpPr>
      <p:sp>
        <p:nvSpPr>
          <p:cNvPr id="6" name="Google Shape;471;p89">
            <a:extLst>
              <a:ext uri="{FF2B5EF4-FFF2-40B4-BE49-F238E27FC236}">
                <a16:creationId xmlns:a16="http://schemas.microsoft.com/office/drawing/2014/main" id="{434FD620-59EC-3164-5D2E-8680271E12E1}"/>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72;p89">
            <a:extLst>
              <a:ext uri="{FF2B5EF4-FFF2-40B4-BE49-F238E27FC236}">
                <a16:creationId xmlns:a16="http://schemas.microsoft.com/office/drawing/2014/main" id="{8FACA0FB-0054-3E61-0A36-7D62DEE5ACC7}"/>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73;p89">
            <a:extLst>
              <a:ext uri="{FF2B5EF4-FFF2-40B4-BE49-F238E27FC236}">
                <a16:creationId xmlns:a16="http://schemas.microsoft.com/office/drawing/2014/main" id="{341552E5-F538-BC8A-0235-FC190D2C5CAC}"/>
              </a:ext>
            </a:extLst>
          </p:cNvPr>
          <p:cNvSpPr/>
          <p:nvPr userDrawn="1"/>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74;p89">
            <a:extLst>
              <a:ext uri="{FF2B5EF4-FFF2-40B4-BE49-F238E27FC236}">
                <a16:creationId xmlns:a16="http://schemas.microsoft.com/office/drawing/2014/main" id="{833D59A5-79CD-A662-8B38-69B18F7A5EBB}"/>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75;p89">
            <a:extLst>
              <a:ext uri="{FF2B5EF4-FFF2-40B4-BE49-F238E27FC236}">
                <a16:creationId xmlns:a16="http://schemas.microsoft.com/office/drawing/2014/main" id="{FE25956D-BDBF-21C0-8414-E4C756F20FFB}"/>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76;p89">
            <a:extLst>
              <a:ext uri="{FF2B5EF4-FFF2-40B4-BE49-F238E27FC236}">
                <a16:creationId xmlns:a16="http://schemas.microsoft.com/office/drawing/2014/main" id="{380B1EE9-CA30-C28A-88B9-FDDF39C44857}"/>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12" name="Group 11">
            <a:extLst>
              <a:ext uri="{FF2B5EF4-FFF2-40B4-BE49-F238E27FC236}">
                <a16:creationId xmlns:a16="http://schemas.microsoft.com/office/drawing/2014/main" id="{E133CA2D-A398-DDA4-8682-63C573BB46AD}"/>
              </a:ext>
            </a:extLst>
          </p:cNvPr>
          <p:cNvGrpSpPr/>
          <p:nvPr userDrawn="1"/>
        </p:nvGrpSpPr>
        <p:grpSpPr>
          <a:xfrm>
            <a:off x="894937" y="3329989"/>
            <a:ext cx="7683934" cy="4809510"/>
            <a:chOff x="2148115" y="1921499"/>
            <a:chExt cx="6397625" cy="3949700"/>
          </a:xfrm>
          <a:solidFill>
            <a:schemeClr val="bg1"/>
          </a:solidFill>
        </p:grpSpPr>
        <p:sp>
          <p:nvSpPr>
            <p:cNvPr id="92" name="Freeform 103">
              <a:extLst>
                <a:ext uri="{FF2B5EF4-FFF2-40B4-BE49-F238E27FC236}">
                  <a16:creationId xmlns:a16="http://schemas.microsoft.com/office/drawing/2014/main" id="{F9D924D7-A4E2-0511-14CA-EA4D0B11EBE1}"/>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3" name="Freeform 104">
              <a:extLst>
                <a:ext uri="{FF2B5EF4-FFF2-40B4-BE49-F238E27FC236}">
                  <a16:creationId xmlns:a16="http://schemas.microsoft.com/office/drawing/2014/main" id="{9B7DA9B7-9926-DF7E-4672-89CD2D1AD763}"/>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4" name="Freeform 105">
              <a:extLst>
                <a:ext uri="{FF2B5EF4-FFF2-40B4-BE49-F238E27FC236}">
                  <a16:creationId xmlns:a16="http://schemas.microsoft.com/office/drawing/2014/main" id="{784F2AF7-04D1-0269-5071-0796CCE880A1}"/>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5" name="Freeform 106">
              <a:extLst>
                <a:ext uri="{FF2B5EF4-FFF2-40B4-BE49-F238E27FC236}">
                  <a16:creationId xmlns:a16="http://schemas.microsoft.com/office/drawing/2014/main" id="{8F920814-3715-1F7B-E9D4-5C8361D7F1F4}"/>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6" name="Freeform 107">
              <a:extLst>
                <a:ext uri="{FF2B5EF4-FFF2-40B4-BE49-F238E27FC236}">
                  <a16:creationId xmlns:a16="http://schemas.microsoft.com/office/drawing/2014/main" id="{8449A85D-487C-DBC1-C3F6-8034BE39B7B7}"/>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7" name="Freeform 108">
              <a:extLst>
                <a:ext uri="{FF2B5EF4-FFF2-40B4-BE49-F238E27FC236}">
                  <a16:creationId xmlns:a16="http://schemas.microsoft.com/office/drawing/2014/main" id="{A6F1D9ED-1EAD-7027-0DB7-6793B50F2935}"/>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8" name="Freeform 109">
              <a:extLst>
                <a:ext uri="{FF2B5EF4-FFF2-40B4-BE49-F238E27FC236}">
                  <a16:creationId xmlns:a16="http://schemas.microsoft.com/office/drawing/2014/main" id="{854E73CA-8AAC-BFF7-86F6-CD15EED35C75}"/>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9" name="Freeform 110">
              <a:extLst>
                <a:ext uri="{FF2B5EF4-FFF2-40B4-BE49-F238E27FC236}">
                  <a16:creationId xmlns:a16="http://schemas.microsoft.com/office/drawing/2014/main" id="{51EA4F45-746A-C372-E0F4-721202C17FC2}"/>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0" name="Freeform 111">
              <a:extLst>
                <a:ext uri="{FF2B5EF4-FFF2-40B4-BE49-F238E27FC236}">
                  <a16:creationId xmlns:a16="http://schemas.microsoft.com/office/drawing/2014/main" id="{A47287B7-811B-81E1-A759-F89B5B0DB20E}"/>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1" name="Freeform 112">
              <a:extLst>
                <a:ext uri="{FF2B5EF4-FFF2-40B4-BE49-F238E27FC236}">
                  <a16:creationId xmlns:a16="http://schemas.microsoft.com/office/drawing/2014/main" id="{59B1C0F4-7DBB-0763-1764-D81A63907343}"/>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2" name="Freeform 113">
              <a:extLst>
                <a:ext uri="{FF2B5EF4-FFF2-40B4-BE49-F238E27FC236}">
                  <a16:creationId xmlns:a16="http://schemas.microsoft.com/office/drawing/2014/main" id="{58AF14BB-BFF9-A154-6C24-CB27DE981C39}"/>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3" name="Freeform 114">
              <a:extLst>
                <a:ext uri="{FF2B5EF4-FFF2-40B4-BE49-F238E27FC236}">
                  <a16:creationId xmlns:a16="http://schemas.microsoft.com/office/drawing/2014/main" id="{496BB46F-C777-FBC6-7A4C-C14846394377}"/>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4" name="Freeform 115">
              <a:extLst>
                <a:ext uri="{FF2B5EF4-FFF2-40B4-BE49-F238E27FC236}">
                  <a16:creationId xmlns:a16="http://schemas.microsoft.com/office/drawing/2014/main" id="{E165FE92-7DBA-711A-03DC-BF4041A774E7}"/>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5" name="Freeform 116">
              <a:extLst>
                <a:ext uri="{FF2B5EF4-FFF2-40B4-BE49-F238E27FC236}">
                  <a16:creationId xmlns:a16="http://schemas.microsoft.com/office/drawing/2014/main" id="{A724126F-0076-6233-D8CD-F81CEF2CDA2C}"/>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6" name="Freeform 117">
              <a:extLst>
                <a:ext uri="{FF2B5EF4-FFF2-40B4-BE49-F238E27FC236}">
                  <a16:creationId xmlns:a16="http://schemas.microsoft.com/office/drawing/2014/main" id="{B9E9CFA0-DB17-B98F-E452-2EC617259803}"/>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7" name="Freeform 118">
              <a:extLst>
                <a:ext uri="{FF2B5EF4-FFF2-40B4-BE49-F238E27FC236}">
                  <a16:creationId xmlns:a16="http://schemas.microsoft.com/office/drawing/2014/main" id="{C300C1A1-88B5-FE4A-1348-50172376E7C6}"/>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8" name="Freeform 119">
              <a:extLst>
                <a:ext uri="{FF2B5EF4-FFF2-40B4-BE49-F238E27FC236}">
                  <a16:creationId xmlns:a16="http://schemas.microsoft.com/office/drawing/2014/main" id="{D791A1A4-CB3D-BD13-65D1-725B0E8C34AA}"/>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9" name="Freeform 120">
              <a:extLst>
                <a:ext uri="{FF2B5EF4-FFF2-40B4-BE49-F238E27FC236}">
                  <a16:creationId xmlns:a16="http://schemas.microsoft.com/office/drawing/2014/main" id="{D1BDEAEA-2CB4-4E92-69B8-4D8AF99D91F8}"/>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0" name="Freeform 121">
              <a:extLst>
                <a:ext uri="{FF2B5EF4-FFF2-40B4-BE49-F238E27FC236}">
                  <a16:creationId xmlns:a16="http://schemas.microsoft.com/office/drawing/2014/main" id="{27094416-9BCA-393A-B8A3-5C4169E7BE93}"/>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1" name="Freeform 122">
              <a:extLst>
                <a:ext uri="{FF2B5EF4-FFF2-40B4-BE49-F238E27FC236}">
                  <a16:creationId xmlns:a16="http://schemas.microsoft.com/office/drawing/2014/main" id="{4E63B7F8-A568-018C-9433-4EED344CCC4B}"/>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2" name="Freeform 123">
              <a:extLst>
                <a:ext uri="{FF2B5EF4-FFF2-40B4-BE49-F238E27FC236}">
                  <a16:creationId xmlns:a16="http://schemas.microsoft.com/office/drawing/2014/main" id="{BC409E94-F8F1-3515-5EEC-7022EA0EFC16}"/>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3" name="Freeform 124">
              <a:extLst>
                <a:ext uri="{FF2B5EF4-FFF2-40B4-BE49-F238E27FC236}">
                  <a16:creationId xmlns:a16="http://schemas.microsoft.com/office/drawing/2014/main" id="{E3510C08-477F-8AD9-0547-B5ED2A13F4F6}"/>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4" name="Freeform 125">
              <a:extLst>
                <a:ext uri="{FF2B5EF4-FFF2-40B4-BE49-F238E27FC236}">
                  <a16:creationId xmlns:a16="http://schemas.microsoft.com/office/drawing/2014/main" id="{4C094902-1F20-C70F-B4DE-8D7052835080}"/>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5" name="Freeform 126">
              <a:extLst>
                <a:ext uri="{FF2B5EF4-FFF2-40B4-BE49-F238E27FC236}">
                  <a16:creationId xmlns:a16="http://schemas.microsoft.com/office/drawing/2014/main" id="{FB8D233B-0EC8-B462-26A8-7F1D5C2B4325}"/>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6" name="Freeform 127">
              <a:extLst>
                <a:ext uri="{FF2B5EF4-FFF2-40B4-BE49-F238E27FC236}">
                  <a16:creationId xmlns:a16="http://schemas.microsoft.com/office/drawing/2014/main" id="{FAD05FDF-C1F4-1A53-ED4E-8B2AD67442BA}"/>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7" name="Freeform 128">
              <a:extLst>
                <a:ext uri="{FF2B5EF4-FFF2-40B4-BE49-F238E27FC236}">
                  <a16:creationId xmlns:a16="http://schemas.microsoft.com/office/drawing/2014/main" id="{A36BDE32-5731-ED91-E680-C7B88FB2E237}"/>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8" name="Freeform 129">
              <a:extLst>
                <a:ext uri="{FF2B5EF4-FFF2-40B4-BE49-F238E27FC236}">
                  <a16:creationId xmlns:a16="http://schemas.microsoft.com/office/drawing/2014/main" id="{0D7C1CAC-3488-8F25-C7C8-FDF7BA31385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9" name="Freeform 130">
              <a:extLst>
                <a:ext uri="{FF2B5EF4-FFF2-40B4-BE49-F238E27FC236}">
                  <a16:creationId xmlns:a16="http://schemas.microsoft.com/office/drawing/2014/main" id="{A7B94D26-4470-D536-7414-B8EDB85D9CB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0" name="Freeform 131">
              <a:extLst>
                <a:ext uri="{FF2B5EF4-FFF2-40B4-BE49-F238E27FC236}">
                  <a16:creationId xmlns:a16="http://schemas.microsoft.com/office/drawing/2014/main" id="{F72C729F-E9FD-D36E-76B4-34941F1EAA7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1" name="Freeform 132">
              <a:extLst>
                <a:ext uri="{FF2B5EF4-FFF2-40B4-BE49-F238E27FC236}">
                  <a16:creationId xmlns:a16="http://schemas.microsoft.com/office/drawing/2014/main" id="{10AC6CCE-CDC6-B049-5100-FDD9E66BB1C8}"/>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2" name="Freeform 133">
              <a:extLst>
                <a:ext uri="{FF2B5EF4-FFF2-40B4-BE49-F238E27FC236}">
                  <a16:creationId xmlns:a16="http://schemas.microsoft.com/office/drawing/2014/main" id="{5AC73B31-7A84-4C26-F72D-07E146E31778}"/>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3" name="Freeform 134">
              <a:extLst>
                <a:ext uri="{FF2B5EF4-FFF2-40B4-BE49-F238E27FC236}">
                  <a16:creationId xmlns:a16="http://schemas.microsoft.com/office/drawing/2014/main" id="{CC5CFCDB-09E9-479E-82D9-DA7BC86D4627}"/>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4" name="Freeform 135">
              <a:extLst>
                <a:ext uri="{FF2B5EF4-FFF2-40B4-BE49-F238E27FC236}">
                  <a16:creationId xmlns:a16="http://schemas.microsoft.com/office/drawing/2014/main" id="{7A864371-4683-EB4D-0DC7-80ABE9BF316B}"/>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5" name="Freeform 136">
              <a:extLst>
                <a:ext uri="{FF2B5EF4-FFF2-40B4-BE49-F238E27FC236}">
                  <a16:creationId xmlns:a16="http://schemas.microsoft.com/office/drawing/2014/main" id="{C3995F0E-D588-BFEC-F2B4-24583741AB0E}"/>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6" name="Freeform 137">
              <a:extLst>
                <a:ext uri="{FF2B5EF4-FFF2-40B4-BE49-F238E27FC236}">
                  <a16:creationId xmlns:a16="http://schemas.microsoft.com/office/drawing/2014/main" id="{A880D397-5875-B9B6-D191-91783452EE91}"/>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7" name="Freeform 138">
              <a:extLst>
                <a:ext uri="{FF2B5EF4-FFF2-40B4-BE49-F238E27FC236}">
                  <a16:creationId xmlns:a16="http://schemas.microsoft.com/office/drawing/2014/main" id="{FDE2F2B3-FE87-48FF-912E-C97AFD9F840E}"/>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8" name="Freeform 139">
              <a:extLst>
                <a:ext uri="{FF2B5EF4-FFF2-40B4-BE49-F238E27FC236}">
                  <a16:creationId xmlns:a16="http://schemas.microsoft.com/office/drawing/2014/main" id="{64FFD725-6163-8EC5-1536-AE5F05AC11AA}"/>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9" name="Freeform 140">
              <a:extLst>
                <a:ext uri="{FF2B5EF4-FFF2-40B4-BE49-F238E27FC236}">
                  <a16:creationId xmlns:a16="http://schemas.microsoft.com/office/drawing/2014/main" id="{11F611E0-427C-F4C4-F56E-1963D2B6D371}"/>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0" name="Freeform 141">
              <a:extLst>
                <a:ext uri="{FF2B5EF4-FFF2-40B4-BE49-F238E27FC236}">
                  <a16:creationId xmlns:a16="http://schemas.microsoft.com/office/drawing/2014/main" id="{54F44053-02CF-BC32-2AD7-CE042C29D872}"/>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1" name="Freeform 142">
              <a:extLst>
                <a:ext uri="{FF2B5EF4-FFF2-40B4-BE49-F238E27FC236}">
                  <a16:creationId xmlns:a16="http://schemas.microsoft.com/office/drawing/2014/main" id="{491E7330-3C5C-D4DC-B98E-40AAE1C69F2F}"/>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2" name="Freeform 143">
              <a:extLst>
                <a:ext uri="{FF2B5EF4-FFF2-40B4-BE49-F238E27FC236}">
                  <a16:creationId xmlns:a16="http://schemas.microsoft.com/office/drawing/2014/main" id="{CA003109-C416-4BC5-1DBE-B97E92A7E107}"/>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3" name="Freeform 144">
              <a:extLst>
                <a:ext uri="{FF2B5EF4-FFF2-40B4-BE49-F238E27FC236}">
                  <a16:creationId xmlns:a16="http://schemas.microsoft.com/office/drawing/2014/main" id="{33563496-25D3-771E-F1B4-0F1AC3F95807}"/>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4" name="Freeform 145">
              <a:extLst>
                <a:ext uri="{FF2B5EF4-FFF2-40B4-BE49-F238E27FC236}">
                  <a16:creationId xmlns:a16="http://schemas.microsoft.com/office/drawing/2014/main" id="{6EF288E4-21FE-25E4-C4FB-0EF9978297AA}"/>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5" name="Freeform 146">
              <a:extLst>
                <a:ext uri="{FF2B5EF4-FFF2-40B4-BE49-F238E27FC236}">
                  <a16:creationId xmlns:a16="http://schemas.microsoft.com/office/drawing/2014/main" id="{8A92D731-7B18-F263-BD02-81764A2CD430}"/>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6" name="Freeform 147">
              <a:extLst>
                <a:ext uri="{FF2B5EF4-FFF2-40B4-BE49-F238E27FC236}">
                  <a16:creationId xmlns:a16="http://schemas.microsoft.com/office/drawing/2014/main" id="{E9A6667C-A577-78C4-4DE8-C1311DBA0A73}"/>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7" name="Freeform 148">
              <a:extLst>
                <a:ext uri="{FF2B5EF4-FFF2-40B4-BE49-F238E27FC236}">
                  <a16:creationId xmlns:a16="http://schemas.microsoft.com/office/drawing/2014/main" id="{09B554E3-A3AC-EAFE-4D64-422675D20B3C}"/>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8" name="Freeform 149">
              <a:extLst>
                <a:ext uri="{FF2B5EF4-FFF2-40B4-BE49-F238E27FC236}">
                  <a16:creationId xmlns:a16="http://schemas.microsoft.com/office/drawing/2014/main" id="{73815BA2-10BC-C7AE-9D91-692D665146A9}"/>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9" name="Freeform 150">
              <a:extLst>
                <a:ext uri="{FF2B5EF4-FFF2-40B4-BE49-F238E27FC236}">
                  <a16:creationId xmlns:a16="http://schemas.microsoft.com/office/drawing/2014/main" id="{5DBA318C-5816-3F30-3004-3DF87A2E1167}"/>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0" name="Freeform 151">
              <a:extLst>
                <a:ext uri="{FF2B5EF4-FFF2-40B4-BE49-F238E27FC236}">
                  <a16:creationId xmlns:a16="http://schemas.microsoft.com/office/drawing/2014/main" id="{0C71CA98-1CF0-43EA-6B82-214F422D0603}"/>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1" name="Freeform 152">
              <a:extLst>
                <a:ext uri="{FF2B5EF4-FFF2-40B4-BE49-F238E27FC236}">
                  <a16:creationId xmlns:a16="http://schemas.microsoft.com/office/drawing/2014/main" id="{B3505B91-E168-B584-B891-0E1870439F9C}"/>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2" name="Freeform 153">
              <a:extLst>
                <a:ext uri="{FF2B5EF4-FFF2-40B4-BE49-F238E27FC236}">
                  <a16:creationId xmlns:a16="http://schemas.microsoft.com/office/drawing/2014/main" id="{D07BB98E-5A84-AA2F-BD23-183A659203B6}"/>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3" name="Freeform 154">
              <a:extLst>
                <a:ext uri="{FF2B5EF4-FFF2-40B4-BE49-F238E27FC236}">
                  <a16:creationId xmlns:a16="http://schemas.microsoft.com/office/drawing/2014/main" id="{0336579D-D5DD-439A-026D-E02B6A908979}"/>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4" name="Freeform 155">
              <a:extLst>
                <a:ext uri="{FF2B5EF4-FFF2-40B4-BE49-F238E27FC236}">
                  <a16:creationId xmlns:a16="http://schemas.microsoft.com/office/drawing/2014/main" id="{AE03C505-C812-0BF7-4B95-2E997873E458}"/>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5" name="Freeform 156">
              <a:extLst>
                <a:ext uri="{FF2B5EF4-FFF2-40B4-BE49-F238E27FC236}">
                  <a16:creationId xmlns:a16="http://schemas.microsoft.com/office/drawing/2014/main" id="{06BCE094-45D0-D87C-0080-6B901397A325}"/>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6" name="Freeform 157">
              <a:extLst>
                <a:ext uri="{FF2B5EF4-FFF2-40B4-BE49-F238E27FC236}">
                  <a16:creationId xmlns:a16="http://schemas.microsoft.com/office/drawing/2014/main" id="{2EE2C004-0709-4094-CA63-FB2A0AA991EB}"/>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7" name="Freeform 158">
              <a:extLst>
                <a:ext uri="{FF2B5EF4-FFF2-40B4-BE49-F238E27FC236}">
                  <a16:creationId xmlns:a16="http://schemas.microsoft.com/office/drawing/2014/main" id="{5AC37DC8-4362-D024-4DD9-B7286E60B082}"/>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8" name="Freeform 159">
              <a:extLst>
                <a:ext uri="{FF2B5EF4-FFF2-40B4-BE49-F238E27FC236}">
                  <a16:creationId xmlns:a16="http://schemas.microsoft.com/office/drawing/2014/main" id="{45FD0F83-2871-613F-0769-AB198DBBEA50}"/>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9" name="Freeform 160">
              <a:extLst>
                <a:ext uri="{FF2B5EF4-FFF2-40B4-BE49-F238E27FC236}">
                  <a16:creationId xmlns:a16="http://schemas.microsoft.com/office/drawing/2014/main" id="{9360F65F-5EF3-F972-4920-DC21FC317272}"/>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0" name="Freeform 161">
              <a:extLst>
                <a:ext uri="{FF2B5EF4-FFF2-40B4-BE49-F238E27FC236}">
                  <a16:creationId xmlns:a16="http://schemas.microsoft.com/office/drawing/2014/main" id="{437FF5AA-BA4C-A520-B7D5-C6A0AC921A17}"/>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1" name="Freeform 162">
              <a:extLst>
                <a:ext uri="{FF2B5EF4-FFF2-40B4-BE49-F238E27FC236}">
                  <a16:creationId xmlns:a16="http://schemas.microsoft.com/office/drawing/2014/main" id="{6064BE69-1324-C8C5-B7D8-AF4AE33A24DB}"/>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2" name="Freeform 163">
              <a:extLst>
                <a:ext uri="{FF2B5EF4-FFF2-40B4-BE49-F238E27FC236}">
                  <a16:creationId xmlns:a16="http://schemas.microsoft.com/office/drawing/2014/main" id="{3B7B252C-FDCF-831D-C281-45D98228BC2E}"/>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3" name="Freeform 164">
              <a:extLst>
                <a:ext uri="{FF2B5EF4-FFF2-40B4-BE49-F238E27FC236}">
                  <a16:creationId xmlns:a16="http://schemas.microsoft.com/office/drawing/2014/main" id="{8E431AFA-4FCD-3C63-1A1D-6D4E7E84BD34}"/>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4" name="Freeform 165">
              <a:extLst>
                <a:ext uri="{FF2B5EF4-FFF2-40B4-BE49-F238E27FC236}">
                  <a16:creationId xmlns:a16="http://schemas.microsoft.com/office/drawing/2014/main" id="{646F89C9-CF39-21D0-55D6-B7C62586CB62}"/>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5" name="Freeform 166">
              <a:extLst>
                <a:ext uri="{FF2B5EF4-FFF2-40B4-BE49-F238E27FC236}">
                  <a16:creationId xmlns:a16="http://schemas.microsoft.com/office/drawing/2014/main" id="{0D9F8CB6-AA5E-A0D2-B6D4-E45182129C02}"/>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6" name="Freeform 167">
              <a:extLst>
                <a:ext uri="{FF2B5EF4-FFF2-40B4-BE49-F238E27FC236}">
                  <a16:creationId xmlns:a16="http://schemas.microsoft.com/office/drawing/2014/main" id="{5E83D740-7681-BCF1-49EA-A72BABCF3B39}"/>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7" name="Freeform 168">
              <a:extLst>
                <a:ext uri="{FF2B5EF4-FFF2-40B4-BE49-F238E27FC236}">
                  <a16:creationId xmlns:a16="http://schemas.microsoft.com/office/drawing/2014/main" id="{B06047A8-9087-144A-43A7-126CD1EEB98E}"/>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8" name="Freeform 169">
              <a:extLst>
                <a:ext uri="{FF2B5EF4-FFF2-40B4-BE49-F238E27FC236}">
                  <a16:creationId xmlns:a16="http://schemas.microsoft.com/office/drawing/2014/main" id="{1A5DCAEC-CC07-95B1-7CBD-B0E021D50767}"/>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9" name="Freeform 170">
              <a:extLst>
                <a:ext uri="{FF2B5EF4-FFF2-40B4-BE49-F238E27FC236}">
                  <a16:creationId xmlns:a16="http://schemas.microsoft.com/office/drawing/2014/main" id="{FDE1FD3A-4242-6978-8570-3649733073F9}"/>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0" name="Freeform 172">
              <a:extLst>
                <a:ext uri="{FF2B5EF4-FFF2-40B4-BE49-F238E27FC236}">
                  <a16:creationId xmlns:a16="http://schemas.microsoft.com/office/drawing/2014/main" id="{155B2279-3790-A2DA-7D05-7224DB26AF2F}"/>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1" name="Freeform 173">
              <a:extLst>
                <a:ext uri="{FF2B5EF4-FFF2-40B4-BE49-F238E27FC236}">
                  <a16:creationId xmlns:a16="http://schemas.microsoft.com/office/drawing/2014/main" id="{D466AA3D-2C2B-DEB5-00FE-C2A7ABF503A8}"/>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2" name="Freeform 174">
              <a:extLst>
                <a:ext uri="{FF2B5EF4-FFF2-40B4-BE49-F238E27FC236}">
                  <a16:creationId xmlns:a16="http://schemas.microsoft.com/office/drawing/2014/main" id="{D334A55D-CC41-362B-A9C2-7723945058B5}"/>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3" name="Freeform 175">
              <a:extLst>
                <a:ext uri="{FF2B5EF4-FFF2-40B4-BE49-F238E27FC236}">
                  <a16:creationId xmlns:a16="http://schemas.microsoft.com/office/drawing/2014/main" id="{C6CFE81B-83E2-6FA5-F3DC-CC6188D7115A}"/>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4" name="Freeform 176">
              <a:extLst>
                <a:ext uri="{FF2B5EF4-FFF2-40B4-BE49-F238E27FC236}">
                  <a16:creationId xmlns:a16="http://schemas.microsoft.com/office/drawing/2014/main" id="{4E95F557-494B-CDF3-1B60-398A7D9FA190}"/>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5" name="Freeform 177">
              <a:extLst>
                <a:ext uri="{FF2B5EF4-FFF2-40B4-BE49-F238E27FC236}">
                  <a16:creationId xmlns:a16="http://schemas.microsoft.com/office/drawing/2014/main" id="{20BC1E8C-46CF-A652-95EE-7A046835E923}"/>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6" name="Freeform 178">
              <a:extLst>
                <a:ext uri="{FF2B5EF4-FFF2-40B4-BE49-F238E27FC236}">
                  <a16:creationId xmlns:a16="http://schemas.microsoft.com/office/drawing/2014/main" id="{DD7C93B2-76DD-F0E8-11BF-524CC532A5DD}"/>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7" name="Freeform 179">
              <a:extLst>
                <a:ext uri="{FF2B5EF4-FFF2-40B4-BE49-F238E27FC236}">
                  <a16:creationId xmlns:a16="http://schemas.microsoft.com/office/drawing/2014/main" id="{516F2623-0CBC-1B75-509E-47BD2E130C7C}"/>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8" name="Freeform 180">
              <a:extLst>
                <a:ext uri="{FF2B5EF4-FFF2-40B4-BE49-F238E27FC236}">
                  <a16:creationId xmlns:a16="http://schemas.microsoft.com/office/drawing/2014/main" id="{9B83E769-9F94-F017-B491-0D26AA7085AA}"/>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9" name="Freeform 181">
              <a:extLst>
                <a:ext uri="{FF2B5EF4-FFF2-40B4-BE49-F238E27FC236}">
                  <a16:creationId xmlns:a16="http://schemas.microsoft.com/office/drawing/2014/main" id="{378847F3-B44D-411A-8346-ED37507CA60D}"/>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0" name="Freeform 182">
              <a:extLst>
                <a:ext uri="{FF2B5EF4-FFF2-40B4-BE49-F238E27FC236}">
                  <a16:creationId xmlns:a16="http://schemas.microsoft.com/office/drawing/2014/main" id="{089C0F5A-7E68-B04E-EE7C-F49C0F5002A3}"/>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1" name="Freeform 183">
              <a:extLst>
                <a:ext uri="{FF2B5EF4-FFF2-40B4-BE49-F238E27FC236}">
                  <a16:creationId xmlns:a16="http://schemas.microsoft.com/office/drawing/2014/main" id="{88F1098A-6FAA-6F45-44CD-8903B5934F73}"/>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2" name="Google Shape;354;p76">
            <a:extLst>
              <a:ext uri="{FF2B5EF4-FFF2-40B4-BE49-F238E27FC236}">
                <a16:creationId xmlns:a16="http://schemas.microsoft.com/office/drawing/2014/main" id="{B240E3E7-0C27-A3C5-3F27-138222FA1F5C}"/>
              </a:ext>
            </a:extLst>
          </p:cNvPr>
          <p:cNvSpPr txBox="1">
            <a:spLocks noGrp="1"/>
          </p:cNvSpPr>
          <p:nvPr>
            <p:ph type="body" idx="10"/>
          </p:nvPr>
        </p:nvSpPr>
        <p:spPr>
          <a:xfrm>
            <a:off x="9698064" y="2983260"/>
            <a:ext cx="8129254"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3" name="Straight Connector 172">
            <a:extLst>
              <a:ext uri="{FF2B5EF4-FFF2-40B4-BE49-F238E27FC236}">
                <a16:creationId xmlns:a16="http://schemas.microsoft.com/office/drawing/2014/main" id="{1A83DD5D-CA7B-5464-B25A-4FEE6B8586AE}"/>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564219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hart - Coral">
    <p:spTree>
      <p:nvGrpSpPr>
        <p:cNvPr id="1" name=""/>
        <p:cNvGrpSpPr/>
        <p:nvPr/>
      </p:nvGrpSpPr>
      <p:grpSpPr>
        <a:xfrm>
          <a:off x="0" y="0"/>
          <a:ext cx="0" cy="0"/>
          <a:chOff x="0" y="0"/>
          <a:chExt cx="0" cy="0"/>
        </a:xfrm>
      </p:grpSpPr>
      <p:sp>
        <p:nvSpPr>
          <p:cNvPr id="6" name="Google Shape;479;p90">
            <a:extLst>
              <a:ext uri="{FF2B5EF4-FFF2-40B4-BE49-F238E27FC236}">
                <a16:creationId xmlns:a16="http://schemas.microsoft.com/office/drawing/2014/main" id="{D320ACA0-D628-F3CE-7F12-DE5008421F05}"/>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80;p90">
            <a:extLst>
              <a:ext uri="{FF2B5EF4-FFF2-40B4-BE49-F238E27FC236}">
                <a16:creationId xmlns:a16="http://schemas.microsoft.com/office/drawing/2014/main" id="{78EDC522-6CEA-1E32-B011-27EC87EE355B}"/>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81;p90">
            <a:extLst>
              <a:ext uri="{FF2B5EF4-FFF2-40B4-BE49-F238E27FC236}">
                <a16:creationId xmlns:a16="http://schemas.microsoft.com/office/drawing/2014/main" id="{1C09C1D7-7B77-D7B6-8E22-059989214A8A}"/>
              </a:ext>
            </a:extLst>
          </p:cNvPr>
          <p:cNvSpPr/>
          <p:nvPr userDrawn="1"/>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82;p90">
            <a:extLst>
              <a:ext uri="{FF2B5EF4-FFF2-40B4-BE49-F238E27FC236}">
                <a16:creationId xmlns:a16="http://schemas.microsoft.com/office/drawing/2014/main" id="{D8F21882-AB47-1CEE-4495-C1C1DA0351B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83;p90">
            <a:extLst>
              <a:ext uri="{FF2B5EF4-FFF2-40B4-BE49-F238E27FC236}">
                <a16:creationId xmlns:a16="http://schemas.microsoft.com/office/drawing/2014/main" id="{E6780B17-0080-F42F-3524-D89AAC533D92}"/>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84;p90">
            <a:extLst>
              <a:ext uri="{FF2B5EF4-FFF2-40B4-BE49-F238E27FC236}">
                <a16:creationId xmlns:a16="http://schemas.microsoft.com/office/drawing/2014/main" id="{12432A68-707C-2814-4FF4-4CEACD480F52}"/>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12" name="Group 11">
            <a:extLst>
              <a:ext uri="{FF2B5EF4-FFF2-40B4-BE49-F238E27FC236}">
                <a16:creationId xmlns:a16="http://schemas.microsoft.com/office/drawing/2014/main" id="{F5A684D6-CB5D-C67D-CB7E-64D84B68C5D5}"/>
              </a:ext>
            </a:extLst>
          </p:cNvPr>
          <p:cNvGrpSpPr/>
          <p:nvPr userDrawn="1"/>
        </p:nvGrpSpPr>
        <p:grpSpPr>
          <a:xfrm>
            <a:off x="894937" y="3329989"/>
            <a:ext cx="7683934" cy="4809510"/>
            <a:chOff x="2148115" y="1921499"/>
            <a:chExt cx="6397625" cy="3949700"/>
          </a:xfrm>
          <a:solidFill>
            <a:schemeClr val="bg1"/>
          </a:solidFill>
        </p:grpSpPr>
        <p:sp>
          <p:nvSpPr>
            <p:cNvPr id="92" name="Freeform 103">
              <a:extLst>
                <a:ext uri="{FF2B5EF4-FFF2-40B4-BE49-F238E27FC236}">
                  <a16:creationId xmlns:a16="http://schemas.microsoft.com/office/drawing/2014/main" id="{97F4EA06-338F-331E-65E5-BD804487FC64}"/>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3" name="Freeform 104">
              <a:extLst>
                <a:ext uri="{FF2B5EF4-FFF2-40B4-BE49-F238E27FC236}">
                  <a16:creationId xmlns:a16="http://schemas.microsoft.com/office/drawing/2014/main" id="{A6274213-0AED-5687-E39B-BB4878E6B7E7}"/>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4" name="Freeform 105">
              <a:extLst>
                <a:ext uri="{FF2B5EF4-FFF2-40B4-BE49-F238E27FC236}">
                  <a16:creationId xmlns:a16="http://schemas.microsoft.com/office/drawing/2014/main" id="{1CEBA7AC-0A9D-0E79-82C4-8210F8C1C808}"/>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5" name="Freeform 106">
              <a:extLst>
                <a:ext uri="{FF2B5EF4-FFF2-40B4-BE49-F238E27FC236}">
                  <a16:creationId xmlns:a16="http://schemas.microsoft.com/office/drawing/2014/main" id="{33094866-766A-74F3-87F9-4E9C006DCC08}"/>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6" name="Freeform 107">
              <a:extLst>
                <a:ext uri="{FF2B5EF4-FFF2-40B4-BE49-F238E27FC236}">
                  <a16:creationId xmlns:a16="http://schemas.microsoft.com/office/drawing/2014/main" id="{710F2915-A67E-B76C-A88A-EF48A2B71DBC}"/>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7" name="Freeform 108">
              <a:extLst>
                <a:ext uri="{FF2B5EF4-FFF2-40B4-BE49-F238E27FC236}">
                  <a16:creationId xmlns:a16="http://schemas.microsoft.com/office/drawing/2014/main" id="{3A3FDE70-DEF1-9D55-8596-E4E115AEBD59}"/>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8" name="Freeform 109">
              <a:extLst>
                <a:ext uri="{FF2B5EF4-FFF2-40B4-BE49-F238E27FC236}">
                  <a16:creationId xmlns:a16="http://schemas.microsoft.com/office/drawing/2014/main" id="{94EB8B33-B401-260A-FADF-2266CE3CA4D9}"/>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9" name="Freeform 110">
              <a:extLst>
                <a:ext uri="{FF2B5EF4-FFF2-40B4-BE49-F238E27FC236}">
                  <a16:creationId xmlns:a16="http://schemas.microsoft.com/office/drawing/2014/main" id="{6140C85B-B54C-1CE7-763A-705397CB7D62}"/>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0" name="Freeform 111">
              <a:extLst>
                <a:ext uri="{FF2B5EF4-FFF2-40B4-BE49-F238E27FC236}">
                  <a16:creationId xmlns:a16="http://schemas.microsoft.com/office/drawing/2014/main" id="{C0D0F225-5EE1-2401-5F0A-68B4F0B6E84D}"/>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1" name="Freeform 112">
              <a:extLst>
                <a:ext uri="{FF2B5EF4-FFF2-40B4-BE49-F238E27FC236}">
                  <a16:creationId xmlns:a16="http://schemas.microsoft.com/office/drawing/2014/main" id="{A74051A0-899B-811E-F2DF-E21BAE4FBFE2}"/>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2" name="Freeform 113">
              <a:extLst>
                <a:ext uri="{FF2B5EF4-FFF2-40B4-BE49-F238E27FC236}">
                  <a16:creationId xmlns:a16="http://schemas.microsoft.com/office/drawing/2014/main" id="{4678D243-9330-8F70-A3CC-2A3D6C61342E}"/>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3" name="Freeform 114">
              <a:extLst>
                <a:ext uri="{FF2B5EF4-FFF2-40B4-BE49-F238E27FC236}">
                  <a16:creationId xmlns:a16="http://schemas.microsoft.com/office/drawing/2014/main" id="{8CEB8488-1713-A456-E1D8-42CE1D64AB99}"/>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4" name="Freeform 115">
              <a:extLst>
                <a:ext uri="{FF2B5EF4-FFF2-40B4-BE49-F238E27FC236}">
                  <a16:creationId xmlns:a16="http://schemas.microsoft.com/office/drawing/2014/main" id="{990F7F17-D5A8-9FF8-4FB6-BF530A3D1370}"/>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5" name="Freeform 116">
              <a:extLst>
                <a:ext uri="{FF2B5EF4-FFF2-40B4-BE49-F238E27FC236}">
                  <a16:creationId xmlns:a16="http://schemas.microsoft.com/office/drawing/2014/main" id="{D45F27DA-0172-B897-DE29-DF7348DDFBB0}"/>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6" name="Freeform 117">
              <a:extLst>
                <a:ext uri="{FF2B5EF4-FFF2-40B4-BE49-F238E27FC236}">
                  <a16:creationId xmlns:a16="http://schemas.microsoft.com/office/drawing/2014/main" id="{FC00EC87-1D9C-EBF1-55BE-E7D606829EB3}"/>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7" name="Freeform 118">
              <a:extLst>
                <a:ext uri="{FF2B5EF4-FFF2-40B4-BE49-F238E27FC236}">
                  <a16:creationId xmlns:a16="http://schemas.microsoft.com/office/drawing/2014/main" id="{83F335A6-1739-E374-0F99-DD123B4A42C6}"/>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8" name="Freeform 119">
              <a:extLst>
                <a:ext uri="{FF2B5EF4-FFF2-40B4-BE49-F238E27FC236}">
                  <a16:creationId xmlns:a16="http://schemas.microsoft.com/office/drawing/2014/main" id="{DD64AF1E-6C6A-FD21-2128-0C45234D161F}"/>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9" name="Freeform 120">
              <a:extLst>
                <a:ext uri="{FF2B5EF4-FFF2-40B4-BE49-F238E27FC236}">
                  <a16:creationId xmlns:a16="http://schemas.microsoft.com/office/drawing/2014/main" id="{136289D0-55AD-BB94-18C4-A609D3523131}"/>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0" name="Freeform 121">
              <a:extLst>
                <a:ext uri="{FF2B5EF4-FFF2-40B4-BE49-F238E27FC236}">
                  <a16:creationId xmlns:a16="http://schemas.microsoft.com/office/drawing/2014/main" id="{7592A40C-5196-10A1-3C9B-9F2469CC78AA}"/>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1" name="Freeform 122">
              <a:extLst>
                <a:ext uri="{FF2B5EF4-FFF2-40B4-BE49-F238E27FC236}">
                  <a16:creationId xmlns:a16="http://schemas.microsoft.com/office/drawing/2014/main" id="{0509C456-7F8A-AB65-8A80-4EE37EBD3A9D}"/>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2" name="Freeform 123">
              <a:extLst>
                <a:ext uri="{FF2B5EF4-FFF2-40B4-BE49-F238E27FC236}">
                  <a16:creationId xmlns:a16="http://schemas.microsoft.com/office/drawing/2014/main" id="{4AE32162-39BF-B579-5FD6-46BB628289B3}"/>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3" name="Freeform 124">
              <a:extLst>
                <a:ext uri="{FF2B5EF4-FFF2-40B4-BE49-F238E27FC236}">
                  <a16:creationId xmlns:a16="http://schemas.microsoft.com/office/drawing/2014/main" id="{9790C3C7-15A5-F96F-CBB6-0C57E6EA5A38}"/>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4" name="Freeform 125">
              <a:extLst>
                <a:ext uri="{FF2B5EF4-FFF2-40B4-BE49-F238E27FC236}">
                  <a16:creationId xmlns:a16="http://schemas.microsoft.com/office/drawing/2014/main" id="{98738FA3-AA4F-DA29-73D9-134428653F35}"/>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5" name="Freeform 126">
              <a:extLst>
                <a:ext uri="{FF2B5EF4-FFF2-40B4-BE49-F238E27FC236}">
                  <a16:creationId xmlns:a16="http://schemas.microsoft.com/office/drawing/2014/main" id="{CCE1CFC2-B028-86E3-AD9A-00B76CCA778A}"/>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6" name="Freeform 127">
              <a:extLst>
                <a:ext uri="{FF2B5EF4-FFF2-40B4-BE49-F238E27FC236}">
                  <a16:creationId xmlns:a16="http://schemas.microsoft.com/office/drawing/2014/main" id="{FAE7D19F-0CFB-B2C6-1B9F-ED134222AE89}"/>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7" name="Freeform 128">
              <a:extLst>
                <a:ext uri="{FF2B5EF4-FFF2-40B4-BE49-F238E27FC236}">
                  <a16:creationId xmlns:a16="http://schemas.microsoft.com/office/drawing/2014/main" id="{1E9209AB-6057-974D-CBA3-E7E6F2D9A7CE}"/>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8" name="Freeform 129">
              <a:extLst>
                <a:ext uri="{FF2B5EF4-FFF2-40B4-BE49-F238E27FC236}">
                  <a16:creationId xmlns:a16="http://schemas.microsoft.com/office/drawing/2014/main" id="{5CBF472E-E30F-CD19-9816-5AC02AFF0AFB}"/>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9" name="Freeform 130">
              <a:extLst>
                <a:ext uri="{FF2B5EF4-FFF2-40B4-BE49-F238E27FC236}">
                  <a16:creationId xmlns:a16="http://schemas.microsoft.com/office/drawing/2014/main" id="{DFCFBBD3-0EA4-B920-A717-FC4A4322D40C}"/>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0" name="Freeform 131">
              <a:extLst>
                <a:ext uri="{FF2B5EF4-FFF2-40B4-BE49-F238E27FC236}">
                  <a16:creationId xmlns:a16="http://schemas.microsoft.com/office/drawing/2014/main" id="{2F19E612-DBAA-3622-1DE8-5D6377B68CA7}"/>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1" name="Freeform 132">
              <a:extLst>
                <a:ext uri="{FF2B5EF4-FFF2-40B4-BE49-F238E27FC236}">
                  <a16:creationId xmlns:a16="http://schemas.microsoft.com/office/drawing/2014/main" id="{39834736-BC62-9C3E-CC49-DC3A751FF60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2" name="Freeform 133">
              <a:extLst>
                <a:ext uri="{FF2B5EF4-FFF2-40B4-BE49-F238E27FC236}">
                  <a16:creationId xmlns:a16="http://schemas.microsoft.com/office/drawing/2014/main" id="{186EA6EE-9A79-FC00-2ED7-2131B7F3C84F}"/>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3" name="Freeform 134">
              <a:extLst>
                <a:ext uri="{FF2B5EF4-FFF2-40B4-BE49-F238E27FC236}">
                  <a16:creationId xmlns:a16="http://schemas.microsoft.com/office/drawing/2014/main" id="{43A83733-6EBF-CDDD-A440-FF30594C6551}"/>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4" name="Freeform 135">
              <a:extLst>
                <a:ext uri="{FF2B5EF4-FFF2-40B4-BE49-F238E27FC236}">
                  <a16:creationId xmlns:a16="http://schemas.microsoft.com/office/drawing/2014/main" id="{380294A6-770F-DDB7-4AE1-0BF0A815045E}"/>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5" name="Freeform 136">
              <a:extLst>
                <a:ext uri="{FF2B5EF4-FFF2-40B4-BE49-F238E27FC236}">
                  <a16:creationId xmlns:a16="http://schemas.microsoft.com/office/drawing/2014/main" id="{9C30F016-6B1E-4464-905A-45B62B9B6202}"/>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6" name="Freeform 137">
              <a:extLst>
                <a:ext uri="{FF2B5EF4-FFF2-40B4-BE49-F238E27FC236}">
                  <a16:creationId xmlns:a16="http://schemas.microsoft.com/office/drawing/2014/main" id="{F42B6DCA-C05A-1CB8-D5BD-36224FAA247E}"/>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7" name="Freeform 138">
              <a:extLst>
                <a:ext uri="{FF2B5EF4-FFF2-40B4-BE49-F238E27FC236}">
                  <a16:creationId xmlns:a16="http://schemas.microsoft.com/office/drawing/2014/main" id="{281BD2C9-AD94-5D30-C6AC-4D677D2E31F0}"/>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8" name="Freeform 139">
              <a:extLst>
                <a:ext uri="{FF2B5EF4-FFF2-40B4-BE49-F238E27FC236}">
                  <a16:creationId xmlns:a16="http://schemas.microsoft.com/office/drawing/2014/main" id="{89726E41-2C32-96E2-FBA4-77330AC77058}"/>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9" name="Freeform 140">
              <a:extLst>
                <a:ext uri="{FF2B5EF4-FFF2-40B4-BE49-F238E27FC236}">
                  <a16:creationId xmlns:a16="http://schemas.microsoft.com/office/drawing/2014/main" id="{84B8F818-0089-45AB-AAD8-FFF15B9C9D5B}"/>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0" name="Freeform 141">
              <a:extLst>
                <a:ext uri="{FF2B5EF4-FFF2-40B4-BE49-F238E27FC236}">
                  <a16:creationId xmlns:a16="http://schemas.microsoft.com/office/drawing/2014/main" id="{76BAD75E-E37E-E7EC-D06C-AA9431363A18}"/>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1" name="Freeform 142">
              <a:extLst>
                <a:ext uri="{FF2B5EF4-FFF2-40B4-BE49-F238E27FC236}">
                  <a16:creationId xmlns:a16="http://schemas.microsoft.com/office/drawing/2014/main" id="{93750D9D-B607-6599-E899-074C3AA11831}"/>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2" name="Freeform 143">
              <a:extLst>
                <a:ext uri="{FF2B5EF4-FFF2-40B4-BE49-F238E27FC236}">
                  <a16:creationId xmlns:a16="http://schemas.microsoft.com/office/drawing/2014/main" id="{85E4D347-3BCA-415C-0075-22C6026A9098}"/>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3" name="Freeform 144">
              <a:extLst>
                <a:ext uri="{FF2B5EF4-FFF2-40B4-BE49-F238E27FC236}">
                  <a16:creationId xmlns:a16="http://schemas.microsoft.com/office/drawing/2014/main" id="{CAF7746B-B969-3C59-0D39-121E90279C3D}"/>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4" name="Freeform 145">
              <a:extLst>
                <a:ext uri="{FF2B5EF4-FFF2-40B4-BE49-F238E27FC236}">
                  <a16:creationId xmlns:a16="http://schemas.microsoft.com/office/drawing/2014/main" id="{9E5CCD7B-C394-F6CF-BAB1-8F6774963887}"/>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5" name="Freeform 146">
              <a:extLst>
                <a:ext uri="{FF2B5EF4-FFF2-40B4-BE49-F238E27FC236}">
                  <a16:creationId xmlns:a16="http://schemas.microsoft.com/office/drawing/2014/main" id="{65CAA825-C4C0-DA60-2206-D08BBB1C89FA}"/>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6" name="Freeform 147">
              <a:extLst>
                <a:ext uri="{FF2B5EF4-FFF2-40B4-BE49-F238E27FC236}">
                  <a16:creationId xmlns:a16="http://schemas.microsoft.com/office/drawing/2014/main" id="{F3FCEDCE-BE1D-B512-DA16-91C9977D1426}"/>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7" name="Freeform 148">
              <a:extLst>
                <a:ext uri="{FF2B5EF4-FFF2-40B4-BE49-F238E27FC236}">
                  <a16:creationId xmlns:a16="http://schemas.microsoft.com/office/drawing/2014/main" id="{9FE76E51-B14D-865B-DE28-B2DC451A1795}"/>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8" name="Freeform 149">
              <a:extLst>
                <a:ext uri="{FF2B5EF4-FFF2-40B4-BE49-F238E27FC236}">
                  <a16:creationId xmlns:a16="http://schemas.microsoft.com/office/drawing/2014/main" id="{D04E5D05-4575-F98A-19D0-3E4B5D096B30}"/>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9" name="Freeform 150">
              <a:extLst>
                <a:ext uri="{FF2B5EF4-FFF2-40B4-BE49-F238E27FC236}">
                  <a16:creationId xmlns:a16="http://schemas.microsoft.com/office/drawing/2014/main" id="{81218945-3D85-5D52-A616-53B002975262}"/>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0" name="Freeform 151">
              <a:extLst>
                <a:ext uri="{FF2B5EF4-FFF2-40B4-BE49-F238E27FC236}">
                  <a16:creationId xmlns:a16="http://schemas.microsoft.com/office/drawing/2014/main" id="{7A33909E-13B8-283B-A25D-367CE3011ACD}"/>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1" name="Freeform 152">
              <a:extLst>
                <a:ext uri="{FF2B5EF4-FFF2-40B4-BE49-F238E27FC236}">
                  <a16:creationId xmlns:a16="http://schemas.microsoft.com/office/drawing/2014/main" id="{96D93FFE-A1C9-0520-1FE3-55481C8D1364}"/>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2" name="Freeform 153">
              <a:extLst>
                <a:ext uri="{FF2B5EF4-FFF2-40B4-BE49-F238E27FC236}">
                  <a16:creationId xmlns:a16="http://schemas.microsoft.com/office/drawing/2014/main" id="{A966E2C6-A524-B474-9CD5-C6BCF870FEA3}"/>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3" name="Freeform 154">
              <a:extLst>
                <a:ext uri="{FF2B5EF4-FFF2-40B4-BE49-F238E27FC236}">
                  <a16:creationId xmlns:a16="http://schemas.microsoft.com/office/drawing/2014/main" id="{1BD5643A-40A1-E6EC-2E8B-306EDF10DE4A}"/>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4" name="Freeform 155">
              <a:extLst>
                <a:ext uri="{FF2B5EF4-FFF2-40B4-BE49-F238E27FC236}">
                  <a16:creationId xmlns:a16="http://schemas.microsoft.com/office/drawing/2014/main" id="{C3423FE8-5D74-C422-B095-D6B05BA048AC}"/>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5" name="Freeform 156">
              <a:extLst>
                <a:ext uri="{FF2B5EF4-FFF2-40B4-BE49-F238E27FC236}">
                  <a16:creationId xmlns:a16="http://schemas.microsoft.com/office/drawing/2014/main" id="{9A5F960E-B158-6273-4472-55774F48836E}"/>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6" name="Freeform 157">
              <a:extLst>
                <a:ext uri="{FF2B5EF4-FFF2-40B4-BE49-F238E27FC236}">
                  <a16:creationId xmlns:a16="http://schemas.microsoft.com/office/drawing/2014/main" id="{8E1097C6-20B0-FF7C-B507-54C597E2FB2C}"/>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7" name="Freeform 158">
              <a:extLst>
                <a:ext uri="{FF2B5EF4-FFF2-40B4-BE49-F238E27FC236}">
                  <a16:creationId xmlns:a16="http://schemas.microsoft.com/office/drawing/2014/main" id="{FBAC639D-D937-D3A9-0857-93B60C3AED0B}"/>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8" name="Freeform 159">
              <a:extLst>
                <a:ext uri="{FF2B5EF4-FFF2-40B4-BE49-F238E27FC236}">
                  <a16:creationId xmlns:a16="http://schemas.microsoft.com/office/drawing/2014/main" id="{04A6173D-39C3-7EDE-E138-BCD6B56D6A15}"/>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9" name="Freeform 160">
              <a:extLst>
                <a:ext uri="{FF2B5EF4-FFF2-40B4-BE49-F238E27FC236}">
                  <a16:creationId xmlns:a16="http://schemas.microsoft.com/office/drawing/2014/main" id="{CD451C94-15C9-2C75-A311-84620CB8AED7}"/>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0" name="Freeform 161">
              <a:extLst>
                <a:ext uri="{FF2B5EF4-FFF2-40B4-BE49-F238E27FC236}">
                  <a16:creationId xmlns:a16="http://schemas.microsoft.com/office/drawing/2014/main" id="{AB4635D3-7081-0B0B-2B07-D5587965B33B}"/>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1" name="Freeform 162">
              <a:extLst>
                <a:ext uri="{FF2B5EF4-FFF2-40B4-BE49-F238E27FC236}">
                  <a16:creationId xmlns:a16="http://schemas.microsoft.com/office/drawing/2014/main" id="{F1084A9B-E62C-A9A6-C726-A243EA88CE78}"/>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2" name="Freeform 163">
              <a:extLst>
                <a:ext uri="{FF2B5EF4-FFF2-40B4-BE49-F238E27FC236}">
                  <a16:creationId xmlns:a16="http://schemas.microsoft.com/office/drawing/2014/main" id="{42878611-09E9-1D56-909D-DBC6C06B7467}"/>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3" name="Freeform 164">
              <a:extLst>
                <a:ext uri="{FF2B5EF4-FFF2-40B4-BE49-F238E27FC236}">
                  <a16:creationId xmlns:a16="http://schemas.microsoft.com/office/drawing/2014/main" id="{A131D9A5-985B-127A-0DB1-A4E1DC09D175}"/>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4" name="Freeform 165">
              <a:extLst>
                <a:ext uri="{FF2B5EF4-FFF2-40B4-BE49-F238E27FC236}">
                  <a16:creationId xmlns:a16="http://schemas.microsoft.com/office/drawing/2014/main" id="{C1A1B4F7-036A-F9A0-9440-ACB35A9717F3}"/>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5" name="Freeform 166">
              <a:extLst>
                <a:ext uri="{FF2B5EF4-FFF2-40B4-BE49-F238E27FC236}">
                  <a16:creationId xmlns:a16="http://schemas.microsoft.com/office/drawing/2014/main" id="{92C6B992-2A00-4104-9081-65B2CB0860DD}"/>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6" name="Freeform 167">
              <a:extLst>
                <a:ext uri="{FF2B5EF4-FFF2-40B4-BE49-F238E27FC236}">
                  <a16:creationId xmlns:a16="http://schemas.microsoft.com/office/drawing/2014/main" id="{3B0E2A81-30D7-01D6-121E-930445AB7043}"/>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7" name="Freeform 168">
              <a:extLst>
                <a:ext uri="{FF2B5EF4-FFF2-40B4-BE49-F238E27FC236}">
                  <a16:creationId xmlns:a16="http://schemas.microsoft.com/office/drawing/2014/main" id="{066F55B1-974E-D435-479B-2AF175C200D9}"/>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8" name="Freeform 169">
              <a:extLst>
                <a:ext uri="{FF2B5EF4-FFF2-40B4-BE49-F238E27FC236}">
                  <a16:creationId xmlns:a16="http://schemas.microsoft.com/office/drawing/2014/main" id="{0F1A1E12-E978-D9D6-D90F-874D5A31F432}"/>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9" name="Freeform 170">
              <a:extLst>
                <a:ext uri="{FF2B5EF4-FFF2-40B4-BE49-F238E27FC236}">
                  <a16:creationId xmlns:a16="http://schemas.microsoft.com/office/drawing/2014/main" id="{39BF7FC0-1C16-16D1-F147-9B3D032D0752}"/>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0" name="Freeform 172">
              <a:extLst>
                <a:ext uri="{FF2B5EF4-FFF2-40B4-BE49-F238E27FC236}">
                  <a16:creationId xmlns:a16="http://schemas.microsoft.com/office/drawing/2014/main" id="{EF2C22CB-65E8-56E2-3527-FFFDC9458C5B}"/>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1" name="Freeform 173">
              <a:extLst>
                <a:ext uri="{FF2B5EF4-FFF2-40B4-BE49-F238E27FC236}">
                  <a16:creationId xmlns:a16="http://schemas.microsoft.com/office/drawing/2014/main" id="{93C4D781-43EF-3B37-A702-2704AB37D852}"/>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2" name="Freeform 174">
              <a:extLst>
                <a:ext uri="{FF2B5EF4-FFF2-40B4-BE49-F238E27FC236}">
                  <a16:creationId xmlns:a16="http://schemas.microsoft.com/office/drawing/2014/main" id="{299D6048-7E57-D73D-C1E1-D55B7B86102E}"/>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3" name="Freeform 175">
              <a:extLst>
                <a:ext uri="{FF2B5EF4-FFF2-40B4-BE49-F238E27FC236}">
                  <a16:creationId xmlns:a16="http://schemas.microsoft.com/office/drawing/2014/main" id="{465B22D1-74EF-0CD1-02A5-55933D041AB8}"/>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4" name="Freeform 176">
              <a:extLst>
                <a:ext uri="{FF2B5EF4-FFF2-40B4-BE49-F238E27FC236}">
                  <a16:creationId xmlns:a16="http://schemas.microsoft.com/office/drawing/2014/main" id="{50D81BF4-EF62-016D-BDD2-A9199A9A0C26}"/>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5" name="Freeform 177">
              <a:extLst>
                <a:ext uri="{FF2B5EF4-FFF2-40B4-BE49-F238E27FC236}">
                  <a16:creationId xmlns:a16="http://schemas.microsoft.com/office/drawing/2014/main" id="{73DDA9AB-F99C-642E-0698-E24CDDE3F172}"/>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6" name="Freeform 178">
              <a:extLst>
                <a:ext uri="{FF2B5EF4-FFF2-40B4-BE49-F238E27FC236}">
                  <a16:creationId xmlns:a16="http://schemas.microsoft.com/office/drawing/2014/main" id="{65AD9F0C-AEF0-1B74-4D42-60A88B66AF30}"/>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7" name="Freeform 179">
              <a:extLst>
                <a:ext uri="{FF2B5EF4-FFF2-40B4-BE49-F238E27FC236}">
                  <a16:creationId xmlns:a16="http://schemas.microsoft.com/office/drawing/2014/main" id="{3045A727-1197-9A94-0601-34907E3A897F}"/>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8" name="Freeform 180">
              <a:extLst>
                <a:ext uri="{FF2B5EF4-FFF2-40B4-BE49-F238E27FC236}">
                  <a16:creationId xmlns:a16="http://schemas.microsoft.com/office/drawing/2014/main" id="{45B0A344-B481-AC5E-35E2-A2CF92141E41}"/>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9" name="Freeform 181">
              <a:extLst>
                <a:ext uri="{FF2B5EF4-FFF2-40B4-BE49-F238E27FC236}">
                  <a16:creationId xmlns:a16="http://schemas.microsoft.com/office/drawing/2014/main" id="{518524CD-D341-6B1A-0E87-271FAA9DB7B8}"/>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0" name="Freeform 182">
              <a:extLst>
                <a:ext uri="{FF2B5EF4-FFF2-40B4-BE49-F238E27FC236}">
                  <a16:creationId xmlns:a16="http://schemas.microsoft.com/office/drawing/2014/main" id="{61ADCE3C-AB4F-63A6-044E-916816AE7764}"/>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1" name="Freeform 183">
              <a:extLst>
                <a:ext uri="{FF2B5EF4-FFF2-40B4-BE49-F238E27FC236}">
                  <a16:creationId xmlns:a16="http://schemas.microsoft.com/office/drawing/2014/main" id="{5B750D7E-3E57-DE40-D81F-0D9C25098E96}"/>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2" name="Google Shape;354;p76">
            <a:extLst>
              <a:ext uri="{FF2B5EF4-FFF2-40B4-BE49-F238E27FC236}">
                <a16:creationId xmlns:a16="http://schemas.microsoft.com/office/drawing/2014/main" id="{A89645EF-9213-A306-38E4-57312687EE5C}"/>
              </a:ext>
            </a:extLst>
          </p:cNvPr>
          <p:cNvSpPr txBox="1">
            <a:spLocks noGrp="1"/>
          </p:cNvSpPr>
          <p:nvPr>
            <p:ph type="body" idx="10"/>
          </p:nvPr>
        </p:nvSpPr>
        <p:spPr>
          <a:xfrm>
            <a:off x="9698064" y="2983260"/>
            <a:ext cx="8129254"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3" name="Straight Connector 172">
            <a:extLst>
              <a:ext uri="{FF2B5EF4-FFF2-40B4-BE49-F238E27FC236}">
                <a16:creationId xmlns:a16="http://schemas.microsoft.com/office/drawing/2014/main" id="{7DEF9F21-E9D9-559D-8AFE-C7C51BD915D1}"/>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32750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hart - Gray" preserve="1" userDrawn="1">
  <p:cSld name="1_Chart - Gray_Virginia">
    <p:spTree>
      <p:nvGrpSpPr>
        <p:cNvPr id="1" name="Shape 525"/>
        <p:cNvGrpSpPr/>
        <p:nvPr/>
      </p:nvGrpSpPr>
      <p:grpSpPr>
        <a:xfrm>
          <a:off x="0" y="0"/>
          <a:ext cx="0" cy="0"/>
          <a:chOff x="0" y="0"/>
          <a:chExt cx="0" cy="0"/>
        </a:xfrm>
      </p:grpSpPr>
      <p:sp>
        <p:nvSpPr>
          <p:cNvPr id="526" name="Google Shape;526;p9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9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96"/>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529" name="Google Shape;529;p9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531" name="Google Shape;531;p96"/>
          <p:cNvSpPr txBox="1">
            <a:spLocks noGrp="1"/>
          </p:cNvSpPr>
          <p:nvPr>
            <p:ph type="body" idx="1"/>
          </p:nvPr>
        </p:nvSpPr>
        <p:spPr>
          <a:xfrm>
            <a:off x="1727176" y="444192"/>
            <a:ext cx="12961440" cy="722376"/>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2" name="Google Shape;532;p96"/>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530" name="Group 529">
            <a:extLst>
              <a:ext uri="{FF2B5EF4-FFF2-40B4-BE49-F238E27FC236}">
                <a16:creationId xmlns:a16="http://schemas.microsoft.com/office/drawing/2014/main" id="{17A379A3-F6BE-64EE-724E-2B238F5BDAE6}"/>
              </a:ext>
            </a:extLst>
          </p:cNvPr>
          <p:cNvGrpSpPr/>
          <p:nvPr userDrawn="1"/>
        </p:nvGrpSpPr>
        <p:grpSpPr>
          <a:xfrm>
            <a:off x="894937" y="3329989"/>
            <a:ext cx="7683934" cy="4809510"/>
            <a:chOff x="2148115" y="1921499"/>
            <a:chExt cx="6397625" cy="3949700"/>
          </a:xfrm>
          <a:solidFill>
            <a:schemeClr val="bg1"/>
          </a:solidFill>
        </p:grpSpPr>
        <p:sp>
          <p:nvSpPr>
            <p:cNvPr id="540" name="Freeform 103">
              <a:extLst>
                <a:ext uri="{FF2B5EF4-FFF2-40B4-BE49-F238E27FC236}">
                  <a16:creationId xmlns:a16="http://schemas.microsoft.com/office/drawing/2014/main" id="{850C130F-C8F1-BA8B-FC89-8A81E7D0D787}"/>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1" name="Freeform 104">
              <a:extLst>
                <a:ext uri="{FF2B5EF4-FFF2-40B4-BE49-F238E27FC236}">
                  <a16:creationId xmlns:a16="http://schemas.microsoft.com/office/drawing/2014/main" id="{7C9C540F-CFEA-97D8-5CA3-D001C9A2352D}"/>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2" name="Freeform 105">
              <a:extLst>
                <a:ext uri="{FF2B5EF4-FFF2-40B4-BE49-F238E27FC236}">
                  <a16:creationId xmlns:a16="http://schemas.microsoft.com/office/drawing/2014/main" id="{9E6918CE-DF3F-3531-B216-2054AE272644}"/>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3" name="Freeform 106">
              <a:extLst>
                <a:ext uri="{FF2B5EF4-FFF2-40B4-BE49-F238E27FC236}">
                  <a16:creationId xmlns:a16="http://schemas.microsoft.com/office/drawing/2014/main" id="{FD9CEFEC-20E0-2FB4-2045-2680C236DCE9}"/>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4" name="Freeform 107">
              <a:extLst>
                <a:ext uri="{FF2B5EF4-FFF2-40B4-BE49-F238E27FC236}">
                  <a16:creationId xmlns:a16="http://schemas.microsoft.com/office/drawing/2014/main" id="{F8D15D53-1557-6687-56FA-13293D150C3B}"/>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5" name="Freeform 108">
              <a:extLst>
                <a:ext uri="{FF2B5EF4-FFF2-40B4-BE49-F238E27FC236}">
                  <a16:creationId xmlns:a16="http://schemas.microsoft.com/office/drawing/2014/main" id="{CD97A287-CA8C-3A28-2E97-8497B4FB0663}"/>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6" name="Freeform 109">
              <a:extLst>
                <a:ext uri="{FF2B5EF4-FFF2-40B4-BE49-F238E27FC236}">
                  <a16:creationId xmlns:a16="http://schemas.microsoft.com/office/drawing/2014/main" id="{AFCA43B2-AA01-DFBE-DA6F-08EB50825642}"/>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7" name="Freeform 110">
              <a:extLst>
                <a:ext uri="{FF2B5EF4-FFF2-40B4-BE49-F238E27FC236}">
                  <a16:creationId xmlns:a16="http://schemas.microsoft.com/office/drawing/2014/main" id="{DED702C0-DB72-4F96-79BC-BC479D0F3034}"/>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8" name="Freeform 111">
              <a:extLst>
                <a:ext uri="{FF2B5EF4-FFF2-40B4-BE49-F238E27FC236}">
                  <a16:creationId xmlns:a16="http://schemas.microsoft.com/office/drawing/2014/main" id="{B353935E-E4B6-C0FC-8FED-FF013764566A}"/>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9" name="Freeform 112">
              <a:extLst>
                <a:ext uri="{FF2B5EF4-FFF2-40B4-BE49-F238E27FC236}">
                  <a16:creationId xmlns:a16="http://schemas.microsoft.com/office/drawing/2014/main" id="{57E26E58-68B7-3834-D7E9-CA9AA0C45543}"/>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0" name="Freeform 113">
              <a:extLst>
                <a:ext uri="{FF2B5EF4-FFF2-40B4-BE49-F238E27FC236}">
                  <a16:creationId xmlns:a16="http://schemas.microsoft.com/office/drawing/2014/main" id="{6B4E6C66-3052-E5DF-F917-0C6E375BABEE}"/>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1" name="Freeform 114">
              <a:extLst>
                <a:ext uri="{FF2B5EF4-FFF2-40B4-BE49-F238E27FC236}">
                  <a16:creationId xmlns:a16="http://schemas.microsoft.com/office/drawing/2014/main" id="{69A28770-DE0C-D0AD-EED1-FAF363504685}"/>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2" name="Freeform 115">
              <a:extLst>
                <a:ext uri="{FF2B5EF4-FFF2-40B4-BE49-F238E27FC236}">
                  <a16:creationId xmlns:a16="http://schemas.microsoft.com/office/drawing/2014/main" id="{0FC5716A-999C-2EA8-763C-272175E98CA1}"/>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3" name="Freeform 116">
              <a:extLst>
                <a:ext uri="{FF2B5EF4-FFF2-40B4-BE49-F238E27FC236}">
                  <a16:creationId xmlns:a16="http://schemas.microsoft.com/office/drawing/2014/main" id="{AAE75DCF-5BF0-54B0-55F7-FBE7F0649D9E}"/>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4" name="Freeform 117">
              <a:extLst>
                <a:ext uri="{FF2B5EF4-FFF2-40B4-BE49-F238E27FC236}">
                  <a16:creationId xmlns:a16="http://schemas.microsoft.com/office/drawing/2014/main" id="{9A3C4D91-6E4A-55CA-9B8C-4E103E75AF19}"/>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5" name="Freeform 118">
              <a:extLst>
                <a:ext uri="{FF2B5EF4-FFF2-40B4-BE49-F238E27FC236}">
                  <a16:creationId xmlns:a16="http://schemas.microsoft.com/office/drawing/2014/main" id="{411B7FEE-5AD6-5FA5-5430-6DF11787A087}"/>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6" name="Freeform 119">
              <a:extLst>
                <a:ext uri="{FF2B5EF4-FFF2-40B4-BE49-F238E27FC236}">
                  <a16:creationId xmlns:a16="http://schemas.microsoft.com/office/drawing/2014/main" id="{2FEF88C1-A7F3-A33C-9BE3-F39335F0AC14}"/>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7" name="Freeform 120">
              <a:extLst>
                <a:ext uri="{FF2B5EF4-FFF2-40B4-BE49-F238E27FC236}">
                  <a16:creationId xmlns:a16="http://schemas.microsoft.com/office/drawing/2014/main" id="{120A4308-C88C-53DE-8C6E-F50708C4BC36}"/>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8" name="Freeform 121">
              <a:extLst>
                <a:ext uri="{FF2B5EF4-FFF2-40B4-BE49-F238E27FC236}">
                  <a16:creationId xmlns:a16="http://schemas.microsoft.com/office/drawing/2014/main" id="{F0C450DE-D6FA-C958-9879-9FCE35515114}"/>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9" name="Freeform 122">
              <a:extLst>
                <a:ext uri="{FF2B5EF4-FFF2-40B4-BE49-F238E27FC236}">
                  <a16:creationId xmlns:a16="http://schemas.microsoft.com/office/drawing/2014/main" id="{B4E857D7-7B86-BF88-54D1-7BD384787AA9}"/>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0" name="Freeform 123">
              <a:extLst>
                <a:ext uri="{FF2B5EF4-FFF2-40B4-BE49-F238E27FC236}">
                  <a16:creationId xmlns:a16="http://schemas.microsoft.com/office/drawing/2014/main" id="{90A77F94-9676-01AF-F077-12D1E5649D6E}"/>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1" name="Freeform 124">
              <a:extLst>
                <a:ext uri="{FF2B5EF4-FFF2-40B4-BE49-F238E27FC236}">
                  <a16:creationId xmlns:a16="http://schemas.microsoft.com/office/drawing/2014/main" id="{360EF0BF-C5D1-92EC-04D4-14C48D79D546}"/>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2" name="Freeform 125">
              <a:extLst>
                <a:ext uri="{FF2B5EF4-FFF2-40B4-BE49-F238E27FC236}">
                  <a16:creationId xmlns:a16="http://schemas.microsoft.com/office/drawing/2014/main" id="{D1C860FB-B23C-1CB5-52C0-10A7F56E3F1C}"/>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3" name="Freeform 126">
              <a:extLst>
                <a:ext uri="{FF2B5EF4-FFF2-40B4-BE49-F238E27FC236}">
                  <a16:creationId xmlns:a16="http://schemas.microsoft.com/office/drawing/2014/main" id="{8E19448B-AD56-F034-DC68-346BFE1913F7}"/>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4" name="Freeform 127">
              <a:extLst>
                <a:ext uri="{FF2B5EF4-FFF2-40B4-BE49-F238E27FC236}">
                  <a16:creationId xmlns:a16="http://schemas.microsoft.com/office/drawing/2014/main" id="{AF503121-F930-2C0F-A6D8-2D3EC13BE0F7}"/>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5" name="Freeform 128">
              <a:extLst>
                <a:ext uri="{FF2B5EF4-FFF2-40B4-BE49-F238E27FC236}">
                  <a16:creationId xmlns:a16="http://schemas.microsoft.com/office/drawing/2014/main" id="{5AB1ABA3-9EC8-DFCD-544F-AA1C2AE3D6D5}"/>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6" name="Freeform 129">
              <a:extLst>
                <a:ext uri="{FF2B5EF4-FFF2-40B4-BE49-F238E27FC236}">
                  <a16:creationId xmlns:a16="http://schemas.microsoft.com/office/drawing/2014/main" id="{0E6A27BA-0EC2-16D4-C40F-F62375A0A603}"/>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7" name="Freeform 130">
              <a:extLst>
                <a:ext uri="{FF2B5EF4-FFF2-40B4-BE49-F238E27FC236}">
                  <a16:creationId xmlns:a16="http://schemas.microsoft.com/office/drawing/2014/main" id="{1ED3E0A9-92C9-FD81-ED0B-E4CD3CB43038}"/>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8" name="Freeform 131">
              <a:extLst>
                <a:ext uri="{FF2B5EF4-FFF2-40B4-BE49-F238E27FC236}">
                  <a16:creationId xmlns:a16="http://schemas.microsoft.com/office/drawing/2014/main" id="{CA075104-7091-433B-0679-9F9D5C944CA1}"/>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9" name="Freeform 132">
              <a:extLst>
                <a:ext uri="{FF2B5EF4-FFF2-40B4-BE49-F238E27FC236}">
                  <a16:creationId xmlns:a16="http://schemas.microsoft.com/office/drawing/2014/main" id="{E44E5FBF-604A-2DF5-E6F4-35B3CFABE331}"/>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0" name="Freeform 133">
              <a:extLst>
                <a:ext uri="{FF2B5EF4-FFF2-40B4-BE49-F238E27FC236}">
                  <a16:creationId xmlns:a16="http://schemas.microsoft.com/office/drawing/2014/main" id="{BEDD7E63-21C9-5EEC-DCB4-74F7AB9C3461}"/>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1" name="Freeform 134">
              <a:extLst>
                <a:ext uri="{FF2B5EF4-FFF2-40B4-BE49-F238E27FC236}">
                  <a16:creationId xmlns:a16="http://schemas.microsoft.com/office/drawing/2014/main" id="{77542A93-49C7-0CBB-99AB-B890D1B629D8}"/>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2" name="Freeform 135">
              <a:extLst>
                <a:ext uri="{FF2B5EF4-FFF2-40B4-BE49-F238E27FC236}">
                  <a16:creationId xmlns:a16="http://schemas.microsoft.com/office/drawing/2014/main" id="{1D695BF7-641B-7EA7-EB7D-DF478D14C54A}"/>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3" name="Freeform 136">
              <a:extLst>
                <a:ext uri="{FF2B5EF4-FFF2-40B4-BE49-F238E27FC236}">
                  <a16:creationId xmlns:a16="http://schemas.microsoft.com/office/drawing/2014/main" id="{79632ADA-5C51-B14A-3B2D-57BF1D09190C}"/>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4" name="Freeform 137">
              <a:extLst>
                <a:ext uri="{FF2B5EF4-FFF2-40B4-BE49-F238E27FC236}">
                  <a16:creationId xmlns:a16="http://schemas.microsoft.com/office/drawing/2014/main" id="{8338A0D1-9871-78FF-045D-32BE4626A9AB}"/>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5" name="Freeform 138">
              <a:extLst>
                <a:ext uri="{FF2B5EF4-FFF2-40B4-BE49-F238E27FC236}">
                  <a16:creationId xmlns:a16="http://schemas.microsoft.com/office/drawing/2014/main" id="{B3B64722-D9C7-7D93-E10B-6F5DAF450F60}"/>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6" name="Freeform 139">
              <a:extLst>
                <a:ext uri="{FF2B5EF4-FFF2-40B4-BE49-F238E27FC236}">
                  <a16:creationId xmlns:a16="http://schemas.microsoft.com/office/drawing/2014/main" id="{B4CA358A-DD49-026B-BA0F-D2A7FC3BBBF3}"/>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7" name="Freeform 140">
              <a:extLst>
                <a:ext uri="{FF2B5EF4-FFF2-40B4-BE49-F238E27FC236}">
                  <a16:creationId xmlns:a16="http://schemas.microsoft.com/office/drawing/2014/main" id="{644F4EBE-2B29-F752-C2B9-B3C3E5DF83C5}"/>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8" name="Freeform 141">
              <a:extLst>
                <a:ext uri="{FF2B5EF4-FFF2-40B4-BE49-F238E27FC236}">
                  <a16:creationId xmlns:a16="http://schemas.microsoft.com/office/drawing/2014/main" id="{32E2D649-034A-8A3D-69A6-46C6A3E0EDD8}"/>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9" name="Freeform 142">
              <a:extLst>
                <a:ext uri="{FF2B5EF4-FFF2-40B4-BE49-F238E27FC236}">
                  <a16:creationId xmlns:a16="http://schemas.microsoft.com/office/drawing/2014/main" id="{6E361F56-C410-9D13-2F75-3009D34A03EC}"/>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0" name="Freeform 143">
              <a:extLst>
                <a:ext uri="{FF2B5EF4-FFF2-40B4-BE49-F238E27FC236}">
                  <a16:creationId xmlns:a16="http://schemas.microsoft.com/office/drawing/2014/main" id="{44B779F8-1488-A619-270E-B67E2D5A3029}"/>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1" name="Freeform 144">
              <a:extLst>
                <a:ext uri="{FF2B5EF4-FFF2-40B4-BE49-F238E27FC236}">
                  <a16:creationId xmlns:a16="http://schemas.microsoft.com/office/drawing/2014/main" id="{B76BD096-E9B8-8F3A-756B-C946D027480D}"/>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2" name="Freeform 145">
              <a:extLst>
                <a:ext uri="{FF2B5EF4-FFF2-40B4-BE49-F238E27FC236}">
                  <a16:creationId xmlns:a16="http://schemas.microsoft.com/office/drawing/2014/main" id="{3EC75115-9678-F5FB-21E9-EF683511B3DE}"/>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3" name="Freeform 146">
              <a:extLst>
                <a:ext uri="{FF2B5EF4-FFF2-40B4-BE49-F238E27FC236}">
                  <a16:creationId xmlns:a16="http://schemas.microsoft.com/office/drawing/2014/main" id="{8F3B0B5B-0675-546D-1C9E-2E7A63626E88}"/>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4" name="Freeform 147">
              <a:extLst>
                <a:ext uri="{FF2B5EF4-FFF2-40B4-BE49-F238E27FC236}">
                  <a16:creationId xmlns:a16="http://schemas.microsoft.com/office/drawing/2014/main" id="{53D43F32-B032-ACF8-7B8D-A316FD8C1BA3}"/>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5" name="Freeform 148">
              <a:extLst>
                <a:ext uri="{FF2B5EF4-FFF2-40B4-BE49-F238E27FC236}">
                  <a16:creationId xmlns:a16="http://schemas.microsoft.com/office/drawing/2014/main" id="{C0B090E8-2E56-AEC2-D36B-451E3992B502}"/>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6" name="Freeform 149">
              <a:extLst>
                <a:ext uri="{FF2B5EF4-FFF2-40B4-BE49-F238E27FC236}">
                  <a16:creationId xmlns:a16="http://schemas.microsoft.com/office/drawing/2014/main" id="{48BFAF49-F230-4590-EE3A-8364C405433E}"/>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7" name="Freeform 150">
              <a:extLst>
                <a:ext uri="{FF2B5EF4-FFF2-40B4-BE49-F238E27FC236}">
                  <a16:creationId xmlns:a16="http://schemas.microsoft.com/office/drawing/2014/main" id="{66E8F624-13C8-74B3-D53C-987422EAAAA9}"/>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8" name="Freeform 151">
              <a:extLst>
                <a:ext uri="{FF2B5EF4-FFF2-40B4-BE49-F238E27FC236}">
                  <a16:creationId xmlns:a16="http://schemas.microsoft.com/office/drawing/2014/main" id="{9D63B8AB-70BF-1CE0-187F-D6324417E93F}"/>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9" name="Freeform 152">
              <a:extLst>
                <a:ext uri="{FF2B5EF4-FFF2-40B4-BE49-F238E27FC236}">
                  <a16:creationId xmlns:a16="http://schemas.microsoft.com/office/drawing/2014/main" id="{DC56CFB0-011E-CAD8-EF95-2709FA527BA3}"/>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0" name="Freeform 153">
              <a:extLst>
                <a:ext uri="{FF2B5EF4-FFF2-40B4-BE49-F238E27FC236}">
                  <a16:creationId xmlns:a16="http://schemas.microsoft.com/office/drawing/2014/main" id="{58BB777E-F089-D154-913C-26C4CEB3B5B7}"/>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1" name="Freeform 154">
              <a:extLst>
                <a:ext uri="{FF2B5EF4-FFF2-40B4-BE49-F238E27FC236}">
                  <a16:creationId xmlns:a16="http://schemas.microsoft.com/office/drawing/2014/main" id="{21DE87E2-A367-781C-B87D-B67631086F18}"/>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2" name="Freeform 155">
              <a:extLst>
                <a:ext uri="{FF2B5EF4-FFF2-40B4-BE49-F238E27FC236}">
                  <a16:creationId xmlns:a16="http://schemas.microsoft.com/office/drawing/2014/main" id="{D53176A6-4430-A417-17E9-1A0B6E07D134}"/>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3" name="Freeform 156">
              <a:extLst>
                <a:ext uri="{FF2B5EF4-FFF2-40B4-BE49-F238E27FC236}">
                  <a16:creationId xmlns:a16="http://schemas.microsoft.com/office/drawing/2014/main" id="{262717C1-068B-74CB-7A12-EBAA3C18C623}"/>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4" name="Freeform 157">
              <a:extLst>
                <a:ext uri="{FF2B5EF4-FFF2-40B4-BE49-F238E27FC236}">
                  <a16:creationId xmlns:a16="http://schemas.microsoft.com/office/drawing/2014/main" id="{D9C25BCC-3D44-8F49-5A3D-12DE21C79A53}"/>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5" name="Freeform 158">
              <a:extLst>
                <a:ext uri="{FF2B5EF4-FFF2-40B4-BE49-F238E27FC236}">
                  <a16:creationId xmlns:a16="http://schemas.microsoft.com/office/drawing/2014/main" id="{D7EF3DB1-F8C5-8EAA-F03C-5328DCBE8A04}"/>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6" name="Freeform 159">
              <a:extLst>
                <a:ext uri="{FF2B5EF4-FFF2-40B4-BE49-F238E27FC236}">
                  <a16:creationId xmlns:a16="http://schemas.microsoft.com/office/drawing/2014/main" id="{5F1E1E60-D92D-4017-B126-287F8A36E382}"/>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7" name="Freeform 160">
              <a:extLst>
                <a:ext uri="{FF2B5EF4-FFF2-40B4-BE49-F238E27FC236}">
                  <a16:creationId xmlns:a16="http://schemas.microsoft.com/office/drawing/2014/main" id="{6660A4A6-92E0-BD7B-C5C5-D80512A11134}"/>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8" name="Freeform 161">
              <a:extLst>
                <a:ext uri="{FF2B5EF4-FFF2-40B4-BE49-F238E27FC236}">
                  <a16:creationId xmlns:a16="http://schemas.microsoft.com/office/drawing/2014/main" id="{8D285608-A71A-8B8B-9FED-8F959F6538EE}"/>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9" name="Freeform 162">
              <a:extLst>
                <a:ext uri="{FF2B5EF4-FFF2-40B4-BE49-F238E27FC236}">
                  <a16:creationId xmlns:a16="http://schemas.microsoft.com/office/drawing/2014/main" id="{C45FEAC2-D350-5E59-DCFE-93D988A6A6D5}"/>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solidFill>
              <a:schemeClr val="accent6"/>
            </a:solid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0" name="Freeform 163">
              <a:extLst>
                <a:ext uri="{FF2B5EF4-FFF2-40B4-BE49-F238E27FC236}">
                  <a16:creationId xmlns:a16="http://schemas.microsoft.com/office/drawing/2014/main" id="{A98C8287-8F3E-6B8D-95E9-9DBEC3F335F0}"/>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1" name="Freeform 164">
              <a:extLst>
                <a:ext uri="{FF2B5EF4-FFF2-40B4-BE49-F238E27FC236}">
                  <a16:creationId xmlns:a16="http://schemas.microsoft.com/office/drawing/2014/main" id="{8DE3718E-C1F0-77C6-965F-D4C345B2172B}"/>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2" name="Freeform 165">
              <a:extLst>
                <a:ext uri="{FF2B5EF4-FFF2-40B4-BE49-F238E27FC236}">
                  <a16:creationId xmlns:a16="http://schemas.microsoft.com/office/drawing/2014/main" id="{088C0D1E-477F-78A1-3078-37436DAA1609}"/>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3" name="Freeform 166">
              <a:extLst>
                <a:ext uri="{FF2B5EF4-FFF2-40B4-BE49-F238E27FC236}">
                  <a16:creationId xmlns:a16="http://schemas.microsoft.com/office/drawing/2014/main" id="{ED384555-4333-0C65-3ADE-0E39AD54E7C1}"/>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4" name="Freeform 167">
              <a:extLst>
                <a:ext uri="{FF2B5EF4-FFF2-40B4-BE49-F238E27FC236}">
                  <a16:creationId xmlns:a16="http://schemas.microsoft.com/office/drawing/2014/main" id="{B76B49B9-9A74-A78B-3B76-D3EF1AF136FB}"/>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5" name="Freeform 168">
              <a:extLst>
                <a:ext uri="{FF2B5EF4-FFF2-40B4-BE49-F238E27FC236}">
                  <a16:creationId xmlns:a16="http://schemas.microsoft.com/office/drawing/2014/main" id="{11250F98-310E-18D3-CC0D-7522BE0415C3}"/>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6" name="Freeform 169">
              <a:extLst>
                <a:ext uri="{FF2B5EF4-FFF2-40B4-BE49-F238E27FC236}">
                  <a16:creationId xmlns:a16="http://schemas.microsoft.com/office/drawing/2014/main" id="{7C8D9C19-34D0-9140-3CF0-D971EC256363}"/>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7" name="Freeform 170">
              <a:extLst>
                <a:ext uri="{FF2B5EF4-FFF2-40B4-BE49-F238E27FC236}">
                  <a16:creationId xmlns:a16="http://schemas.microsoft.com/office/drawing/2014/main" id="{D14A2F7F-588A-9E29-F55D-E8F439E9E493}"/>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8" name="Freeform 172">
              <a:extLst>
                <a:ext uri="{FF2B5EF4-FFF2-40B4-BE49-F238E27FC236}">
                  <a16:creationId xmlns:a16="http://schemas.microsoft.com/office/drawing/2014/main" id="{3BDD07BA-A4DC-876A-6272-DA4D856FFA3D}"/>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9" name="Freeform 173">
              <a:extLst>
                <a:ext uri="{FF2B5EF4-FFF2-40B4-BE49-F238E27FC236}">
                  <a16:creationId xmlns:a16="http://schemas.microsoft.com/office/drawing/2014/main" id="{AE625A1F-2782-EBF4-960E-9B5D047CAC80}"/>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0" name="Freeform 174">
              <a:extLst>
                <a:ext uri="{FF2B5EF4-FFF2-40B4-BE49-F238E27FC236}">
                  <a16:creationId xmlns:a16="http://schemas.microsoft.com/office/drawing/2014/main" id="{077CB46A-1725-2578-91A6-B153A056FE66}"/>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1" name="Freeform 175">
              <a:extLst>
                <a:ext uri="{FF2B5EF4-FFF2-40B4-BE49-F238E27FC236}">
                  <a16:creationId xmlns:a16="http://schemas.microsoft.com/office/drawing/2014/main" id="{B93E2B22-2B31-3DFE-D6A9-564A7EEF28D0}"/>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2" name="Freeform 176">
              <a:extLst>
                <a:ext uri="{FF2B5EF4-FFF2-40B4-BE49-F238E27FC236}">
                  <a16:creationId xmlns:a16="http://schemas.microsoft.com/office/drawing/2014/main" id="{D85ABFEA-78AF-E011-6AC4-1EB592938A3A}"/>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3" name="Freeform 177">
              <a:extLst>
                <a:ext uri="{FF2B5EF4-FFF2-40B4-BE49-F238E27FC236}">
                  <a16:creationId xmlns:a16="http://schemas.microsoft.com/office/drawing/2014/main" id="{C23125E5-A92C-22FF-F8FF-9EB793E1F065}"/>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4" name="Freeform 178">
              <a:extLst>
                <a:ext uri="{FF2B5EF4-FFF2-40B4-BE49-F238E27FC236}">
                  <a16:creationId xmlns:a16="http://schemas.microsoft.com/office/drawing/2014/main" id="{796E2DDF-88B8-0128-E50A-097923C94712}"/>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5" name="Freeform 179">
              <a:extLst>
                <a:ext uri="{FF2B5EF4-FFF2-40B4-BE49-F238E27FC236}">
                  <a16:creationId xmlns:a16="http://schemas.microsoft.com/office/drawing/2014/main" id="{7F433763-F691-3CEE-8AEC-4A7A0470AC80}"/>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6" name="Freeform 180">
              <a:extLst>
                <a:ext uri="{FF2B5EF4-FFF2-40B4-BE49-F238E27FC236}">
                  <a16:creationId xmlns:a16="http://schemas.microsoft.com/office/drawing/2014/main" id="{215A8B98-A878-8549-7618-2FA54DB950B1}"/>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7" name="Freeform 181">
              <a:extLst>
                <a:ext uri="{FF2B5EF4-FFF2-40B4-BE49-F238E27FC236}">
                  <a16:creationId xmlns:a16="http://schemas.microsoft.com/office/drawing/2014/main" id="{AE29A1B2-D519-1F61-C317-360A35ED870D}"/>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8" name="Freeform 182">
              <a:extLst>
                <a:ext uri="{FF2B5EF4-FFF2-40B4-BE49-F238E27FC236}">
                  <a16:creationId xmlns:a16="http://schemas.microsoft.com/office/drawing/2014/main" id="{9A053B1D-4B73-3046-EFF2-340A5AEBE557}"/>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9" name="Freeform 183">
              <a:extLst>
                <a:ext uri="{FF2B5EF4-FFF2-40B4-BE49-F238E27FC236}">
                  <a16:creationId xmlns:a16="http://schemas.microsoft.com/office/drawing/2014/main" id="{E1020994-913C-47AB-0CAB-CC2922613CAB}"/>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620" name="Google Shape;354;p76">
            <a:extLst>
              <a:ext uri="{FF2B5EF4-FFF2-40B4-BE49-F238E27FC236}">
                <a16:creationId xmlns:a16="http://schemas.microsoft.com/office/drawing/2014/main" id="{C9663CAC-463E-4038-7DD2-52A6324ADDA6}"/>
              </a:ext>
            </a:extLst>
          </p:cNvPr>
          <p:cNvSpPr txBox="1">
            <a:spLocks noGrp="1"/>
          </p:cNvSpPr>
          <p:nvPr>
            <p:ph type="body" idx="10"/>
          </p:nvPr>
        </p:nvSpPr>
        <p:spPr>
          <a:xfrm>
            <a:off x="9698064" y="2983260"/>
            <a:ext cx="8129254"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621" name="Straight Connector 620">
            <a:extLst>
              <a:ext uri="{FF2B5EF4-FFF2-40B4-BE49-F238E27FC236}">
                <a16:creationId xmlns:a16="http://schemas.microsoft.com/office/drawing/2014/main" id="{6A10A2CE-DD6F-B43B-2183-39B821F1725B}"/>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7160225"/>
      </p:ext>
    </p:extLst>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hart - Blue">
    <p:spTree>
      <p:nvGrpSpPr>
        <p:cNvPr id="1" name=""/>
        <p:cNvGrpSpPr/>
        <p:nvPr/>
      </p:nvGrpSpPr>
      <p:grpSpPr>
        <a:xfrm>
          <a:off x="0" y="0"/>
          <a:ext cx="0" cy="0"/>
          <a:chOff x="0" y="0"/>
          <a:chExt cx="0" cy="0"/>
        </a:xfrm>
      </p:grpSpPr>
      <p:sp>
        <p:nvSpPr>
          <p:cNvPr id="6" name="Google Shape;495;p92">
            <a:extLst>
              <a:ext uri="{FF2B5EF4-FFF2-40B4-BE49-F238E27FC236}">
                <a16:creationId xmlns:a16="http://schemas.microsoft.com/office/drawing/2014/main" id="{7731DBE3-1723-DE97-21DB-511C729DBEF0}"/>
              </a:ext>
            </a:extLst>
          </p:cNvPr>
          <p:cNvSpPr/>
          <p:nvPr userDrawn="1"/>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96;p92">
            <a:extLst>
              <a:ext uri="{FF2B5EF4-FFF2-40B4-BE49-F238E27FC236}">
                <a16:creationId xmlns:a16="http://schemas.microsoft.com/office/drawing/2014/main" id="{354F070F-E7D0-5471-3568-BEFEFC3FFCCD}"/>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97;p92">
            <a:extLst>
              <a:ext uri="{FF2B5EF4-FFF2-40B4-BE49-F238E27FC236}">
                <a16:creationId xmlns:a16="http://schemas.microsoft.com/office/drawing/2014/main" id="{94C98E0D-529B-5038-42A8-AFBFEA641025}"/>
              </a:ext>
            </a:extLst>
          </p:cNvPr>
          <p:cNvSpPr/>
          <p:nvPr userDrawn="1"/>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98;p92">
            <a:extLst>
              <a:ext uri="{FF2B5EF4-FFF2-40B4-BE49-F238E27FC236}">
                <a16:creationId xmlns:a16="http://schemas.microsoft.com/office/drawing/2014/main" id="{6C401F5D-5B30-5053-11DD-26E7890F3C2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99;p92">
            <a:extLst>
              <a:ext uri="{FF2B5EF4-FFF2-40B4-BE49-F238E27FC236}">
                <a16:creationId xmlns:a16="http://schemas.microsoft.com/office/drawing/2014/main" id="{C9FB1BA8-074B-3FB1-99FE-E5762D54B3AD}"/>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500;p92">
            <a:extLst>
              <a:ext uri="{FF2B5EF4-FFF2-40B4-BE49-F238E27FC236}">
                <a16:creationId xmlns:a16="http://schemas.microsoft.com/office/drawing/2014/main" id="{D20AE3C1-7F94-A09B-6C48-9C717BA91989}"/>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12" name="Group 11">
            <a:extLst>
              <a:ext uri="{FF2B5EF4-FFF2-40B4-BE49-F238E27FC236}">
                <a16:creationId xmlns:a16="http://schemas.microsoft.com/office/drawing/2014/main" id="{FDE6AD7E-CE46-7674-B108-0F70D22401EF}"/>
              </a:ext>
            </a:extLst>
          </p:cNvPr>
          <p:cNvGrpSpPr/>
          <p:nvPr userDrawn="1"/>
        </p:nvGrpSpPr>
        <p:grpSpPr>
          <a:xfrm>
            <a:off x="894937" y="3329989"/>
            <a:ext cx="7683934" cy="4809510"/>
            <a:chOff x="2148115" y="1921499"/>
            <a:chExt cx="6397625" cy="3949700"/>
          </a:xfrm>
          <a:solidFill>
            <a:schemeClr val="bg1"/>
          </a:solidFill>
        </p:grpSpPr>
        <p:sp>
          <p:nvSpPr>
            <p:cNvPr id="92" name="Freeform 103">
              <a:extLst>
                <a:ext uri="{FF2B5EF4-FFF2-40B4-BE49-F238E27FC236}">
                  <a16:creationId xmlns:a16="http://schemas.microsoft.com/office/drawing/2014/main" id="{CE79A41F-5567-2B26-DA3F-93D45B59BF91}"/>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3" name="Freeform 104">
              <a:extLst>
                <a:ext uri="{FF2B5EF4-FFF2-40B4-BE49-F238E27FC236}">
                  <a16:creationId xmlns:a16="http://schemas.microsoft.com/office/drawing/2014/main" id="{C2AB4554-696E-6400-24D7-6A7F34394442}"/>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4" name="Freeform 105">
              <a:extLst>
                <a:ext uri="{FF2B5EF4-FFF2-40B4-BE49-F238E27FC236}">
                  <a16:creationId xmlns:a16="http://schemas.microsoft.com/office/drawing/2014/main" id="{1C57C8EC-3F5D-84CD-5C77-DE62078FD0B7}"/>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5" name="Freeform 106">
              <a:extLst>
                <a:ext uri="{FF2B5EF4-FFF2-40B4-BE49-F238E27FC236}">
                  <a16:creationId xmlns:a16="http://schemas.microsoft.com/office/drawing/2014/main" id="{FE72A269-C995-B27F-B744-55F6D7187BA7}"/>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6" name="Freeform 107">
              <a:extLst>
                <a:ext uri="{FF2B5EF4-FFF2-40B4-BE49-F238E27FC236}">
                  <a16:creationId xmlns:a16="http://schemas.microsoft.com/office/drawing/2014/main" id="{436B0FCE-586F-FBFB-0A40-F6089138C88F}"/>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7" name="Freeform 108">
              <a:extLst>
                <a:ext uri="{FF2B5EF4-FFF2-40B4-BE49-F238E27FC236}">
                  <a16:creationId xmlns:a16="http://schemas.microsoft.com/office/drawing/2014/main" id="{82D3969E-252F-F3F4-5F8E-C15EE3E2FC5B}"/>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8" name="Freeform 109">
              <a:extLst>
                <a:ext uri="{FF2B5EF4-FFF2-40B4-BE49-F238E27FC236}">
                  <a16:creationId xmlns:a16="http://schemas.microsoft.com/office/drawing/2014/main" id="{B442FB32-F023-C045-7D20-0DA352763E17}"/>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9" name="Freeform 110">
              <a:extLst>
                <a:ext uri="{FF2B5EF4-FFF2-40B4-BE49-F238E27FC236}">
                  <a16:creationId xmlns:a16="http://schemas.microsoft.com/office/drawing/2014/main" id="{30ABCDA9-2630-1C0D-BABA-9EF2C96212D9}"/>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0" name="Freeform 111">
              <a:extLst>
                <a:ext uri="{FF2B5EF4-FFF2-40B4-BE49-F238E27FC236}">
                  <a16:creationId xmlns:a16="http://schemas.microsoft.com/office/drawing/2014/main" id="{F1BDAC08-CB4E-9BBF-55D1-0BB4D7F34356}"/>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1" name="Freeform 112">
              <a:extLst>
                <a:ext uri="{FF2B5EF4-FFF2-40B4-BE49-F238E27FC236}">
                  <a16:creationId xmlns:a16="http://schemas.microsoft.com/office/drawing/2014/main" id="{36F8FFB6-5D05-0A09-F1DA-1C0B31717646}"/>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2" name="Freeform 113">
              <a:extLst>
                <a:ext uri="{FF2B5EF4-FFF2-40B4-BE49-F238E27FC236}">
                  <a16:creationId xmlns:a16="http://schemas.microsoft.com/office/drawing/2014/main" id="{BF20C2A5-7422-0C02-8A58-CA1B917F8A96}"/>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3" name="Freeform 114">
              <a:extLst>
                <a:ext uri="{FF2B5EF4-FFF2-40B4-BE49-F238E27FC236}">
                  <a16:creationId xmlns:a16="http://schemas.microsoft.com/office/drawing/2014/main" id="{28A549E1-A75C-91D0-F350-E90102FFDDEB}"/>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4" name="Freeform 115">
              <a:extLst>
                <a:ext uri="{FF2B5EF4-FFF2-40B4-BE49-F238E27FC236}">
                  <a16:creationId xmlns:a16="http://schemas.microsoft.com/office/drawing/2014/main" id="{FA67137B-E9F5-8C28-54C8-B0DEA6B728FB}"/>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5" name="Freeform 116">
              <a:extLst>
                <a:ext uri="{FF2B5EF4-FFF2-40B4-BE49-F238E27FC236}">
                  <a16:creationId xmlns:a16="http://schemas.microsoft.com/office/drawing/2014/main" id="{184D61C2-436C-C437-4C91-28C10761A54B}"/>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6" name="Freeform 117">
              <a:extLst>
                <a:ext uri="{FF2B5EF4-FFF2-40B4-BE49-F238E27FC236}">
                  <a16:creationId xmlns:a16="http://schemas.microsoft.com/office/drawing/2014/main" id="{A256A521-85C5-1D2F-FBCE-8BBC3CE8B497}"/>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7" name="Freeform 118">
              <a:extLst>
                <a:ext uri="{FF2B5EF4-FFF2-40B4-BE49-F238E27FC236}">
                  <a16:creationId xmlns:a16="http://schemas.microsoft.com/office/drawing/2014/main" id="{2A13AB0E-1A12-487B-C077-BC8D623CC9C5}"/>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8" name="Freeform 119">
              <a:extLst>
                <a:ext uri="{FF2B5EF4-FFF2-40B4-BE49-F238E27FC236}">
                  <a16:creationId xmlns:a16="http://schemas.microsoft.com/office/drawing/2014/main" id="{AA3DF1FD-D0EA-6C02-9F07-C94CFC7093AA}"/>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9" name="Freeform 120">
              <a:extLst>
                <a:ext uri="{FF2B5EF4-FFF2-40B4-BE49-F238E27FC236}">
                  <a16:creationId xmlns:a16="http://schemas.microsoft.com/office/drawing/2014/main" id="{65B3E6BB-20BB-E5F1-1227-0AF1CDDDD497}"/>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0" name="Freeform 121">
              <a:extLst>
                <a:ext uri="{FF2B5EF4-FFF2-40B4-BE49-F238E27FC236}">
                  <a16:creationId xmlns:a16="http://schemas.microsoft.com/office/drawing/2014/main" id="{AC547E99-BE30-B440-B31D-38ABE17709CD}"/>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1" name="Freeform 122">
              <a:extLst>
                <a:ext uri="{FF2B5EF4-FFF2-40B4-BE49-F238E27FC236}">
                  <a16:creationId xmlns:a16="http://schemas.microsoft.com/office/drawing/2014/main" id="{ABBAC9E6-4228-7F09-E2BC-4C1C069FFC9E}"/>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2" name="Freeform 123">
              <a:extLst>
                <a:ext uri="{FF2B5EF4-FFF2-40B4-BE49-F238E27FC236}">
                  <a16:creationId xmlns:a16="http://schemas.microsoft.com/office/drawing/2014/main" id="{7F86A8FF-AF3C-B7CA-1EDE-34ECD7E5A53A}"/>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3" name="Freeform 124">
              <a:extLst>
                <a:ext uri="{FF2B5EF4-FFF2-40B4-BE49-F238E27FC236}">
                  <a16:creationId xmlns:a16="http://schemas.microsoft.com/office/drawing/2014/main" id="{7F80CEA9-FBF0-EB29-B0E6-DC30FD8B3393}"/>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4" name="Freeform 125">
              <a:extLst>
                <a:ext uri="{FF2B5EF4-FFF2-40B4-BE49-F238E27FC236}">
                  <a16:creationId xmlns:a16="http://schemas.microsoft.com/office/drawing/2014/main" id="{383450B5-045E-3CCB-8AC2-9927FF0AF021}"/>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5" name="Freeform 126">
              <a:extLst>
                <a:ext uri="{FF2B5EF4-FFF2-40B4-BE49-F238E27FC236}">
                  <a16:creationId xmlns:a16="http://schemas.microsoft.com/office/drawing/2014/main" id="{45F67A8C-5039-2203-A251-E1B7BAC1C49C}"/>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6" name="Freeform 127">
              <a:extLst>
                <a:ext uri="{FF2B5EF4-FFF2-40B4-BE49-F238E27FC236}">
                  <a16:creationId xmlns:a16="http://schemas.microsoft.com/office/drawing/2014/main" id="{0852263F-E9A6-B9DB-F55C-CAC6BC301BF9}"/>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7" name="Freeform 128">
              <a:extLst>
                <a:ext uri="{FF2B5EF4-FFF2-40B4-BE49-F238E27FC236}">
                  <a16:creationId xmlns:a16="http://schemas.microsoft.com/office/drawing/2014/main" id="{002CEF43-D8FF-5837-469B-2C0466AE6BBA}"/>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8" name="Freeform 129">
              <a:extLst>
                <a:ext uri="{FF2B5EF4-FFF2-40B4-BE49-F238E27FC236}">
                  <a16:creationId xmlns:a16="http://schemas.microsoft.com/office/drawing/2014/main" id="{1FF947E5-6361-D9F0-B6D1-CF3A53226539}"/>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9" name="Freeform 130">
              <a:extLst>
                <a:ext uri="{FF2B5EF4-FFF2-40B4-BE49-F238E27FC236}">
                  <a16:creationId xmlns:a16="http://schemas.microsoft.com/office/drawing/2014/main" id="{D4BD7490-13DD-72EF-9949-7432109AFF1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0" name="Freeform 131">
              <a:extLst>
                <a:ext uri="{FF2B5EF4-FFF2-40B4-BE49-F238E27FC236}">
                  <a16:creationId xmlns:a16="http://schemas.microsoft.com/office/drawing/2014/main" id="{CE1AEF03-568B-BCAA-C42D-A6DE5CCE19EB}"/>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1" name="Freeform 132">
              <a:extLst>
                <a:ext uri="{FF2B5EF4-FFF2-40B4-BE49-F238E27FC236}">
                  <a16:creationId xmlns:a16="http://schemas.microsoft.com/office/drawing/2014/main" id="{9F1BDA87-C87E-07BB-A301-DAA0291A9CA8}"/>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2" name="Freeform 133">
              <a:extLst>
                <a:ext uri="{FF2B5EF4-FFF2-40B4-BE49-F238E27FC236}">
                  <a16:creationId xmlns:a16="http://schemas.microsoft.com/office/drawing/2014/main" id="{4F46C2CE-DE3E-0627-C9DE-1E886866CF93}"/>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3" name="Freeform 134">
              <a:extLst>
                <a:ext uri="{FF2B5EF4-FFF2-40B4-BE49-F238E27FC236}">
                  <a16:creationId xmlns:a16="http://schemas.microsoft.com/office/drawing/2014/main" id="{E6E09A7D-F395-B519-6F4F-D7732E4F8B33}"/>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4" name="Freeform 135">
              <a:extLst>
                <a:ext uri="{FF2B5EF4-FFF2-40B4-BE49-F238E27FC236}">
                  <a16:creationId xmlns:a16="http://schemas.microsoft.com/office/drawing/2014/main" id="{A92E3EC6-938C-FF18-5672-624FC4FD364D}"/>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5" name="Freeform 136">
              <a:extLst>
                <a:ext uri="{FF2B5EF4-FFF2-40B4-BE49-F238E27FC236}">
                  <a16:creationId xmlns:a16="http://schemas.microsoft.com/office/drawing/2014/main" id="{9EEB2191-5697-2F42-C745-D5250427092B}"/>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6" name="Freeform 137">
              <a:extLst>
                <a:ext uri="{FF2B5EF4-FFF2-40B4-BE49-F238E27FC236}">
                  <a16:creationId xmlns:a16="http://schemas.microsoft.com/office/drawing/2014/main" id="{6630D454-70E5-D511-2E69-E98DC232C50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7" name="Freeform 138">
              <a:extLst>
                <a:ext uri="{FF2B5EF4-FFF2-40B4-BE49-F238E27FC236}">
                  <a16:creationId xmlns:a16="http://schemas.microsoft.com/office/drawing/2014/main" id="{C8E40486-767F-1F7A-0D9B-722ECCCE634C}"/>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8" name="Freeform 139">
              <a:extLst>
                <a:ext uri="{FF2B5EF4-FFF2-40B4-BE49-F238E27FC236}">
                  <a16:creationId xmlns:a16="http://schemas.microsoft.com/office/drawing/2014/main" id="{50B4CAFF-A673-8C67-5654-073F066EE63E}"/>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9" name="Freeform 140">
              <a:extLst>
                <a:ext uri="{FF2B5EF4-FFF2-40B4-BE49-F238E27FC236}">
                  <a16:creationId xmlns:a16="http://schemas.microsoft.com/office/drawing/2014/main" id="{6335C941-0201-C137-349B-9FDC39E4D43F}"/>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0" name="Freeform 141">
              <a:extLst>
                <a:ext uri="{FF2B5EF4-FFF2-40B4-BE49-F238E27FC236}">
                  <a16:creationId xmlns:a16="http://schemas.microsoft.com/office/drawing/2014/main" id="{2F32B4B2-3B32-18D9-FA1B-A401E6E6A9CF}"/>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1" name="Freeform 142">
              <a:extLst>
                <a:ext uri="{FF2B5EF4-FFF2-40B4-BE49-F238E27FC236}">
                  <a16:creationId xmlns:a16="http://schemas.microsoft.com/office/drawing/2014/main" id="{676EC663-DA59-30D9-C47A-03D48952F3D3}"/>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2" name="Freeform 143">
              <a:extLst>
                <a:ext uri="{FF2B5EF4-FFF2-40B4-BE49-F238E27FC236}">
                  <a16:creationId xmlns:a16="http://schemas.microsoft.com/office/drawing/2014/main" id="{900AA3AF-63E7-8578-FEC4-1283BB3F33E7}"/>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3" name="Freeform 144">
              <a:extLst>
                <a:ext uri="{FF2B5EF4-FFF2-40B4-BE49-F238E27FC236}">
                  <a16:creationId xmlns:a16="http://schemas.microsoft.com/office/drawing/2014/main" id="{D6019C86-6C5D-8CA1-0D3E-5527741FA94B}"/>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4" name="Freeform 145">
              <a:extLst>
                <a:ext uri="{FF2B5EF4-FFF2-40B4-BE49-F238E27FC236}">
                  <a16:creationId xmlns:a16="http://schemas.microsoft.com/office/drawing/2014/main" id="{C1D54D32-7207-C10B-D77D-F8D79546D37C}"/>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5" name="Freeform 146">
              <a:extLst>
                <a:ext uri="{FF2B5EF4-FFF2-40B4-BE49-F238E27FC236}">
                  <a16:creationId xmlns:a16="http://schemas.microsoft.com/office/drawing/2014/main" id="{0B071882-64E1-CA15-53D0-9C697BCB6B27}"/>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6" name="Freeform 147">
              <a:extLst>
                <a:ext uri="{FF2B5EF4-FFF2-40B4-BE49-F238E27FC236}">
                  <a16:creationId xmlns:a16="http://schemas.microsoft.com/office/drawing/2014/main" id="{F12FE95B-CD83-E047-5D6D-9CE218873EB4}"/>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7" name="Freeform 148">
              <a:extLst>
                <a:ext uri="{FF2B5EF4-FFF2-40B4-BE49-F238E27FC236}">
                  <a16:creationId xmlns:a16="http://schemas.microsoft.com/office/drawing/2014/main" id="{45BBE621-A749-08DC-96C5-03B5AFDF343A}"/>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8" name="Freeform 149">
              <a:extLst>
                <a:ext uri="{FF2B5EF4-FFF2-40B4-BE49-F238E27FC236}">
                  <a16:creationId xmlns:a16="http://schemas.microsoft.com/office/drawing/2014/main" id="{CA7530E5-0DD3-6BA8-6E5C-584FBA1AED15}"/>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9" name="Freeform 150">
              <a:extLst>
                <a:ext uri="{FF2B5EF4-FFF2-40B4-BE49-F238E27FC236}">
                  <a16:creationId xmlns:a16="http://schemas.microsoft.com/office/drawing/2014/main" id="{31CB11EF-604F-3A88-D4C2-0A5C1332B79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0" name="Freeform 151">
              <a:extLst>
                <a:ext uri="{FF2B5EF4-FFF2-40B4-BE49-F238E27FC236}">
                  <a16:creationId xmlns:a16="http://schemas.microsoft.com/office/drawing/2014/main" id="{8711E6A8-30D0-AA2D-03C2-12F75A0A1BC1}"/>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1" name="Freeform 152">
              <a:extLst>
                <a:ext uri="{FF2B5EF4-FFF2-40B4-BE49-F238E27FC236}">
                  <a16:creationId xmlns:a16="http://schemas.microsoft.com/office/drawing/2014/main" id="{F1AC2918-5F7F-F813-8EBE-2043A3CFB3D9}"/>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2" name="Freeform 153">
              <a:extLst>
                <a:ext uri="{FF2B5EF4-FFF2-40B4-BE49-F238E27FC236}">
                  <a16:creationId xmlns:a16="http://schemas.microsoft.com/office/drawing/2014/main" id="{FE67917E-3C9C-99A0-F1B3-3E7687EDC1CE}"/>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3" name="Freeform 154">
              <a:extLst>
                <a:ext uri="{FF2B5EF4-FFF2-40B4-BE49-F238E27FC236}">
                  <a16:creationId xmlns:a16="http://schemas.microsoft.com/office/drawing/2014/main" id="{E693BFD3-A22B-B895-4F7C-B99F57E002DB}"/>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4" name="Freeform 155">
              <a:extLst>
                <a:ext uri="{FF2B5EF4-FFF2-40B4-BE49-F238E27FC236}">
                  <a16:creationId xmlns:a16="http://schemas.microsoft.com/office/drawing/2014/main" id="{52DDF710-9E15-7817-E624-EB810EE39BDE}"/>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5" name="Freeform 156">
              <a:extLst>
                <a:ext uri="{FF2B5EF4-FFF2-40B4-BE49-F238E27FC236}">
                  <a16:creationId xmlns:a16="http://schemas.microsoft.com/office/drawing/2014/main" id="{43116C0A-A9A4-F51C-66C1-338BA274BA6C}"/>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6" name="Freeform 157">
              <a:extLst>
                <a:ext uri="{FF2B5EF4-FFF2-40B4-BE49-F238E27FC236}">
                  <a16:creationId xmlns:a16="http://schemas.microsoft.com/office/drawing/2014/main" id="{504A8727-8017-A560-8CDC-B98E5EF8F724}"/>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7" name="Freeform 158">
              <a:extLst>
                <a:ext uri="{FF2B5EF4-FFF2-40B4-BE49-F238E27FC236}">
                  <a16:creationId xmlns:a16="http://schemas.microsoft.com/office/drawing/2014/main" id="{4D7B0891-EBB1-EB4A-66B0-A9754896F6DA}"/>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8" name="Freeform 159">
              <a:extLst>
                <a:ext uri="{FF2B5EF4-FFF2-40B4-BE49-F238E27FC236}">
                  <a16:creationId xmlns:a16="http://schemas.microsoft.com/office/drawing/2014/main" id="{CADACC2D-10BE-1816-A10A-C106F44DF56F}"/>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9" name="Freeform 160">
              <a:extLst>
                <a:ext uri="{FF2B5EF4-FFF2-40B4-BE49-F238E27FC236}">
                  <a16:creationId xmlns:a16="http://schemas.microsoft.com/office/drawing/2014/main" id="{B68368C3-4E45-DB9F-D08D-798831A41DA1}"/>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0" name="Freeform 161">
              <a:extLst>
                <a:ext uri="{FF2B5EF4-FFF2-40B4-BE49-F238E27FC236}">
                  <a16:creationId xmlns:a16="http://schemas.microsoft.com/office/drawing/2014/main" id="{D4F0F301-A049-E038-299D-3A1259789DCE}"/>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1" name="Freeform 162">
              <a:extLst>
                <a:ext uri="{FF2B5EF4-FFF2-40B4-BE49-F238E27FC236}">
                  <a16:creationId xmlns:a16="http://schemas.microsoft.com/office/drawing/2014/main" id="{8A6FFB0B-ED67-DAF4-E824-D5E3BB31D527}"/>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2" name="Freeform 163">
              <a:extLst>
                <a:ext uri="{FF2B5EF4-FFF2-40B4-BE49-F238E27FC236}">
                  <a16:creationId xmlns:a16="http://schemas.microsoft.com/office/drawing/2014/main" id="{872D2760-5E14-282D-096C-B5FE4C9F5BE9}"/>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3" name="Freeform 164">
              <a:extLst>
                <a:ext uri="{FF2B5EF4-FFF2-40B4-BE49-F238E27FC236}">
                  <a16:creationId xmlns:a16="http://schemas.microsoft.com/office/drawing/2014/main" id="{FBD15E6E-4953-FB26-2920-380E92FB54B2}"/>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4" name="Freeform 165">
              <a:extLst>
                <a:ext uri="{FF2B5EF4-FFF2-40B4-BE49-F238E27FC236}">
                  <a16:creationId xmlns:a16="http://schemas.microsoft.com/office/drawing/2014/main" id="{D77770C3-7EFC-978F-A69E-639FA25BFD66}"/>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5" name="Freeform 166">
              <a:extLst>
                <a:ext uri="{FF2B5EF4-FFF2-40B4-BE49-F238E27FC236}">
                  <a16:creationId xmlns:a16="http://schemas.microsoft.com/office/drawing/2014/main" id="{3FB30EA1-7E5F-BAA9-2C23-F1950A0D472F}"/>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6" name="Freeform 167">
              <a:extLst>
                <a:ext uri="{FF2B5EF4-FFF2-40B4-BE49-F238E27FC236}">
                  <a16:creationId xmlns:a16="http://schemas.microsoft.com/office/drawing/2014/main" id="{420F417B-3CAF-F62B-2C36-4F4F0DC7D8CC}"/>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7" name="Freeform 168">
              <a:extLst>
                <a:ext uri="{FF2B5EF4-FFF2-40B4-BE49-F238E27FC236}">
                  <a16:creationId xmlns:a16="http://schemas.microsoft.com/office/drawing/2014/main" id="{F6A07967-D0E7-1CFE-4253-4B18C2719FDF}"/>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8" name="Freeform 169">
              <a:extLst>
                <a:ext uri="{FF2B5EF4-FFF2-40B4-BE49-F238E27FC236}">
                  <a16:creationId xmlns:a16="http://schemas.microsoft.com/office/drawing/2014/main" id="{3439C369-48F5-03BA-0A74-4B13D989AA28}"/>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9" name="Freeform 170">
              <a:extLst>
                <a:ext uri="{FF2B5EF4-FFF2-40B4-BE49-F238E27FC236}">
                  <a16:creationId xmlns:a16="http://schemas.microsoft.com/office/drawing/2014/main" id="{7D8B6004-44BA-6723-BE18-BEAE4EF1300C}"/>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0" name="Freeform 172">
              <a:extLst>
                <a:ext uri="{FF2B5EF4-FFF2-40B4-BE49-F238E27FC236}">
                  <a16:creationId xmlns:a16="http://schemas.microsoft.com/office/drawing/2014/main" id="{A751BBCF-912E-A2D0-ACE3-437D91FFC140}"/>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1" name="Freeform 173">
              <a:extLst>
                <a:ext uri="{FF2B5EF4-FFF2-40B4-BE49-F238E27FC236}">
                  <a16:creationId xmlns:a16="http://schemas.microsoft.com/office/drawing/2014/main" id="{559123D8-9814-AAFA-AC24-4C232D660184}"/>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2" name="Freeform 174">
              <a:extLst>
                <a:ext uri="{FF2B5EF4-FFF2-40B4-BE49-F238E27FC236}">
                  <a16:creationId xmlns:a16="http://schemas.microsoft.com/office/drawing/2014/main" id="{6827072A-A43C-64CC-3B9F-44ECFFE6BCED}"/>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3" name="Freeform 175">
              <a:extLst>
                <a:ext uri="{FF2B5EF4-FFF2-40B4-BE49-F238E27FC236}">
                  <a16:creationId xmlns:a16="http://schemas.microsoft.com/office/drawing/2014/main" id="{1CD76CAF-6880-83C5-540F-0DE38B65AD35}"/>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4" name="Freeform 176">
              <a:extLst>
                <a:ext uri="{FF2B5EF4-FFF2-40B4-BE49-F238E27FC236}">
                  <a16:creationId xmlns:a16="http://schemas.microsoft.com/office/drawing/2014/main" id="{5260BB64-8F71-5447-C1ED-17F46D7A0380}"/>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5" name="Freeform 177">
              <a:extLst>
                <a:ext uri="{FF2B5EF4-FFF2-40B4-BE49-F238E27FC236}">
                  <a16:creationId xmlns:a16="http://schemas.microsoft.com/office/drawing/2014/main" id="{137C7D1C-B14B-0CF9-83BD-1CAC0F1E1911}"/>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6" name="Freeform 178">
              <a:extLst>
                <a:ext uri="{FF2B5EF4-FFF2-40B4-BE49-F238E27FC236}">
                  <a16:creationId xmlns:a16="http://schemas.microsoft.com/office/drawing/2014/main" id="{6A21EC4A-49DD-6B05-FAF9-3CDC66511F6C}"/>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7" name="Freeform 179">
              <a:extLst>
                <a:ext uri="{FF2B5EF4-FFF2-40B4-BE49-F238E27FC236}">
                  <a16:creationId xmlns:a16="http://schemas.microsoft.com/office/drawing/2014/main" id="{0EF4306A-8A16-3795-24FC-8741AD47C17F}"/>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8" name="Freeform 180">
              <a:extLst>
                <a:ext uri="{FF2B5EF4-FFF2-40B4-BE49-F238E27FC236}">
                  <a16:creationId xmlns:a16="http://schemas.microsoft.com/office/drawing/2014/main" id="{473C0CE6-7994-42EF-EA87-E73DB491E89B}"/>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9" name="Freeform 181">
              <a:extLst>
                <a:ext uri="{FF2B5EF4-FFF2-40B4-BE49-F238E27FC236}">
                  <a16:creationId xmlns:a16="http://schemas.microsoft.com/office/drawing/2014/main" id="{7D04E65A-2EB4-22BB-BDFF-349B4A8298A8}"/>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0" name="Freeform 182">
              <a:extLst>
                <a:ext uri="{FF2B5EF4-FFF2-40B4-BE49-F238E27FC236}">
                  <a16:creationId xmlns:a16="http://schemas.microsoft.com/office/drawing/2014/main" id="{CD78E4A0-CB03-85AC-54E9-1B671739EE80}"/>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1" name="Freeform 183">
              <a:extLst>
                <a:ext uri="{FF2B5EF4-FFF2-40B4-BE49-F238E27FC236}">
                  <a16:creationId xmlns:a16="http://schemas.microsoft.com/office/drawing/2014/main" id="{2706EF72-7D62-EC2B-9804-E07473D51731}"/>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2" name="Google Shape;354;p76">
            <a:extLst>
              <a:ext uri="{FF2B5EF4-FFF2-40B4-BE49-F238E27FC236}">
                <a16:creationId xmlns:a16="http://schemas.microsoft.com/office/drawing/2014/main" id="{98ED9033-45DD-E696-85E7-01473F78182C}"/>
              </a:ext>
            </a:extLst>
          </p:cNvPr>
          <p:cNvSpPr txBox="1">
            <a:spLocks noGrp="1"/>
          </p:cNvSpPr>
          <p:nvPr>
            <p:ph type="body" idx="10"/>
          </p:nvPr>
        </p:nvSpPr>
        <p:spPr>
          <a:xfrm>
            <a:off x="9698064" y="2983260"/>
            <a:ext cx="8129254"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3" name="Straight Connector 172">
            <a:extLst>
              <a:ext uri="{FF2B5EF4-FFF2-40B4-BE49-F238E27FC236}">
                <a16:creationId xmlns:a16="http://schemas.microsoft.com/office/drawing/2014/main" id="{AA9A597F-F72D-9F50-BF47-506FD15F8235}"/>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316880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peaker - 3">
  <p:cSld name="Speaker - 3">
    <p:bg>
      <p:bgPr>
        <a:solidFill>
          <a:srgbClr val="00497B"/>
        </a:solidFill>
        <a:effectLst/>
      </p:bgPr>
    </p:bg>
    <p:spTree>
      <p:nvGrpSpPr>
        <p:cNvPr id="1" name="Shape 533"/>
        <p:cNvGrpSpPr/>
        <p:nvPr/>
      </p:nvGrpSpPr>
      <p:grpSpPr>
        <a:xfrm>
          <a:off x="0" y="0"/>
          <a:ext cx="0" cy="0"/>
          <a:chOff x="0" y="0"/>
          <a:chExt cx="0" cy="0"/>
        </a:xfrm>
      </p:grpSpPr>
      <p:sp>
        <p:nvSpPr>
          <p:cNvPr id="534" name="Google Shape;534;p97"/>
          <p:cNvSpPr txBox="1">
            <a:spLocks noGrp="1"/>
          </p:cNvSpPr>
          <p:nvPr>
            <p:ph type="body" idx="1"/>
          </p:nvPr>
        </p:nvSpPr>
        <p:spPr>
          <a:xfrm>
            <a:off x="2004181"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5" name="Google Shape;535;p97"/>
          <p:cNvSpPr txBox="1">
            <a:spLocks noGrp="1"/>
          </p:cNvSpPr>
          <p:nvPr>
            <p:ph type="body" idx="2"/>
          </p:nvPr>
        </p:nvSpPr>
        <p:spPr>
          <a:xfrm>
            <a:off x="2004181"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6" name="Google Shape;536;p97"/>
          <p:cNvSpPr>
            <a:spLocks noGrp="1"/>
          </p:cNvSpPr>
          <p:nvPr>
            <p:ph type="pic" idx="3"/>
          </p:nvPr>
        </p:nvSpPr>
        <p:spPr>
          <a:xfrm>
            <a:off x="2178904" y="2767236"/>
            <a:ext cx="3253066" cy="3253066"/>
          </a:xfrm>
          <a:prstGeom prst="rect">
            <a:avLst/>
          </a:prstGeom>
          <a:noFill/>
          <a:ln>
            <a:noFill/>
          </a:ln>
        </p:spPr>
      </p:sp>
      <p:sp>
        <p:nvSpPr>
          <p:cNvPr id="537" name="Google Shape;537;p97"/>
          <p:cNvSpPr txBox="1">
            <a:spLocks noGrp="1"/>
          </p:cNvSpPr>
          <p:nvPr>
            <p:ph type="body" idx="4"/>
          </p:nvPr>
        </p:nvSpPr>
        <p:spPr>
          <a:xfrm>
            <a:off x="6587500"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8" name="Google Shape;538;p97"/>
          <p:cNvSpPr txBox="1">
            <a:spLocks noGrp="1"/>
          </p:cNvSpPr>
          <p:nvPr>
            <p:ph type="body" idx="5"/>
          </p:nvPr>
        </p:nvSpPr>
        <p:spPr>
          <a:xfrm>
            <a:off x="6587500"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9" name="Google Shape;539;p97"/>
          <p:cNvSpPr>
            <a:spLocks noGrp="1"/>
          </p:cNvSpPr>
          <p:nvPr>
            <p:ph type="pic" idx="6"/>
          </p:nvPr>
        </p:nvSpPr>
        <p:spPr>
          <a:xfrm>
            <a:off x="6762223" y="2767236"/>
            <a:ext cx="3253066" cy="3253066"/>
          </a:xfrm>
          <a:prstGeom prst="rect">
            <a:avLst/>
          </a:prstGeom>
          <a:noFill/>
          <a:ln>
            <a:noFill/>
          </a:ln>
        </p:spPr>
      </p:sp>
      <p:sp>
        <p:nvSpPr>
          <p:cNvPr id="540" name="Google Shape;540;p97"/>
          <p:cNvSpPr txBox="1">
            <a:spLocks noGrp="1"/>
          </p:cNvSpPr>
          <p:nvPr>
            <p:ph type="body" idx="7"/>
          </p:nvPr>
        </p:nvSpPr>
        <p:spPr>
          <a:xfrm>
            <a:off x="11345541"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41" name="Google Shape;541;p97"/>
          <p:cNvSpPr txBox="1">
            <a:spLocks noGrp="1"/>
          </p:cNvSpPr>
          <p:nvPr>
            <p:ph type="body" idx="8"/>
          </p:nvPr>
        </p:nvSpPr>
        <p:spPr>
          <a:xfrm>
            <a:off x="11345541"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42" name="Google Shape;542;p97"/>
          <p:cNvSpPr>
            <a:spLocks noGrp="1"/>
          </p:cNvSpPr>
          <p:nvPr>
            <p:ph type="pic" idx="9"/>
          </p:nvPr>
        </p:nvSpPr>
        <p:spPr>
          <a:xfrm>
            <a:off x="11520264" y="2767236"/>
            <a:ext cx="3253066" cy="3253066"/>
          </a:xfrm>
          <a:prstGeom prst="rect">
            <a:avLst/>
          </a:prstGeom>
          <a:noFill/>
          <a:ln>
            <a:noFill/>
          </a:ln>
        </p:spPr>
      </p:sp>
      <p:sp>
        <p:nvSpPr>
          <p:cNvPr id="543" name="Google Shape;543;p97"/>
          <p:cNvSpPr txBox="1">
            <a:spLocks noGrp="1"/>
          </p:cNvSpPr>
          <p:nvPr>
            <p:ph type="body" idx="13"/>
          </p:nvPr>
        </p:nvSpPr>
        <p:spPr>
          <a:xfrm>
            <a:off x="1768477" y="606996"/>
            <a:ext cx="12961440"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panose="020B0604020202020204" pitchFamily="34" charset="0"/>
              <a:buNone/>
              <a:defRPr sz="50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544" name="Google Shape;544;p97"/>
          <p:cNvPicPr preferRelativeResize="0"/>
          <p:nvPr/>
        </p:nvPicPr>
        <p:blipFill rotWithShape="1">
          <a:blip r:embed="rId2">
            <a:alphaModFix/>
          </a:blip>
          <a:srcRect/>
          <a:stretch/>
        </p:blipFill>
        <p:spPr>
          <a:xfrm>
            <a:off x="16013646" y="8959924"/>
            <a:ext cx="1842554" cy="961333"/>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Chart - L. Blue">
    <p:spTree>
      <p:nvGrpSpPr>
        <p:cNvPr id="1" name=""/>
        <p:cNvGrpSpPr/>
        <p:nvPr/>
      </p:nvGrpSpPr>
      <p:grpSpPr>
        <a:xfrm>
          <a:off x="0" y="0"/>
          <a:ext cx="0" cy="0"/>
          <a:chOff x="0" y="0"/>
          <a:chExt cx="0" cy="0"/>
        </a:xfrm>
      </p:grpSpPr>
      <p:sp>
        <p:nvSpPr>
          <p:cNvPr id="6" name="Google Shape;463;p88">
            <a:extLst>
              <a:ext uri="{FF2B5EF4-FFF2-40B4-BE49-F238E27FC236}">
                <a16:creationId xmlns:a16="http://schemas.microsoft.com/office/drawing/2014/main" id="{691FC96F-2452-0D01-DDF4-78B1490FDDDA}"/>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64;p88">
            <a:extLst>
              <a:ext uri="{FF2B5EF4-FFF2-40B4-BE49-F238E27FC236}">
                <a16:creationId xmlns:a16="http://schemas.microsoft.com/office/drawing/2014/main" id="{49428BF7-598B-55AC-AB82-2C59059AAE75}"/>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65;p88">
            <a:extLst>
              <a:ext uri="{FF2B5EF4-FFF2-40B4-BE49-F238E27FC236}">
                <a16:creationId xmlns:a16="http://schemas.microsoft.com/office/drawing/2014/main" id="{D189D0EC-D18B-7239-57B2-C02E789DED1B}"/>
              </a:ext>
            </a:extLst>
          </p:cNvPr>
          <p:cNvSpPr/>
          <p:nvPr userDrawn="1"/>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66;p88">
            <a:extLst>
              <a:ext uri="{FF2B5EF4-FFF2-40B4-BE49-F238E27FC236}">
                <a16:creationId xmlns:a16="http://schemas.microsoft.com/office/drawing/2014/main" id="{2745B4A7-60CA-FD31-1F3C-E29FB1375A3E}"/>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67;p88">
            <a:extLst>
              <a:ext uri="{FF2B5EF4-FFF2-40B4-BE49-F238E27FC236}">
                <a16:creationId xmlns:a16="http://schemas.microsoft.com/office/drawing/2014/main" id="{4F18AA7B-40D5-A493-2A03-5CD19F375C5A}"/>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68;p88">
            <a:extLst>
              <a:ext uri="{FF2B5EF4-FFF2-40B4-BE49-F238E27FC236}">
                <a16:creationId xmlns:a16="http://schemas.microsoft.com/office/drawing/2014/main" id="{EA66CE99-F1D1-E439-8255-CAD5C0A631F6}"/>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12" name="Group 11">
            <a:extLst>
              <a:ext uri="{FF2B5EF4-FFF2-40B4-BE49-F238E27FC236}">
                <a16:creationId xmlns:a16="http://schemas.microsoft.com/office/drawing/2014/main" id="{EE642661-EBC6-A8D2-B59E-467A2281B242}"/>
              </a:ext>
            </a:extLst>
          </p:cNvPr>
          <p:cNvGrpSpPr/>
          <p:nvPr userDrawn="1"/>
        </p:nvGrpSpPr>
        <p:grpSpPr>
          <a:xfrm>
            <a:off x="1379598" y="2718279"/>
            <a:ext cx="6939436" cy="4343516"/>
            <a:chOff x="2148115" y="1921499"/>
            <a:chExt cx="6397625" cy="3949700"/>
          </a:xfrm>
          <a:solidFill>
            <a:schemeClr val="bg1"/>
          </a:solidFill>
        </p:grpSpPr>
        <p:sp>
          <p:nvSpPr>
            <p:cNvPr id="91" name="Freeform 103">
              <a:extLst>
                <a:ext uri="{FF2B5EF4-FFF2-40B4-BE49-F238E27FC236}">
                  <a16:creationId xmlns:a16="http://schemas.microsoft.com/office/drawing/2014/main" id="{AFA8BD40-5B75-4A47-A3FD-8F518E528FCB}"/>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4" name="Freeform 104">
              <a:extLst>
                <a:ext uri="{FF2B5EF4-FFF2-40B4-BE49-F238E27FC236}">
                  <a16:creationId xmlns:a16="http://schemas.microsoft.com/office/drawing/2014/main" id="{DA441F9C-BC3B-69CD-0326-0798391D2F22}"/>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5" name="Freeform 105">
              <a:extLst>
                <a:ext uri="{FF2B5EF4-FFF2-40B4-BE49-F238E27FC236}">
                  <a16:creationId xmlns:a16="http://schemas.microsoft.com/office/drawing/2014/main" id="{53C6EE04-63C0-21F4-63E4-C98E5963367E}"/>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6" name="Freeform 106">
              <a:extLst>
                <a:ext uri="{FF2B5EF4-FFF2-40B4-BE49-F238E27FC236}">
                  <a16:creationId xmlns:a16="http://schemas.microsoft.com/office/drawing/2014/main" id="{89CB06F6-8AED-85A2-6873-7878CA82B3C2}"/>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8" name="Freeform 107">
              <a:extLst>
                <a:ext uri="{FF2B5EF4-FFF2-40B4-BE49-F238E27FC236}">
                  <a16:creationId xmlns:a16="http://schemas.microsoft.com/office/drawing/2014/main" id="{B5E406E8-C675-A098-F7A9-3F0081A9F238}"/>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9" name="Freeform 108">
              <a:extLst>
                <a:ext uri="{FF2B5EF4-FFF2-40B4-BE49-F238E27FC236}">
                  <a16:creationId xmlns:a16="http://schemas.microsoft.com/office/drawing/2014/main" id="{1CB50370-ABB3-CD95-AF9A-93054882E140}"/>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0" name="Freeform 109">
              <a:extLst>
                <a:ext uri="{FF2B5EF4-FFF2-40B4-BE49-F238E27FC236}">
                  <a16:creationId xmlns:a16="http://schemas.microsoft.com/office/drawing/2014/main" id="{5C84820A-103D-DD61-E9A3-02924EACDE95}"/>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1" name="Freeform 110">
              <a:extLst>
                <a:ext uri="{FF2B5EF4-FFF2-40B4-BE49-F238E27FC236}">
                  <a16:creationId xmlns:a16="http://schemas.microsoft.com/office/drawing/2014/main" id="{06570CD8-884E-E3E5-41F8-98F63F3C2582}"/>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2" name="Freeform 111">
              <a:extLst>
                <a:ext uri="{FF2B5EF4-FFF2-40B4-BE49-F238E27FC236}">
                  <a16:creationId xmlns:a16="http://schemas.microsoft.com/office/drawing/2014/main" id="{F37A3D56-15B9-C1D7-44C3-5B30D8AFE83D}"/>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3" name="Freeform 112">
              <a:extLst>
                <a:ext uri="{FF2B5EF4-FFF2-40B4-BE49-F238E27FC236}">
                  <a16:creationId xmlns:a16="http://schemas.microsoft.com/office/drawing/2014/main" id="{7C40A6FE-2F4D-789E-E15A-BF45DB99A84B}"/>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4" name="Freeform 113">
              <a:extLst>
                <a:ext uri="{FF2B5EF4-FFF2-40B4-BE49-F238E27FC236}">
                  <a16:creationId xmlns:a16="http://schemas.microsoft.com/office/drawing/2014/main" id="{C270EAA0-7979-CDE6-B959-9B8E76A8BD24}"/>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5" name="Freeform 114">
              <a:extLst>
                <a:ext uri="{FF2B5EF4-FFF2-40B4-BE49-F238E27FC236}">
                  <a16:creationId xmlns:a16="http://schemas.microsoft.com/office/drawing/2014/main" id="{82B04FF1-5C36-9464-7013-884976166AB4}"/>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6" name="Freeform 115">
              <a:extLst>
                <a:ext uri="{FF2B5EF4-FFF2-40B4-BE49-F238E27FC236}">
                  <a16:creationId xmlns:a16="http://schemas.microsoft.com/office/drawing/2014/main" id="{05722223-1CE8-D7B1-EFE4-6031DA8CE448}"/>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7" name="Freeform 116">
              <a:extLst>
                <a:ext uri="{FF2B5EF4-FFF2-40B4-BE49-F238E27FC236}">
                  <a16:creationId xmlns:a16="http://schemas.microsoft.com/office/drawing/2014/main" id="{C10852D7-D009-5223-60A3-2212153CB911}"/>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8" name="Freeform 117">
              <a:extLst>
                <a:ext uri="{FF2B5EF4-FFF2-40B4-BE49-F238E27FC236}">
                  <a16:creationId xmlns:a16="http://schemas.microsoft.com/office/drawing/2014/main" id="{862E0BAD-9D33-D0D8-3BB9-067DE09DDD14}"/>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9" name="Freeform 118">
              <a:extLst>
                <a:ext uri="{FF2B5EF4-FFF2-40B4-BE49-F238E27FC236}">
                  <a16:creationId xmlns:a16="http://schemas.microsoft.com/office/drawing/2014/main" id="{20C28331-0478-0878-818A-42DED668BD32}"/>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0" name="Freeform 119">
              <a:extLst>
                <a:ext uri="{FF2B5EF4-FFF2-40B4-BE49-F238E27FC236}">
                  <a16:creationId xmlns:a16="http://schemas.microsoft.com/office/drawing/2014/main" id="{B6CD9A5B-CFFC-A253-8280-AEC00253A620}"/>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1" name="Freeform 120">
              <a:extLst>
                <a:ext uri="{FF2B5EF4-FFF2-40B4-BE49-F238E27FC236}">
                  <a16:creationId xmlns:a16="http://schemas.microsoft.com/office/drawing/2014/main" id="{967A3108-2AC1-32BD-4D32-CFDAC05AC1BB}"/>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2" name="Freeform 121">
              <a:extLst>
                <a:ext uri="{FF2B5EF4-FFF2-40B4-BE49-F238E27FC236}">
                  <a16:creationId xmlns:a16="http://schemas.microsoft.com/office/drawing/2014/main" id="{F1C18074-4A3D-2ED6-F2B6-B8CCEDC7C7BD}"/>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3" name="Freeform 122">
              <a:extLst>
                <a:ext uri="{FF2B5EF4-FFF2-40B4-BE49-F238E27FC236}">
                  <a16:creationId xmlns:a16="http://schemas.microsoft.com/office/drawing/2014/main" id="{98549926-F6F0-406A-A574-3920EF20D6A4}"/>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4" name="Freeform 123">
              <a:extLst>
                <a:ext uri="{FF2B5EF4-FFF2-40B4-BE49-F238E27FC236}">
                  <a16:creationId xmlns:a16="http://schemas.microsoft.com/office/drawing/2014/main" id="{50FE06C0-C2B9-6B2B-BB82-AF69D3AC732A}"/>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5" name="Freeform 124">
              <a:extLst>
                <a:ext uri="{FF2B5EF4-FFF2-40B4-BE49-F238E27FC236}">
                  <a16:creationId xmlns:a16="http://schemas.microsoft.com/office/drawing/2014/main" id="{10BCA79C-CB9E-124B-44C4-392ECEB31CE3}"/>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6" name="Freeform 125">
              <a:extLst>
                <a:ext uri="{FF2B5EF4-FFF2-40B4-BE49-F238E27FC236}">
                  <a16:creationId xmlns:a16="http://schemas.microsoft.com/office/drawing/2014/main" id="{B6A33434-93AC-AC6E-97D7-2D89769FBC68}"/>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7" name="Freeform 126">
              <a:extLst>
                <a:ext uri="{FF2B5EF4-FFF2-40B4-BE49-F238E27FC236}">
                  <a16:creationId xmlns:a16="http://schemas.microsoft.com/office/drawing/2014/main" id="{426FDFD6-CD8A-5DB9-CC51-73130B32D2EB}"/>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8" name="Freeform 127">
              <a:extLst>
                <a:ext uri="{FF2B5EF4-FFF2-40B4-BE49-F238E27FC236}">
                  <a16:creationId xmlns:a16="http://schemas.microsoft.com/office/drawing/2014/main" id="{5A591A37-DD1D-E719-2F94-12016757D440}"/>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9" name="Freeform 128">
              <a:extLst>
                <a:ext uri="{FF2B5EF4-FFF2-40B4-BE49-F238E27FC236}">
                  <a16:creationId xmlns:a16="http://schemas.microsoft.com/office/drawing/2014/main" id="{3ADB7A77-F1E1-8EC6-E6FF-03AC0BA7B7E1}"/>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0" name="Freeform 129">
              <a:extLst>
                <a:ext uri="{FF2B5EF4-FFF2-40B4-BE49-F238E27FC236}">
                  <a16:creationId xmlns:a16="http://schemas.microsoft.com/office/drawing/2014/main" id="{F8159A6A-34A9-016D-1C95-C8CCF2B720F6}"/>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1" name="Freeform 130">
              <a:extLst>
                <a:ext uri="{FF2B5EF4-FFF2-40B4-BE49-F238E27FC236}">
                  <a16:creationId xmlns:a16="http://schemas.microsoft.com/office/drawing/2014/main" id="{786970FF-6F0A-803B-EDE3-F01F2F67C460}"/>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2" name="Freeform 131">
              <a:extLst>
                <a:ext uri="{FF2B5EF4-FFF2-40B4-BE49-F238E27FC236}">
                  <a16:creationId xmlns:a16="http://schemas.microsoft.com/office/drawing/2014/main" id="{BB7FE441-E68F-3DC9-A20A-DE34B7713243}"/>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3" name="Freeform 132">
              <a:extLst>
                <a:ext uri="{FF2B5EF4-FFF2-40B4-BE49-F238E27FC236}">
                  <a16:creationId xmlns:a16="http://schemas.microsoft.com/office/drawing/2014/main" id="{B16C96C1-5600-648B-E263-94BA2D20C621}"/>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4" name="Freeform 133">
              <a:extLst>
                <a:ext uri="{FF2B5EF4-FFF2-40B4-BE49-F238E27FC236}">
                  <a16:creationId xmlns:a16="http://schemas.microsoft.com/office/drawing/2014/main" id="{F1B1E20D-2C59-4C86-FD5A-6AC7EA42E24D}"/>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5" name="Freeform 134">
              <a:extLst>
                <a:ext uri="{FF2B5EF4-FFF2-40B4-BE49-F238E27FC236}">
                  <a16:creationId xmlns:a16="http://schemas.microsoft.com/office/drawing/2014/main" id="{62252101-DF68-E1B2-CAED-AC7E2C6CFBB7}"/>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6" name="Freeform 135">
              <a:extLst>
                <a:ext uri="{FF2B5EF4-FFF2-40B4-BE49-F238E27FC236}">
                  <a16:creationId xmlns:a16="http://schemas.microsoft.com/office/drawing/2014/main" id="{6696BD8A-2C90-E5EB-7AF3-5C165776229B}"/>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7" name="Freeform 136">
              <a:extLst>
                <a:ext uri="{FF2B5EF4-FFF2-40B4-BE49-F238E27FC236}">
                  <a16:creationId xmlns:a16="http://schemas.microsoft.com/office/drawing/2014/main" id="{3160917B-BBA6-0F22-D150-5BE1CEB337DD}"/>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8" name="Freeform 137">
              <a:extLst>
                <a:ext uri="{FF2B5EF4-FFF2-40B4-BE49-F238E27FC236}">
                  <a16:creationId xmlns:a16="http://schemas.microsoft.com/office/drawing/2014/main" id="{B1EE9531-18DD-47D0-1412-A0E14450829A}"/>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9" name="Freeform 138">
              <a:extLst>
                <a:ext uri="{FF2B5EF4-FFF2-40B4-BE49-F238E27FC236}">
                  <a16:creationId xmlns:a16="http://schemas.microsoft.com/office/drawing/2014/main" id="{81862E6F-0E96-43BA-0FD3-CF70FA5189FE}"/>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0" name="Freeform 139">
              <a:extLst>
                <a:ext uri="{FF2B5EF4-FFF2-40B4-BE49-F238E27FC236}">
                  <a16:creationId xmlns:a16="http://schemas.microsoft.com/office/drawing/2014/main" id="{1412DBB1-3E5D-408D-C082-808FED92075D}"/>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1" name="Freeform 140">
              <a:extLst>
                <a:ext uri="{FF2B5EF4-FFF2-40B4-BE49-F238E27FC236}">
                  <a16:creationId xmlns:a16="http://schemas.microsoft.com/office/drawing/2014/main" id="{9D11FE13-AF15-3A9F-2D25-CB762492164C}"/>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2" name="Freeform 141">
              <a:extLst>
                <a:ext uri="{FF2B5EF4-FFF2-40B4-BE49-F238E27FC236}">
                  <a16:creationId xmlns:a16="http://schemas.microsoft.com/office/drawing/2014/main" id="{CE48EC38-BF6E-44B6-04BF-123BE5E02254}"/>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3" name="Freeform 142">
              <a:extLst>
                <a:ext uri="{FF2B5EF4-FFF2-40B4-BE49-F238E27FC236}">
                  <a16:creationId xmlns:a16="http://schemas.microsoft.com/office/drawing/2014/main" id="{90970DE7-3343-7C00-7E4C-5A322FDAAB53}"/>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4" name="Freeform 143">
              <a:extLst>
                <a:ext uri="{FF2B5EF4-FFF2-40B4-BE49-F238E27FC236}">
                  <a16:creationId xmlns:a16="http://schemas.microsoft.com/office/drawing/2014/main" id="{0D349C96-E1FB-18FB-11A3-2680DB8E6FE4}"/>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5" name="Freeform 144">
              <a:extLst>
                <a:ext uri="{FF2B5EF4-FFF2-40B4-BE49-F238E27FC236}">
                  <a16:creationId xmlns:a16="http://schemas.microsoft.com/office/drawing/2014/main" id="{A82A25A3-1B6F-11F8-A538-2E91A7600816}"/>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6" name="Freeform 145">
              <a:extLst>
                <a:ext uri="{FF2B5EF4-FFF2-40B4-BE49-F238E27FC236}">
                  <a16:creationId xmlns:a16="http://schemas.microsoft.com/office/drawing/2014/main" id="{6525FA51-C16A-ED5D-C571-51DA43FAB7AB}"/>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7" name="Freeform 146">
              <a:extLst>
                <a:ext uri="{FF2B5EF4-FFF2-40B4-BE49-F238E27FC236}">
                  <a16:creationId xmlns:a16="http://schemas.microsoft.com/office/drawing/2014/main" id="{3A804FCD-8189-7C7A-BCCF-3413CC26862C}"/>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8" name="Freeform 147">
              <a:extLst>
                <a:ext uri="{FF2B5EF4-FFF2-40B4-BE49-F238E27FC236}">
                  <a16:creationId xmlns:a16="http://schemas.microsoft.com/office/drawing/2014/main" id="{ED98CDB0-1A2C-5CE3-3EBC-145030E150C0}"/>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9" name="Freeform 148">
              <a:extLst>
                <a:ext uri="{FF2B5EF4-FFF2-40B4-BE49-F238E27FC236}">
                  <a16:creationId xmlns:a16="http://schemas.microsoft.com/office/drawing/2014/main" id="{CA8A3247-2DD5-EA69-9245-F3A9760F395E}"/>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0" name="Freeform 149">
              <a:extLst>
                <a:ext uri="{FF2B5EF4-FFF2-40B4-BE49-F238E27FC236}">
                  <a16:creationId xmlns:a16="http://schemas.microsoft.com/office/drawing/2014/main" id="{BC127C53-1730-2A74-9633-0CDC78CB59FB}"/>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1" name="Freeform 150">
              <a:extLst>
                <a:ext uri="{FF2B5EF4-FFF2-40B4-BE49-F238E27FC236}">
                  <a16:creationId xmlns:a16="http://schemas.microsoft.com/office/drawing/2014/main" id="{CB78D168-04EF-F551-A070-3117DFC2C862}"/>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2" name="Freeform 151">
              <a:extLst>
                <a:ext uri="{FF2B5EF4-FFF2-40B4-BE49-F238E27FC236}">
                  <a16:creationId xmlns:a16="http://schemas.microsoft.com/office/drawing/2014/main" id="{F228310C-E46B-08F2-A8BD-EEB422204A2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3" name="Freeform 152">
              <a:extLst>
                <a:ext uri="{FF2B5EF4-FFF2-40B4-BE49-F238E27FC236}">
                  <a16:creationId xmlns:a16="http://schemas.microsoft.com/office/drawing/2014/main" id="{5794C4AE-1241-77B8-4CC7-B3BC27E78F12}"/>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4" name="Freeform 153">
              <a:extLst>
                <a:ext uri="{FF2B5EF4-FFF2-40B4-BE49-F238E27FC236}">
                  <a16:creationId xmlns:a16="http://schemas.microsoft.com/office/drawing/2014/main" id="{02F39C73-2A8D-2237-7F50-07E44BE80142}"/>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5" name="Freeform 154">
              <a:extLst>
                <a:ext uri="{FF2B5EF4-FFF2-40B4-BE49-F238E27FC236}">
                  <a16:creationId xmlns:a16="http://schemas.microsoft.com/office/drawing/2014/main" id="{220B6FF3-832A-63B7-AA15-B54164CA6557}"/>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6" name="Freeform 155">
              <a:extLst>
                <a:ext uri="{FF2B5EF4-FFF2-40B4-BE49-F238E27FC236}">
                  <a16:creationId xmlns:a16="http://schemas.microsoft.com/office/drawing/2014/main" id="{4D68819D-A96D-E021-FF3F-ABDBD7B562D8}"/>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7" name="Freeform 156">
              <a:extLst>
                <a:ext uri="{FF2B5EF4-FFF2-40B4-BE49-F238E27FC236}">
                  <a16:creationId xmlns:a16="http://schemas.microsoft.com/office/drawing/2014/main" id="{05EB9474-38CA-B04A-FCF6-C5A2444BB696}"/>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8" name="Freeform 157">
              <a:extLst>
                <a:ext uri="{FF2B5EF4-FFF2-40B4-BE49-F238E27FC236}">
                  <a16:creationId xmlns:a16="http://schemas.microsoft.com/office/drawing/2014/main" id="{4684A787-C4CB-9F46-F7B9-A58064AA57CD}"/>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9" name="Freeform 158">
              <a:extLst>
                <a:ext uri="{FF2B5EF4-FFF2-40B4-BE49-F238E27FC236}">
                  <a16:creationId xmlns:a16="http://schemas.microsoft.com/office/drawing/2014/main" id="{26CF9A6A-EC10-60C9-4FA5-AD2035891D99}"/>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0" name="Freeform 159">
              <a:extLst>
                <a:ext uri="{FF2B5EF4-FFF2-40B4-BE49-F238E27FC236}">
                  <a16:creationId xmlns:a16="http://schemas.microsoft.com/office/drawing/2014/main" id="{2A3BF73F-4A3A-0308-DC1F-BBFA3A330B8C}"/>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1" name="Freeform 160">
              <a:extLst>
                <a:ext uri="{FF2B5EF4-FFF2-40B4-BE49-F238E27FC236}">
                  <a16:creationId xmlns:a16="http://schemas.microsoft.com/office/drawing/2014/main" id="{EFAA894B-DFFD-8B43-D378-3BC6684AFA2C}"/>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2" name="Freeform 161">
              <a:extLst>
                <a:ext uri="{FF2B5EF4-FFF2-40B4-BE49-F238E27FC236}">
                  <a16:creationId xmlns:a16="http://schemas.microsoft.com/office/drawing/2014/main" id="{1F9BA3E4-3FCA-A805-5B70-7EEF8FCD0290}"/>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3" name="Freeform 162">
              <a:extLst>
                <a:ext uri="{FF2B5EF4-FFF2-40B4-BE49-F238E27FC236}">
                  <a16:creationId xmlns:a16="http://schemas.microsoft.com/office/drawing/2014/main" id="{C4E20568-8A29-92F1-BF16-9B45AAB9671D}"/>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4" name="Freeform 163">
              <a:extLst>
                <a:ext uri="{FF2B5EF4-FFF2-40B4-BE49-F238E27FC236}">
                  <a16:creationId xmlns:a16="http://schemas.microsoft.com/office/drawing/2014/main" id="{5103BF23-5178-C608-BA1B-3F6F05D5A9E0}"/>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5" name="Freeform 164">
              <a:extLst>
                <a:ext uri="{FF2B5EF4-FFF2-40B4-BE49-F238E27FC236}">
                  <a16:creationId xmlns:a16="http://schemas.microsoft.com/office/drawing/2014/main" id="{682CCE70-3B3C-7915-FCEA-41E6508502E4}"/>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6" name="Freeform 165">
              <a:extLst>
                <a:ext uri="{FF2B5EF4-FFF2-40B4-BE49-F238E27FC236}">
                  <a16:creationId xmlns:a16="http://schemas.microsoft.com/office/drawing/2014/main" id="{70F4222D-E1BD-6A95-7C6D-3132284CEBA1}"/>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7" name="Freeform 166">
              <a:extLst>
                <a:ext uri="{FF2B5EF4-FFF2-40B4-BE49-F238E27FC236}">
                  <a16:creationId xmlns:a16="http://schemas.microsoft.com/office/drawing/2014/main" id="{F42E07D9-25AA-0EDF-7DD4-D13A755F4A82}"/>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8" name="Freeform 167">
              <a:extLst>
                <a:ext uri="{FF2B5EF4-FFF2-40B4-BE49-F238E27FC236}">
                  <a16:creationId xmlns:a16="http://schemas.microsoft.com/office/drawing/2014/main" id="{782296A9-1D24-8147-69D7-AEF767DDB01B}"/>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9" name="Freeform 168">
              <a:extLst>
                <a:ext uri="{FF2B5EF4-FFF2-40B4-BE49-F238E27FC236}">
                  <a16:creationId xmlns:a16="http://schemas.microsoft.com/office/drawing/2014/main" id="{C0AED14C-011B-1775-C56C-FB278DBEE5ED}"/>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0" name="Freeform 169">
              <a:extLst>
                <a:ext uri="{FF2B5EF4-FFF2-40B4-BE49-F238E27FC236}">
                  <a16:creationId xmlns:a16="http://schemas.microsoft.com/office/drawing/2014/main" id="{84119205-3C5F-440B-68DF-6053F77138AD}"/>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1" name="Freeform 170">
              <a:extLst>
                <a:ext uri="{FF2B5EF4-FFF2-40B4-BE49-F238E27FC236}">
                  <a16:creationId xmlns:a16="http://schemas.microsoft.com/office/drawing/2014/main" id="{7A12F8E4-74F3-4EA4-A59D-AC82246EFF8B}"/>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2" name="Freeform 172">
              <a:extLst>
                <a:ext uri="{FF2B5EF4-FFF2-40B4-BE49-F238E27FC236}">
                  <a16:creationId xmlns:a16="http://schemas.microsoft.com/office/drawing/2014/main" id="{08BD6442-F116-6975-CA29-76FFB38743C5}"/>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3" name="Freeform 173">
              <a:extLst>
                <a:ext uri="{FF2B5EF4-FFF2-40B4-BE49-F238E27FC236}">
                  <a16:creationId xmlns:a16="http://schemas.microsoft.com/office/drawing/2014/main" id="{95EE2444-2CE9-7EAD-5435-F88A249F8587}"/>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4" name="Freeform 174">
              <a:extLst>
                <a:ext uri="{FF2B5EF4-FFF2-40B4-BE49-F238E27FC236}">
                  <a16:creationId xmlns:a16="http://schemas.microsoft.com/office/drawing/2014/main" id="{FA118731-3A9D-1398-8A90-4B46888BA363}"/>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5" name="Freeform 175">
              <a:extLst>
                <a:ext uri="{FF2B5EF4-FFF2-40B4-BE49-F238E27FC236}">
                  <a16:creationId xmlns:a16="http://schemas.microsoft.com/office/drawing/2014/main" id="{0CA355A8-18B7-BB2F-D0F6-4FF2B2E3F6E8}"/>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6" name="Freeform 176">
              <a:extLst>
                <a:ext uri="{FF2B5EF4-FFF2-40B4-BE49-F238E27FC236}">
                  <a16:creationId xmlns:a16="http://schemas.microsoft.com/office/drawing/2014/main" id="{08B969E4-3379-334D-A26D-4573404920D1}"/>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7" name="Freeform 177">
              <a:extLst>
                <a:ext uri="{FF2B5EF4-FFF2-40B4-BE49-F238E27FC236}">
                  <a16:creationId xmlns:a16="http://schemas.microsoft.com/office/drawing/2014/main" id="{CAFDE66C-09B4-ADDF-6251-787D519E8D4D}"/>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8" name="Freeform 178">
              <a:extLst>
                <a:ext uri="{FF2B5EF4-FFF2-40B4-BE49-F238E27FC236}">
                  <a16:creationId xmlns:a16="http://schemas.microsoft.com/office/drawing/2014/main" id="{D3C9FB0B-833E-7953-4E59-7B0283780A0B}"/>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9" name="Freeform 179">
              <a:extLst>
                <a:ext uri="{FF2B5EF4-FFF2-40B4-BE49-F238E27FC236}">
                  <a16:creationId xmlns:a16="http://schemas.microsoft.com/office/drawing/2014/main" id="{E2CCCAB6-0766-F6C5-5A58-7AD738A0FFC9}"/>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0" name="Freeform 180">
              <a:extLst>
                <a:ext uri="{FF2B5EF4-FFF2-40B4-BE49-F238E27FC236}">
                  <a16:creationId xmlns:a16="http://schemas.microsoft.com/office/drawing/2014/main" id="{504B6A8A-0547-25C4-669E-1A220AF05FB6}"/>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1" name="Freeform 181">
              <a:extLst>
                <a:ext uri="{FF2B5EF4-FFF2-40B4-BE49-F238E27FC236}">
                  <a16:creationId xmlns:a16="http://schemas.microsoft.com/office/drawing/2014/main" id="{8E129BE1-A707-5DF8-13B4-019976B0A89C}"/>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2" name="Freeform 182">
              <a:extLst>
                <a:ext uri="{FF2B5EF4-FFF2-40B4-BE49-F238E27FC236}">
                  <a16:creationId xmlns:a16="http://schemas.microsoft.com/office/drawing/2014/main" id="{2E4B6382-F943-1CC1-2B74-C6C0BDC46465}"/>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3" name="Freeform 183">
              <a:extLst>
                <a:ext uri="{FF2B5EF4-FFF2-40B4-BE49-F238E27FC236}">
                  <a16:creationId xmlns:a16="http://schemas.microsoft.com/office/drawing/2014/main" id="{B7F90814-DE66-44B7-C1BB-6ECB10BAE2EB}"/>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4" name="Google Shape;354;p76">
            <a:extLst>
              <a:ext uri="{FF2B5EF4-FFF2-40B4-BE49-F238E27FC236}">
                <a16:creationId xmlns:a16="http://schemas.microsoft.com/office/drawing/2014/main" id="{E56830E4-CC4A-DDB3-AA68-A67E0CB40824}"/>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5" name="Straight Connector 174">
            <a:extLst>
              <a:ext uri="{FF2B5EF4-FFF2-40B4-BE49-F238E27FC236}">
                <a16:creationId xmlns:a16="http://schemas.microsoft.com/office/drawing/2014/main" id="{867DC294-C107-0C8D-5545-FD68C1F2F1F1}"/>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6" name="Graphic 90">
            <a:extLst>
              <a:ext uri="{FF2B5EF4-FFF2-40B4-BE49-F238E27FC236}">
                <a16:creationId xmlns:a16="http://schemas.microsoft.com/office/drawing/2014/main" id="{2A934DB9-E819-6F26-803D-DC86D2ABAF18}"/>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177" name="Graphic 95">
            <a:extLst>
              <a:ext uri="{FF2B5EF4-FFF2-40B4-BE49-F238E27FC236}">
                <a16:creationId xmlns:a16="http://schemas.microsoft.com/office/drawing/2014/main" id="{01945227-0E87-7E55-BC30-B5A727CF43AF}"/>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Tree>
    <p:extLst>
      <p:ext uri="{BB962C8B-B14F-4D97-AF65-F5344CB8AC3E}">
        <p14:creationId xmlns:p14="http://schemas.microsoft.com/office/powerpoint/2010/main" val="177401070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Chart - Yellow">
    <p:spTree>
      <p:nvGrpSpPr>
        <p:cNvPr id="1" name=""/>
        <p:cNvGrpSpPr/>
        <p:nvPr/>
      </p:nvGrpSpPr>
      <p:grpSpPr>
        <a:xfrm>
          <a:off x="0" y="0"/>
          <a:ext cx="0" cy="0"/>
          <a:chOff x="0" y="0"/>
          <a:chExt cx="0" cy="0"/>
        </a:xfrm>
      </p:grpSpPr>
      <p:sp>
        <p:nvSpPr>
          <p:cNvPr id="6" name="Google Shape;471;p89">
            <a:extLst>
              <a:ext uri="{FF2B5EF4-FFF2-40B4-BE49-F238E27FC236}">
                <a16:creationId xmlns:a16="http://schemas.microsoft.com/office/drawing/2014/main" id="{434FD620-59EC-3164-5D2E-8680271E12E1}"/>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72;p89">
            <a:extLst>
              <a:ext uri="{FF2B5EF4-FFF2-40B4-BE49-F238E27FC236}">
                <a16:creationId xmlns:a16="http://schemas.microsoft.com/office/drawing/2014/main" id="{8FACA0FB-0054-3E61-0A36-7D62DEE5ACC7}"/>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73;p89">
            <a:extLst>
              <a:ext uri="{FF2B5EF4-FFF2-40B4-BE49-F238E27FC236}">
                <a16:creationId xmlns:a16="http://schemas.microsoft.com/office/drawing/2014/main" id="{341552E5-F538-BC8A-0235-FC190D2C5CAC}"/>
              </a:ext>
            </a:extLst>
          </p:cNvPr>
          <p:cNvSpPr/>
          <p:nvPr userDrawn="1"/>
        </p:nvSpPr>
        <p:spPr>
          <a:xfrm rot="10800000">
            <a:off x="0" y="0"/>
            <a:ext cx="304369" cy="1609207"/>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74;p89">
            <a:extLst>
              <a:ext uri="{FF2B5EF4-FFF2-40B4-BE49-F238E27FC236}">
                <a16:creationId xmlns:a16="http://schemas.microsoft.com/office/drawing/2014/main" id="{833D59A5-79CD-A662-8B38-69B18F7A5EBB}"/>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75;p89">
            <a:extLst>
              <a:ext uri="{FF2B5EF4-FFF2-40B4-BE49-F238E27FC236}">
                <a16:creationId xmlns:a16="http://schemas.microsoft.com/office/drawing/2014/main" id="{FE25956D-BDBF-21C0-8414-E4C756F20FFB}"/>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76;p89">
            <a:extLst>
              <a:ext uri="{FF2B5EF4-FFF2-40B4-BE49-F238E27FC236}">
                <a16:creationId xmlns:a16="http://schemas.microsoft.com/office/drawing/2014/main" id="{380B1EE9-CA30-C28A-88B9-FDDF39C44857}"/>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8C0DFC36-DBDE-189E-277A-BCB4F3D80DC9}"/>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791EE53E-AF5E-0805-93E0-3CF20966C3EE}"/>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A29BEB75-5730-A066-F093-729AF4E82895}"/>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50687821-3BDD-57E0-28E4-AA581A200FC6}"/>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06">
              <a:extLst>
                <a:ext uri="{FF2B5EF4-FFF2-40B4-BE49-F238E27FC236}">
                  <a16:creationId xmlns:a16="http://schemas.microsoft.com/office/drawing/2014/main" id="{5270D0F0-0EAE-B6BF-A497-16BC2B717FE7}"/>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07">
              <a:extLst>
                <a:ext uri="{FF2B5EF4-FFF2-40B4-BE49-F238E27FC236}">
                  <a16:creationId xmlns:a16="http://schemas.microsoft.com/office/drawing/2014/main" id="{BE1464D3-C053-B9EA-3D83-AE026958FCC9}"/>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08">
              <a:extLst>
                <a:ext uri="{FF2B5EF4-FFF2-40B4-BE49-F238E27FC236}">
                  <a16:creationId xmlns:a16="http://schemas.microsoft.com/office/drawing/2014/main" id="{85BF0AE6-602A-EA5B-1819-3D50F795009A}"/>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09">
              <a:extLst>
                <a:ext uri="{FF2B5EF4-FFF2-40B4-BE49-F238E27FC236}">
                  <a16:creationId xmlns:a16="http://schemas.microsoft.com/office/drawing/2014/main" id="{B071EBEA-6B61-8E4A-729B-E5488A1BD5E3}"/>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0">
              <a:extLst>
                <a:ext uri="{FF2B5EF4-FFF2-40B4-BE49-F238E27FC236}">
                  <a16:creationId xmlns:a16="http://schemas.microsoft.com/office/drawing/2014/main" id="{66018A56-E419-001B-D641-A6AD618423B6}"/>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1">
              <a:extLst>
                <a:ext uri="{FF2B5EF4-FFF2-40B4-BE49-F238E27FC236}">
                  <a16:creationId xmlns:a16="http://schemas.microsoft.com/office/drawing/2014/main" id="{9A624C8D-8BC6-E634-0EB5-3880753242D4}"/>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2">
              <a:extLst>
                <a:ext uri="{FF2B5EF4-FFF2-40B4-BE49-F238E27FC236}">
                  <a16:creationId xmlns:a16="http://schemas.microsoft.com/office/drawing/2014/main" id="{9C3D7C38-CE11-BD66-CFE7-85746CC266D8}"/>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13">
              <a:extLst>
                <a:ext uri="{FF2B5EF4-FFF2-40B4-BE49-F238E27FC236}">
                  <a16:creationId xmlns:a16="http://schemas.microsoft.com/office/drawing/2014/main" id="{EF145BDA-17EE-43B3-0531-1BD61FE1F074}"/>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14">
              <a:extLst>
                <a:ext uri="{FF2B5EF4-FFF2-40B4-BE49-F238E27FC236}">
                  <a16:creationId xmlns:a16="http://schemas.microsoft.com/office/drawing/2014/main" id="{6EADBA48-60E3-CDCF-EAE3-E28BF726731C}"/>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15">
              <a:extLst>
                <a:ext uri="{FF2B5EF4-FFF2-40B4-BE49-F238E27FC236}">
                  <a16:creationId xmlns:a16="http://schemas.microsoft.com/office/drawing/2014/main" id="{5275FEB3-F02F-B43C-8592-CE326F79720E}"/>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16">
              <a:extLst>
                <a:ext uri="{FF2B5EF4-FFF2-40B4-BE49-F238E27FC236}">
                  <a16:creationId xmlns:a16="http://schemas.microsoft.com/office/drawing/2014/main" id="{281F6A0A-8CAC-5D98-363A-022EC24EC0F9}"/>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17">
              <a:extLst>
                <a:ext uri="{FF2B5EF4-FFF2-40B4-BE49-F238E27FC236}">
                  <a16:creationId xmlns:a16="http://schemas.microsoft.com/office/drawing/2014/main" id="{F4AF95DC-3C08-21CB-BA77-EA1DC67F817A}"/>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18">
              <a:extLst>
                <a:ext uri="{FF2B5EF4-FFF2-40B4-BE49-F238E27FC236}">
                  <a16:creationId xmlns:a16="http://schemas.microsoft.com/office/drawing/2014/main" id="{43EDD1A3-8D92-B04A-282B-5209BD305003}"/>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19">
              <a:extLst>
                <a:ext uri="{FF2B5EF4-FFF2-40B4-BE49-F238E27FC236}">
                  <a16:creationId xmlns:a16="http://schemas.microsoft.com/office/drawing/2014/main" id="{E0E5090F-7C6F-B6F4-0870-E03597D5F2E7}"/>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0">
              <a:extLst>
                <a:ext uri="{FF2B5EF4-FFF2-40B4-BE49-F238E27FC236}">
                  <a16:creationId xmlns:a16="http://schemas.microsoft.com/office/drawing/2014/main" id="{F41ADDDD-9316-13E9-EF12-D2C5472D6945}"/>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1">
              <a:extLst>
                <a:ext uri="{FF2B5EF4-FFF2-40B4-BE49-F238E27FC236}">
                  <a16:creationId xmlns:a16="http://schemas.microsoft.com/office/drawing/2014/main" id="{D64A3302-7895-84AC-8F0A-F52DB0A22313}"/>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2">
              <a:extLst>
                <a:ext uri="{FF2B5EF4-FFF2-40B4-BE49-F238E27FC236}">
                  <a16:creationId xmlns:a16="http://schemas.microsoft.com/office/drawing/2014/main" id="{B3145617-AB6E-7495-8250-180FDEFDF957}"/>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23">
              <a:extLst>
                <a:ext uri="{FF2B5EF4-FFF2-40B4-BE49-F238E27FC236}">
                  <a16:creationId xmlns:a16="http://schemas.microsoft.com/office/drawing/2014/main" id="{6B56099A-B727-2D18-75A0-EED8C5EEA783}"/>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24">
              <a:extLst>
                <a:ext uri="{FF2B5EF4-FFF2-40B4-BE49-F238E27FC236}">
                  <a16:creationId xmlns:a16="http://schemas.microsoft.com/office/drawing/2014/main" id="{430F6675-B129-714D-E3C3-D472949A3887}"/>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25">
              <a:extLst>
                <a:ext uri="{FF2B5EF4-FFF2-40B4-BE49-F238E27FC236}">
                  <a16:creationId xmlns:a16="http://schemas.microsoft.com/office/drawing/2014/main" id="{442BA88D-4148-0946-58E5-67379E44F924}"/>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26">
              <a:extLst>
                <a:ext uri="{FF2B5EF4-FFF2-40B4-BE49-F238E27FC236}">
                  <a16:creationId xmlns:a16="http://schemas.microsoft.com/office/drawing/2014/main" id="{25DB5FD0-7411-2F66-62FF-8874F550F048}"/>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27">
              <a:extLst>
                <a:ext uri="{FF2B5EF4-FFF2-40B4-BE49-F238E27FC236}">
                  <a16:creationId xmlns:a16="http://schemas.microsoft.com/office/drawing/2014/main" id="{1E2B814D-EB1B-48C3-7CBE-805745F9FE03}"/>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28">
              <a:extLst>
                <a:ext uri="{FF2B5EF4-FFF2-40B4-BE49-F238E27FC236}">
                  <a16:creationId xmlns:a16="http://schemas.microsoft.com/office/drawing/2014/main" id="{20FF4814-9F7D-FFF7-881A-8ECA1513A08F}"/>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29">
              <a:extLst>
                <a:ext uri="{FF2B5EF4-FFF2-40B4-BE49-F238E27FC236}">
                  <a16:creationId xmlns:a16="http://schemas.microsoft.com/office/drawing/2014/main" id="{2C5CF017-04DE-4C23-0E3C-C2188180D840}"/>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0">
              <a:extLst>
                <a:ext uri="{FF2B5EF4-FFF2-40B4-BE49-F238E27FC236}">
                  <a16:creationId xmlns:a16="http://schemas.microsoft.com/office/drawing/2014/main" id="{102DFE54-4C15-AB20-C3B6-D2B4BBD8FE7E}"/>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1">
              <a:extLst>
                <a:ext uri="{FF2B5EF4-FFF2-40B4-BE49-F238E27FC236}">
                  <a16:creationId xmlns:a16="http://schemas.microsoft.com/office/drawing/2014/main" id="{7B046153-50F2-3EBB-B25E-77657A15684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2">
              <a:extLst>
                <a:ext uri="{FF2B5EF4-FFF2-40B4-BE49-F238E27FC236}">
                  <a16:creationId xmlns:a16="http://schemas.microsoft.com/office/drawing/2014/main" id="{B0329424-87FB-8F53-07B0-5E9893877D67}"/>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33">
              <a:extLst>
                <a:ext uri="{FF2B5EF4-FFF2-40B4-BE49-F238E27FC236}">
                  <a16:creationId xmlns:a16="http://schemas.microsoft.com/office/drawing/2014/main" id="{22D42E28-B7DA-C47A-D159-1DCB8A14F211}"/>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34">
              <a:extLst>
                <a:ext uri="{FF2B5EF4-FFF2-40B4-BE49-F238E27FC236}">
                  <a16:creationId xmlns:a16="http://schemas.microsoft.com/office/drawing/2014/main" id="{DE109144-0941-F059-B7A0-9907EEBF5A71}"/>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35">
              <a:extLst>
                <a:ext uri="{FF2B5EF4-FFF2-40B4-BE49-F238E27FC236}">
                  <a16:creationId xmlns:a16="http://schemas.microsoft.com/office/drawing/2014/main" id="{184F1440-A493-0B05-FB5B-8EA13ED9A398}"/>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36">
              <a:extLst>
                <a:ext uri="{FF2B5EF4-FFF2-40B4-BE49-F238E27FC236}">
                  <a16:creationId xmlns:a16="http://schemas.microsoft.com/office/drawing/2014/main" id="{B1FF5E24-712C-2161-35AD-03099FA696A5}"/>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37">
              <a:extLst>
                <a:ext uri="{FF2B5EF4-FFF2-40B4-BE49-F238E27FC236}">
                  <a16:creationId xmlns:a16="http://schemas.microsoft.com/office/drawing/2014/main" id="{A0A3D122-AA5B-5946-B78C-E4418EBE0921}"/>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38">
              <a:extLst>
                <a:ext uri="{FF2B5EF4-FFF2-40B4-BE49-F238E27FC236}">
                  <a16:creationId xmlns:a16="http://schemas.microsoft.com/office/drawing/2014/main" id="{4B1CC421-2611-478F-84D8-D4128C51C0A9}"/>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39">
              <a:extLst>
                <a:ext uri="{FF2B5EF4-FFF2-40B4-BE49-F238E27FC236}">
                  <a16:creationId xmlns:a16="http://schemas.microsoft.com/office/drawing/2014/main" id="{B83BB07D-129B-F3B7-60C3-8D784E55D19A}"/>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0">
              <a:extLst>
                <a:ext uri="{FF2B5EF4-FFF2-40B4-BE49-F238E27FC236}">
                  <a16:creationId xmlns:a16="http://schemas.microsoft.com/office/drawing/2014/main" id="{6B561290-AA30-1EDD-F376-EC37CBD0431C}"/>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8" name="Freeform 141">
              <a:extLst>
                <a:ext uri="{FF2B5EF4-FFF2-40B4-BE49-F238E27FC236}">
                  <a16:creationId xmlns:a16="http://schemas.microsoft.com/office/drawing/2014/main" id="{9C1CF6BF-E5EF-8FA0-A329-D2F4687A11ED}"/>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2">
              <a:extLst>
                <a:ext uri="{FF2B5EF4-FFF2-40B4-BE49-F238E27FC236}">
                  <a16:creationId xmlns:a16="http://schemas.microsoft.com/office/drawing/2014/main" id="{D25C4A24-BA5D-D966-B1C8-FF65B8131279}"/>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43">
              <a:extLst>
                <a:ext uri="{FF2B5EF4-FFF2-40B4-BE49-F238E27FC236}">
                  <a16:creationId xmlns:a16="http://schemas.microsoft.com/office/drawing/2014/main" id="{5D98B993-0FC3-47AB-4DAC-D8219E7D4993}"/>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44">
              <a:extLst>
                <a:ext uri="{FF2B5EF4-FFF2-40B4-BE49-F238E27FC236}">
                  <a16:creationId xmlns:a16="http://schemas.microsoft.com/office/drawing/2014/main" id="{CD133A93-CF12-478E-975C-80A22099065D}"/>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45">
              <a:extLst>
                <a:ext uri="{FF2B5EF4-FFF2-40B4-BE49-F238E27FC236}">
                  <a16:creationId xmlns:a16="http://schemas.microsoft.com/office/drawing/2014/main" id="{D4FBBF26-9868-8CC0-83C3-DB28EBBA743D}"/>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46">
              <a:extLst>
                <a:ext uri="{FF2B5EF4-FFF2-40B4-BE49-F238E27FC236}">
                  <a16:creationId xmlns:a16="http://schemas.microsoft.com/office/drawing/2014/main" id="{4BCE0BEA-6DB5-C78A-B1A9-BDFD733B1528}"/>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47">
              <a:extLst>
                <a:ext uri="{FF2B5EF4-FFF2-40B4-BE49-F238E27FC236}">
                  <a16:creationId xmlns:a16="http://schemas.microsoft.com/office/drawing/2014/main" id="{A17427AC-71A9-B59B-C90B-531EF7795365}"/>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48">
              <a:extLst>
                <a:ext uri="{FF2B5EF4-FFF2-40B4-BE49-F238E27FC236}">
                  <a16:creationId xmlns:a16="http://schemas.microsoft.com/office/drawing/2014/main" id="{216DB685-04A1-89D4-5A04-8006C8563268}"/>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49">
              <a:extLst>
                <a:ext uri="{FF2B5EF4-FFF2-40B4-BE49-F238E27FC236}">
                  <a16:creationId xmlns:a16="http://schemas.microsoft.com/office/drawing/2014/main" id="{A8AB0EDB-9EA5-EE98-2FAD-00DBA37697E1}"/>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0">
              <a:extLst>
                <a:ext uri="{FF2B5EF4-FFF2-40B4-BE49-F238E27FC236}">
                  <a16:creationId xmlns:a16="http://schemas.microsoft.com/office/drawing/2014/main" id="{E385BD73-ECC7-7D37-AFC1-C391EB5807B2}"/>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1">
              <a:extLst>
                <a:ext uri="{FF2B5EF4-FFF2-40B4-BE49-F238E27FC236}">
                  <a16:creationId xmlns:a16="http://schemas.microsoft.com/office/drawing/2014/main" id="{EE86AC37-04E0-E6D1-C0FD-7B5A2ACDBBC8}"/>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2">
              <a:extLst>
                <a:ext uri="{FF2B5EF4-FFF2-40B4-BE49-F238E27FC236}">
                  <a16:creationId xmlns:a16="http://schemas.microsoft.com/office/drawing/2014/main" id="{C604DB2C-FA91-B3FD-2287-A716884DB9AF}"/>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53">
              <a:extLst>
                <a:ext uri="{FF2B5EF4-FFF2-40B4-BE49-F238E27FC236}">
                  <a16:creationId xmlns:a16="http://schemas.microsoft.com/office/drawing/2014/main" id="{7E84176A-7F47-D730-7BBE-56168FADD7E9}"/>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54">
              <a:extLst>
                <a:ext uri="{FF2B5EF4-FFF2-40B4-BE49-F238E27FC236}">
                  <a16:creationId xmlns:a16="http://schemas.microsoft.com/office/drawing/2014/main" id="{986C0D2B-7BD0-67AB-9B26-112404F2EA90}"/>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55">
              <a:extLst>
                <a:ext uri="{FF2B5EF4-FFF2-40B4-BE49-F238E27FC236}">
                  <a16:creationId xmlns:a16="http://schemas.microsoft.com/office/drawing/2014/main" id="{D6B9A9F0-879F-EAC1-FE02-2B0206BB52AD}"/>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56">
              <a:extLst>
                <a:ext uri="{FF2B5EF4-FFF2-40B4-BE49-F238E27FC236}">
                  <a16:creationId xmlns:a16="http://schemas.microsoft.com/office/drawing/2014/main" id="{DF216B5D-F6A8-A7D1-6CB6-EF2A2427C78D}"/>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4" name="Freeform 157">
              <a:extLst>
                <a:ext uri="{FF2B5EF4-FFF2-40B4-BE49-F238E27FC236}">
                  <a16:creationId xmlns:a16="http://schemas.microsoft.com/office/drawing/2014/main" id="{6A9CA411-A645-8786-1799-76413382480D}"/>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5" name="Freeform 158">
              <a:extLst>
                <a:ext uri="{FF2B5EF4-FFF2-40B4-BE49-F238E27FC236}">
                  <a16:creationId xmlns:a16="http://schemas.microsoft.com/office/drawing/2014/main" id="{1EB3D3E5-86F2-64C1-B244-C345D896E854}"/>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6" name="Freeform 159">
              <a:extLst>
                <a:ext uri="{FF2B5EF4-FFF2-40B4-BE49-F238E27FC236}">
                  <a16:creationId xmlns:a16="http://schemas.microsoft.com/office/drawing/2014/main" id="{533CDD71-ED2D-DD20-A1DD-96D1D8A57E69}"/>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7" name="Freeform 160">
              <a:extLst>
                <a:ext uri="{FF2B5EF4-FFF2-40B4-BE49-F238E27FC236}">
                  <a16:creationId xmlns:a16="http://schemas.microsoft.com/office/drawing/2014/main" id="{EE95D245-1244-54AA-0572-15D1C2A2DBB2}"/>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8" name="Freeform 161">
              <a:extLst>
                <a:ext uri="{FF2B5EF4-FFF2-40B4-BE49-F238E27FC236}">
                  <a16:creationId xmlns:a16="http://schemas.microsoft.com/office/drawing/2014/main" id="{BF574A79-35C9-679E-203C-650C1BBB3127}"/>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9" name="Freeform 162">
              <a:extLst>
                <a:ext uri="{FF2B5EF4-FFF2-40B4-BE49-F238E27FC236}">
                  <a16:creationId xmlns:a16="http://schemas.microsoft.com/office/drawing/2014/main" id="{7432A982-7C11-5EC9-36A4-3525E6EBB51E}"/>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0" name="Freeform 163">
              <a:extLst>
                <a:ext uri="{FF2B5EF4-FFF2-40B4-BE49-F238E27FC236}">
                  <a16:creationId xmlns:a16="http://schemas.microsoft.com/office/drawing/2014/main" id="{CA2F9A9A-46CA-2CD9-2F9C-3B0F3B3483B3}"/>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1" name="Freeform 164">
              <a:extLst>
                <a:ext uri="{FF2B5EF4-FFF2-40B4-BE49-F238E27FC236}">
                  <a16:creationId xmlns:a16="http://schemas.microsoft.com/office/drawing/2014/main" id="{366A75EF-D599-8D1F-D5DB-31AD9582FFFE}"/>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2" name="Freeform 165">
              <a:extLst>
                <a:ext uri="{FF2B5EF4-FFF2-40B4-BE49-F238E27FC236}">
                  <a16:creationId xmlns:a16="http://schemas.microsoft.com/office/drawing/2014/main" id="{5FB16B8E-4FA0-B669-D43C-1A68E64810C6}"/>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3" name="Freeform 166">
              <a:extLst>
                <a:ext uri="{FF2B5EF4-FFF2-40B4-BE49-F238E27FC236}">
                  <a16:creationId xmlns:a16="http://schemas.microsoft.com/office/drawing/2014/main" id="{CBF72505-0343-4207-61D0-50F73A131393}"/>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4" name="Freeform 167">
              <a:extLst>
                <a:ext uri="{FF2B5EF4-FFF2-40B4-BE49-F238E27FC236}">
                  <a16:creationId xmlns:a16="http://schemas.microsoft.com/office/drawing/2014/main" id="{BCB7DDC1-3EBA-09F7-FD76-7A9867642836}"/>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5" name="Freeform 168">
              <a:extLst>
                <a:ext uri="{FF2B5EF4-FFF2-40B4-BE49-F238E27FC236}">
                  <a16:creationId xmlns:a16="http://schemas.microsoft.com/office/drawing/2014/main" id="{4ABC21DD-379B-9624-7475-43291DBA88E8}"/>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6" name="Freeform 169">
              <a:extLst>
                <a:ext uri="{FF2B5EF4-FFF2-40B4-BE49-F238E27FC236}">
                  <a16:creationId xmlns:a16="http://schemas.microsoft.com/office/drawing/2014/main" id="{17AD66A5-A645-AA2B-73DF-C7B2761703A5}"/>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7" name="Freeform 170">
              <a:extLst>
                <a:ext uri="{FF2B5EF4-FFF2-40B4-BE49-F238E27FC236}">
                  <a16:creationId xmlns:a16="http://schemas.microsoft.com/office/drawing/2014/main" id="{6D5E4488-E941-919D-00CA-D0C9508E6CDA}"/>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8" name="Freeform 172">
              <a:extLst>
                <a:ext uri="{FF2B5EF4-FFF2-40B4-BE49-F238E27FC236}">
                  <a16:creationId xmlns:a16="http://schemas.microsoft.com/office/drawing/2014/main" id="{60674DC3-C7D7-2A41-9209-AB88D2645137}"/>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9" name="Freeform 173">
              <a:extLst>
                <a:ext uri="{FF2B5EF4-FFF2-40B4-BE49-F238E27FC236}">
                  <a16:creationId xmlns:a16="http://schemas.microsoft.com/office/drawing/2014/main" id="{A8D2AB29-D57B-B1B2-9DEB-5C1590C69D95}"/>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0" name="Freeform 174">
              <a:extLst>
                <a:ext uri="{FF2B5EF4-FFF2-40B4-BE49-F238E27FC236}">
                  <a16:creationId xmlns:a16="http://schemas.microsoft.com/office/drawing/2014/main" id="{C71FAED5-28D1-6539-B31E-5303D9CCFFCC}"/>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1" name="Freeform 175">
              <a:extLst>
                <a:ext uri="{FF2B5EF4-FFF2-40B4-BE49-F238E27FC236}">
                  <a16:creationId xmlns:a16="http://schemas.microsoft.com/office/drawing/2014/main" id="{915B3751-ABAC-43C7-8B52-7EBDCB66AC42}"/>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2" name="Freeform 176">
              <a:extLst>
                <a:ext uri="{FF2B5EF4-FFF2-40B4-BE49-F238E27FC236}">
                  <a16:creationId xmlns:a16="http://schemas.microsoft.com/office/drawing/2014/main" id="{0DC6FE3C-CF7E-FF3F-4A31-120DFCBD799A}"/>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3" name="Freeform 177">
              <a:extLst>
                <a:ext uri="{FF2B5EF4-FFF2-40B4-BE49-F238E27FC236}">
                  <a16:creationId xmlns:a16="http://schemas.microsoft.com/office/drawing/2014/main" id="{9DC18308-37BB-D49B-F032-38E1AD737F5C}"/>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4" name="Freeform 178">
              <a:extLst>
                <a:ext uri="{FF2B5EF4-FFF2-40B4-BE49-F238E27FC236}">
                  <a16:creationId xmlns:a16="http://schemas.microsoft.com/office/drawing/2014/main" id="{EED944B3-F871-3A65-66F0-8179C7CCB7F0}"/>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5" name="Freeform 179">
              <a:extLst>
                <a:ext uri="{FF2B5EF4-FFF2-40B4-BE49-F238E27FC236}">
                  <a16:creationId xmlns:a16="http://schemas.microsoft.com/office/drawing/2014/main" id="{17F639CA-571D-2AD7-23D5-11050D60C8E3}"/>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6" name="Freeform 180">
              <a:extLst>
                <a:ext uri="{FF2B5EF4-FFF2-40B4-BE49-F238E27FC236}">
                  <a16:creationId xmlns:a16="http://schemas.microsoft.com/office/drawing/2014/main" id="{34B80B25-0FA1-6087-565A-C96B7C5FFE9F}"/>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7" name="Freeform 181">
              <a:extLst>
                <a:ext uri="{FF2B5EF4-FFF2-40B4-BE49-F238E27FC236}">
                  <a16:creationId xmlns:a16="http://schemas.microsoft.com/office/drawing/2014/main" id="{B8523F33-BA00-F853-DFE6-645466948FA0}"/>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8" name="Freeform 182">
              <a:extLst>
                <a:ext uri="{FF2B5EF4-FFF2-40B4-BE49-F238E27FC236}">
                  <a16:creationId xmlns:a16="http://schemas.microsoft.com/office/drawing/2014/main" id="{F808CA32-750C-0FBA-8169-D61C5E43A676}"/>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9" name="Freeform 183">
              <a:extLst>
                <a:ext uri="{FF2B5EF4-FFF2-40B4-BE49-F238E27FC236}">
                  <a16:creationId xmlns:a16="http://schemas.microsoft.com/office/drawing/2014/main" id="{B92C228A-A2E8-1805-36B2-37C93C1E453F}"/>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4" name="Google Shape;354;p76">
            <a:extLst>
              <a:ext uri="{FF2B5EF4-FFF2-40B4-BE49-F238E27FC236}">
                <a16:creationId xmlns:a16="http://schemas.microsoft.com/office/drawing/2014/main" id="{3D0713D3-C008-E439-FC4C-41987AECC6A3}"/>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5" name="Straight Connector 174">
            <a:extLst>
              <a:ext uri="{FF2B5EF4-FFF2-40B4-BE49-F238E27FC236}">
                <a16:creationId xmlns:a16="http://schemas.microsoft.com/office/drawing/2014/main" id="{9723D3F5-C15D-B1F0-1A15-CD0354BC3430}"/>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6" name="Graphic 90">
            <a:extLst>
              <a:ext uri="{FF2B5EF4-FFF2-40B4-BE49-F238E27FC236}">
                <a16:creationId xmlns:a16="http://schemas.microsoft.com/office/drawing/2014/main" id="{32FF37B1-4EEC-C382-C1B8-8036AAEDF9FD}"/>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177" name="Graphic 95">
            <a:extLst>
              <a:ext uri="{FF2B5EF4-FFF2-40B4-BE49-F238E27FC236}">
                <a16:creationId xmlns:a16="http://schemas.microsoft.com/office/drawing/2014/main" id="{B0FEEB9A-0BC2-3B0E-793A-17462B6CC897}"/>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Tree>
    <p:extLst>
      <p:ext uri="{BB962C8B-B14F-4D97-AF65-F5344CB8AC3E}">
        <p14:creationId xmlns:p14="http://schemas.microsoft.com/office/powerpoint/2010/main" val="382139170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_Chart - Coral">
    <p:spTree>
      <p:nvGrpSpPr>
        <p:cNvPr id="1" name=""/>
        <p:cNvGrpSpPr/>
        <p:nvPr/>
      </p:nvGrpSpPr>
      <p:grpSpPr>
        <a:xfrm>
          <a:off x="0" y="0"/>
          <a:ext cx="0" cy="0"/>
          <a:chOff x="0" y="0"/>
          <a:chExt cx="0" cy="0"/>
        </a:xfrm>
      </p:grpSpPr>
      <p:sp>
        <p:nvSpPr>
          <p:cNvPr id="6" name="Google Shape;479;p90">
            <a:extLst>
              <a:ext uri="{FF2B5EF4-FFF2-40B4-BE49-F238E27FC236}">
                <a16:creationId xmlns:a16="http://schemas.microsoft.com/office/drawing/2014/main" id="{D320ACA0-D628-F3CE-7F12-DE5008421F05}"/>
              </a:ext>
            </a:extLst>
          </p:cNvPr>
          <p:cNvSpPr/>
          <p:nvPr userDrawn="1"/>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80;p90">
            <a:extLst>
              <a:ext uri="{FF2B5EF4-FFF2-40B4-BE49-F238E27FC236}">
                <a16:creationId xmlns:a16="http://schemas.microsoft.com/office/drawing/2014/main" id="{78EDC522-6CEA-1E32-B011-27EC87EE355B}"/>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81;p90">
            <a:extLst>
              <a:ext uri="{FF2B5EF4-FFF2-40B4-BE49-F238E27FC236}">
                <a16:creationId xmlns:a16="http://schemas.microsoft.com/office/drawing/2014/main" id="{1C09C1D7-7B77-D7B6-8E22-059989214A8A}"/>
              </a:ext>
            </a:extLst>
          </p:cNvPr>
          <p:cNvSpPr/>
          <p:nvPr userDrawn="1"/>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82;p90">
            <a:extLst>
              <a:ext uri="{FF2B5EF4-FFF2-40B4-BE49-F238E27FC236}">
                <a16:creationId xmlns:a16="http://schemas.microsoft.com/office/drawing/2014/main" id="{D8F21882-AB47-1CEE-4495-C1C1DA0351B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83;p90">
            <a:extLst>
              <a:ext uri="{FF2B5EF4-FFF2-40B4-BE49-F238E27FC236}">
                <a16:creationId xmlns:a16="http://schemas.microsoft.com/office/drawing/2014/main" id="{E6780B17-0080-F42F-3524-D89AAC533D92}"/>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484;p90">
            <a:extLst>
              <a:ext uri="{FF2B5EF4-FFF2-40B4-BE49-F238E27FC236}">
                <a16:creationId xmlns:a16="http://schemas.microsoft.com/office/drawing/2014/main" id="{12432A68-707C-2814-4FF4-4CEACD480F52}"/>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5705C14F-90B2-2E7B-D0A1-9D1C4F8B9DC5}"/>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EDC296E8-79AD-7057-10B6-E62216A5647F}"/>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54F08428-9140-970C-8969-7B5396AF315C}"/>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4F9EA5FD-A868-C05E-D8AA-F6AE798C19A2}"/>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06">
              <a:extLst>
                <a:ext uri="{FF2B5EF4-FFF2-40B4-BE49-F238E27FC236}">
                  <a16:creationId xmlns:a16="http://schemas.microsoft.com/office/drawing/2014/main" id="{58373DEE-8FC2-5A07-6AB7-AC108C1CB505}"/>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07">
              <a:extLst>
                <a:ext uri="{FF2B5EF4-FFF2-40B4-BE49-F238E27FC236}">
                  <a16:creationId xmlns:a16="http://schemas.microsoft.com/office/drawing/2014/main" id="{F6F66FEB-A380-4F2F-2EA4-FB8FF965E96E}"/>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08">
              <a:extLst>
                <a:ext uri="{FF2B5EF4-FFF2-40B4-BE49-F238E27FC236}">
                  <a16:creationId xmlns:a16="http://schemas.microsoft.com/office/drawing/2014/main" id="{1264C9E9-9309-0C28-C267-FCB552E2170C}"/>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09">
              <a:extLst>
                <a:ext uri="{FF2B5EF4-FFF2-40B4-BE49-F238E27FC236}">
                  <a16:creationId xmlns:a16="http://schemas.microsoft.com/office/drawing/2014/main" id="{29A91A48-257D-5E48-E62F-37F0E8BDED82}"/>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0">
              <a:extLst>
                <a:ext uri="{FF2B5EF4-FFF2-40B4-BE49-F238E27FC236}">
                  <a16:creationId xmlns:a16="http://schemas.microsoft.com/office/drawing/2014/main" id="{3FEADBA5-0665-D099-1CE6-2FB1D7CE38E9}"/>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1">
              <a:extLst>
                <a:ext uri="{FF2B5EF4-FFF2-40B4-BE49-F238E27FC236}">
                  <a16:creationId xmlns:a16="http://schemas.microsoft.com/office/drawing/2014/main" id="{1220A1AC-1E01-1770-86E6-CEA27DEEDEEE}"/>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2">
              <a:extLst>
                <a:ext uri="{FF2B5EF4-FFF2-40B4-BE49-F238E27FC236}">
                  <a16:creationId xmlns:a16="http://schemas.microsoft.com/office/drawing/2014/main" id="{E08AE030-52C5-12ED-9BEC-ACA11007DD9B}"/>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13">
              <a:extLst>
                <a:ext uri="{FF2B5EF4-FFF2-40B4-BE49-F238E27FC236}">
                  <a16:creationId xmlns:a16="http://schemas.microsoft.com/office/drawing/2014/main" id="{94AFE09F-6AA4-F41F-895C-9719342EE60A}"/>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14">
              <a:extLst>
                <a:ext uri="{FF2B5EF4-FFF2-40B4-BE49-F238E27FC236}">
                  <a16:creationId xmlns:a16="http://schemas.microsoft.com/office/drawing/2014/main" id="{66D7635B-D384-A244-F89B-CFDD71F1342B}"/>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15">
              <a:extLst>
                <a:ext uri="{FF2B5EF4-FFF2-40B4-BE49-F238E27FC236}">
                  <a16:creationId xmlns:a16="http://schemas.microsoft.com/office/drawing/2014/main" id="{DA79C6F5-B90E-6365-20E0-0CE0D7B87D5B}"/>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16">
              <a:extLst>
                <a:ext uri="{FF2B5EF4-FFF2-40B4-BE49-F238E27FC236}">
                  <a16:creationId xmlns:a16="http://schemas.microsoft.com/office/drawing/2014/main" id="{36050868-2E28-282E-42A8-1D4AAE30547A}"/>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17">
              <a:extLst>
                <a:ext uri="{FF2B5EF4-FFF2-40B4-BE49-F238E27FC236}">
                  <a16:creationId xmlns:a16="http://schemas.microsoft.com/office/drawing/2014/main" id="{8B1ED455-4E13-0F38-87D1-111B1C1B3C8A}"/>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18">
              <a:extLst>
                <a:ext uri="{FF2B5EF4-FFF2-40B4-BE49-F238E27FC236}">
                  <a16:creationId xmlns:a16="http://schemas.microsoft.com/office/drawing/2014/main" id="{0BBBFE32-730E-804E-4ED4-C9B33D497B2A}"/>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19">
              <a:extLst>
                <a:ext uri="{FF2B5EF4-FFF2-40B4-BE49-F238E27FC236}">
                  <a16:creationId xmlns:a16="http://schemas.microsoft.com/office/drawing/2014/main" id="{2141610B-0336-9282-A0F8-65529C1CC4DB}"/>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0">
              <a:extLst>
                <a:ext uri="{FF2B5EF4-FFF2-40B4-BE49-F238E27FC236}">
                  <a16:creationId xmlns:a16="http://schemas.microsoft.com/office/drawing/2014/main" id="{4974978D-0A34-900C-7971-C8AE8342E1C3}"/>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1">
              <a:extLst>
                <a:ext uri="{FF2B5EF4-FFF2-40B4-BE49-F238E27FC236}">
                  <a16:creationId xmlns:a16="http://schemas.microsoft.com/office/drawing/2014/main" id="{890A5B70-FB4D-2E6F-5FA3-D808FC289F95}"/>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2">
              <a:extLst>
                <a:ext uri="{FF2B5EF4-FFF2-40B4-BE49-F238E27FC236}">
                  <a16:creationId xmlns:a16="http://schemas.microsoft.com/office/drawing/2014/main" id="{3261A57F-2AEF-C3CB-7CDE-673DE92E7B5B}"/>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23">
              <a:extLst>
                <a:ext uri="{FF2B5EF4-FFF2-40B4-BE49-F238E27FC236}">
                  <a16:creationId xmlns:a16="http://schemas.microsoft.com/office/drawing/2014/main" id="{756BD886-EDE5-E348-35AA-C902E701C5EF}"/>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24">
              <a:extLst>
                <a:ext uri="{FF2B5EF4-FFF2-40B4-BE49-F238E27FC236}">
                  <a16:creationId xmlns:a16="http://schemas.microsoft.com/office/drawing/2014/main" id="{60812193-6B50-1B57-8C40-6672345A2AD8}"/>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25">
              <a:extLst>
                <a:ext uri="{FF2B5EF4-FFF2-40B4-BE49-F238E27FC236}">
                  <a16:creationId xmlns:a16="http://schemas.microsoft.com/office/drawing/2014/main" id="{BB33E603-B049-B8CB-034D-86E57DE79F39}"/>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26">
              <a:extLst>
                <a:ext uri="{FF2B5EF4-FFF2-40B4-BE49-F238E27FC236}">
                  <a16:creationId xmlns:a16="http://schemas.microsoft.com/office/drawing/2014/main" id="{1E70EA64-B305-DC3F-A4AA-C72C90534C5A}"/>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27">
              <a:extLst>
                <a:ext uri="{FF2B5EF4-FFF2-40B4-BE49-F238E27FC236}">
                  <a16:creationId xmlns:a16="http://schemas.microsoft.com/office/drawing/2014/main" id="{97A69B62-5A87-DD31-363D-FFDF47A164CE}"/>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28">
              <a:extLst>
                <a:ext uri="{FF2B5EF4-FFF2-40B4-BE49-F238E27FC236}">
                  <a16:creationId xmlns:a16="http://schemas.microsoft.com/office/drawing/2014/main" id="{9324A1FD-11BC-D6C0-3165-4044D44D1867}"/>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29">
              <a:extLst>
                <a:ext uri="{FF2B5EF4-FFF2-40B4-BE49-F238E27FC236}">
                  <a16:creationId xmlns:a16="http://schemas.microsoft.com/office/drawing/2014/main" id="{810E725B-D505-9109-08CB-8F2602A4AC37}"/>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0">
              <a:extLst>
                <a:ext uri="{FF2B5EF4-FFF2-40B4-BE49-F238E27FC236}">
                  <a16:creationId xmlns:a16="http://schemas.microsoft.com/office/drawing/2014/main" id="{962BCF36-3DCC-33BE-732D-388B041722CE}"/>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1">
              <a:extLst>
                <a:ext uri="{FF2B5EF4-FFF2-40B4-BE49-F238E27FC236}">
                  <a16:creationId xmlns:a16="http://schemas.microsoft.com/office/drawing/2014/main" id="{157B97DC-5E46-F9A9-1C45-5A214BD0C7BB}"/>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2">
              <a:extLst>
                <a:ext uri="{FF2B5EF4-FFF2-40B4-BE49-F238E27FC236}">
                  <a16:creationId xmlns:a16="http://schemas.microsoft.com/office/drawing/2014/main" id="{4AB16D45-C856-6AAC-A87C-4600410F1EC5}"/>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33">
              <a:extLst>
                <a:ext uri="{FF2B5EF4-FFF2-40B4-BE49-F238E27FC236}">
                  <a16:creationId xmlns:a16="http://schemas.microsoft.com/office/drawing/2014/main" id="{2E4E3A0E-54D5-EAC2-DA03-EAEA85F4B47A}"/>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34">
              <a:extLst>
                <a:ext uri="{FF2B5EF4-FFF2-40B4-BE49-F238E27FC236}">
                  <a16:creationId xmlns:a16="http://schemas.microsoft.com/office/drawing/2014/main" id="{75A281E7-2896-6F6F-804D-DE71A51B4AD1}"/>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35">
              <a:extLst>
                <a:ext uri="{FF2B5EF4-FFF2-40B4-BE49-F238E27FC236}">
                  <a16:creationId xmlns:a16="http://schemas.microsoft.com/office/drawing/2014/main" id="{C1F0DE82-A754-F1B3-621B-DA93FF80FA76}"/>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36">
              <a:extLst>
                <a:ext uri="{FF2B5EF4-FFF2-40B4-BE49-F238E27FC236}">
                  <a16:creationId xmlns:a16="http://schemas.microsoft.com/office/drawing/2014/main" id="{F3439344-32B1-178D-CCEA-852736EC758C}"/>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37">
              <a:extLst>
                <a:ext uri="{FF2B5EF4-FFF2-40B4-BE49-F238E27FC236}">
                  <a16:creationId xmlns:a16="http://schemas.microsoft.com/office/drawing/2014/main" id="{8B4FCCD0-F50D-7A11-7740-7B4DA66FDA80}"/>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38">
              <a:extLst>
                <a:ext uri="{FF2B5EF4-FFF2-40B4-BE49-F238E27FC236}">
                  <a16:creationId xmlns:a16="http://schemas.microsoft.com/office/drawing/2014/main" id="{423A1E89-7D13-3355-B79D-345D74A85F2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39">
              <a:extLst>
                <a:ext uri="{FF2B5EF4-FFF2-40B4-BE49-F238E27FC236}">
                  <a16:creationId xmlns:a16="http://schemas.microsoft.com/office/drawing/2014/main" id="{95E9A22D-D998-BC11-21C7-19CD48B10A24}"/>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0">
              <a:extLst>
                <a:ext uri="{FF2B5EF4-FFF2-40B4-BE49-F238E27FC236}">
                  <a16:creationId xmlns:a16="http://schemas.microsoft.com/office/drawing/2014/main" id="{3EC70851-C04D-1699-B3A9-7CBB622778D2}"/>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8" name="Freeform 141">
              <a:extLst>
                <a:ext uri="{FF2B5EF4-FFF2-40B4-BE49-F238E27FC236}">
                  <a16:creationId xmlns:a16="http://schemas.microsoft.com/office/drawing/2014/main" id="{26122B99-AB3A-E8BD-492D-4FFA830D8D2B}"/>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2">
              <a:extLst>
                <a:ext uri="{FF2B5EF4-FFF2-40B4-BE49-F238E27FC236}">
                  <a16:creationId xmlns:a16="http://schemas.microsoft.com/office/drawing/2014/main" id="{55BB989E-ED10-95AF-200E-5A6A23C7B27B}"/>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43">
              <a:extLst>
                <a:ext uri="{FF2B5EF4-FFF2-40B4-BE49-F238E27FC236}">
                  <a16:creationId xmlns:a16="http://schemas.microsoft.com/office/drawing/2014/main" id="{0F60B5C6-A773-9E4B-5382-161414CD895F}"/>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44">
              <a:extLst>
                <a:ext uri="{FF2B5EF4-FFF2-40B4-BE49-F238E27FC236}">
                  <a16:creationId xmlns:a16="http://schemas.microsoft.com/office/drawing/2014/main" id="{8DD388B5-2BC0-9DA8-D067-A4FD89AF1A83}"/>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45">
              <a:extLst>
                <a:ext uri="{FF2B5EF4-FFF2-40B4-BE49-F238E27FC236}">
                  <a16:creationId xmlns:a16="http://schemas.microsoft.com/office/drawing/2014/main" id="{730BE3EA-556A-EB91-8D6A-B21997EEB75F}"/>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46">
              <a:extLst>
                <a:ext uri="{FF2B5EF4-FFF2-40B4-BE49-F238E27FC236}">
                  <a16:creationId xmlns:a16="http://schemas.microsoft.com/office/drawing/2014/main" id="{769FD3B7-87D6-DE7D-27F8-8B69811C5815}"/>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47">
              <a:extLst>
                <a:ext uri="{FF2B5EF4-FFF2-40B4-BE49-F238E27FC236}">
                  <a16:creationId xmlns:a16="http://schemas.microsoft.com/office/drawing/2014/main" id="{A6EA9D0B-80B3-63A0-9F30-E151A42B4965}"/>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48">
              <a:extLst>
                <a:ext uri="{FF2B5EF4-FFF2-40B4-BE49-F238E27FC236}">
                  <a16:creationId xmlns:a16="http://schemas.microsoft.com/office/drawing/2014/main" id="{2FA206BE-FF5A-6F27-AAB3-5552A3202DEA}"/>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49">
              <a:extLst>
                <a:ext uri="{FF2B5EF4-FFF2-40B4-BE49-F238E27FC236}">
                  <a16:creationId xmlns:a16="http://schemas.microsoft.com/office/drawing/2014/main" id="{F76452AC-B7FA-6FB5-4973-8316765991C0}"/>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0">
              <a:extLst>
                <a:ext uri="{FF2B5EF4-FFF2-40B4-BE49-F238E27FC236}">
                  <a16:creationId xmlns:a16="http://schemas.microsoft.com/office/drawing/2014/main" id="{BF0C45EC-601F-6B80-6F54-73E37C822D37}"/>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1">
              <a:extLst>
                <a:ext uri="{FF2B5EF4-FFF2-40B4-BE49-F238E27FC236}">
                  <a16:creationId xmlns:a16="http://schemas.microsoft.com/office/drawing/2014/main" id="{3B560738-9B44-B616-4BFC-3DE23F8B5CF6}"/>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2">
              <a:extLst>
                <a:ext uri="{FF2B5EF4-FFF2-40B4-BE49-F238E27FC236}">
                  <a16:creationId xmlns:a16="http://schemas.microsoft.com/office/drawing/2014/main" id="{6A2FCC98-EFF7-8171-6E68-67553AFCA89F}"/>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53">
              <a:extLst>
                <a:ext uri="{FF2B5EF4-FFF2-40B4-BE49-F238E27FC236}">
                  <a16:creationId xmlns:a16="http://schemas.microsoft.com/office/drawing/2014/main" id="{11F13990-C234-6EF0-7B43-F829EF62A2D3}"/>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54">
              <a:extLst>
                <a:ext uri="{FF2B5EF4-FFF2-40B4-BE49-F238E27FC236}">
                  <a16:creationId xmlns:a16="http://schemas.microsoft.com/office/drawing/2014/main" id="{5E8F97D5-57D1-E0EB-CFFE-C1E1A6279AAA}"/>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55">
              <a:extLst>
                <a:ext uri="{FF2B5EF4-FFF2-40B4-BE49-F238E27FC236}">
                  <a16:creationId xmlns:a16="http://schemas.microsoft.com/office/drawing/2014/main" id="{E3160CA2-B33B-46C9-0BF3-C84C6B527F8A}"/>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56">
              <a:extLst>
                <a:ext uri="{FF2B5EF4-FFF2-40B4-BE49-F238E27FC236}">
                  <a16:creationId xmlns:a16="http://schemas.microsoft.com/office/drawing/2014/main" id="{4E531461-7F14-38C6-71C7-BFE0ADF894FB}"/>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4" name="Freeform 157">
              <a:extLst>
                <a:ext uri="{FF2B5EF4-FFF2-40B4-BE49-F238E27FC236}">
                  <a16:creationId xmlns:a16="http://schemas.microsoft.com/office/drawing/2014/main" id="{5E7D24F2-8DF7-1705-424D-8945ACBAAF62}"/>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5" name="Freeform 158">
              <a:extLst>
                <a:ext uri="{FF2B5EF4-FFF2-40B4-BE49-F238E27FC236}">
                  <a16:creationId xmlns:a16="http://schemas.microsoft.com/office/drawing/2014/main" id="{FD79F225-86F7-E2D6-ACFA-2109348F2CD0}"/>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6" name="Freeform 159">
              <a:extLst>
                <a:ext uri="{FF2B5EF4-FFF2-40B4-BE49-F238E27FC236}">
                  <a16:creationId xmlns:a16="http://schemas.microsoft.com/office/drawing/2014/main" id="{EFEEDC11-1E80-1027-6A33-9755DF6251FE}"/>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7" name="Freeform 160">
              <a:extLst>
                <a:ext uri="{FF2B5EF4-FFF2-40B4-BE49-F238E27FC236}">
                  <a16:creationId xmlns:a16="http://schemas.microsoft.com/office/drawing/2014/main" id="{0DA447E8-5FC3-3B6E-CD93-20EF36CDAE1F}"/>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8" name="Freeform 161">
              <a:extLst>
                <a:ext uri="{FF2B5EF4-FFF2-40B4-BE49-F238E27FC236}">
                  <a16:creationId xmlns:a16="http://schemas.microsoft.com/office/drawing/2014/main" id="{3C0FB09F-9142-2EE5-24EB-6BC393D85663}"/>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9" name="Freeform 162">
              <a:extLst>
                <a:ext uri="{FF2B5EF4-FFF2-40B4-BE49-F238E27FC236}">
                  <a16:creationId xmlns:a16="http://schemas.microsoft.com/office/drawing/2014/main" id="{68DF63C3-DFEC-6FDD-FB8E-B5B6230ECD05}"/>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0" name="Freeform 163">
              <a:extLst>
                <a:ext uri="{FF2B5EF4-FFF2-40B4-BE49-F238E27FC236}">
                  <a16:creationId xmlns:a16="http://schemas.microsoft.com/office/drawing/2014/main" id="{96C96798-531D-5846-50E1-8557FCD09200}"/>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1" name="Freeform 164">
              <a:extLst>
                <a:ext uri="{FF2B5EF4-FFF2-40B4-BE49-F238E27FC236}">
                  <a16:creationId xmlns:a16="http://schemas.microsoft.com/office/drawing/2014/main" id="{26419F64-17DB-F98F-7B8B-5314AEAE74DB}"/>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2" name="Freeform 165">
              <a:extLst>
                <a:ext uri="{FF2B5EF4-FFF2-40B4-BE49-F238E27FC236}">
                  <a16:creationId xmlns:a16="http://schemas.microsoft.com/office/drawing/2014/main" id="{207084F9-6C02-11E1-678C-AFADCB443B94}"/>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3" name="Freeform 166">
              <a:extLst>
                <a:ext uri="{FF2B5EF4-FFF2-40B4-BE49-F238E27FC236}">
                  <a16:creationId xmlns:a16="http://schemas.microsoft.com/office/drawing/2014/main" id="{8F755667-68C0-FD52-A8F2-35572163A997}"/>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4" name="Freeform 167">
              <a:extLst>
                <a:ext uri="{FF2B5EF4-FFF2-40B4-BE49-F238E27FC236}">
                  <a16:creationId xmlns:a16="http://schemas.microsoft.com/office/drawing/2014/main" id="{43F5BE1A-AAAE-78B0-B635-CBED148F5613}"/>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5" name="Freeform 168">
              <a:extLst>
                <a:ext uri="{FF2B5EF4-FFF2-40B4-BE49-F238E27FC236}">
                  <a16:creationId xmlns:a16="http://schemas.microsoft.com/office/drawing/2014/main" id="{32D738C1-DF43-7095-0EED-1F0EC148C319}"/>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6" name="Freeform 169">
              <a:extLst>
                <a:ext uri="{FF2B5EF4-FFF2-40B4-BE49-F238E27FC236}">
                  <a16:creationId xmlns:a16="http://schemas.microsoft.com/office/drawing/2014/main" id="{E2FA708D-E9D5-2728-882A-F7C96B6A4D5C}"/>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7" name="Freeform 170">
              <a:extLst>
                <a:ext uri="{FF2B5EF4-FFF2-40B4-BE49-F238E27FC236}">
                  <a16:creationId xmlns:a16="http://schemas.microsoft.com/office/drawing/2014/main" id="{61BA2F37-6AE9-8178-714A-202F6D49F730}"/>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8" name="Freeform 172">
              <a:extLst>
                <a:ext uri="{FF2B5EF4-FFF2-40B4-BE49-F238E27FC236}">
                  <a16:creationId xmlns:a16="http://schemas.microsoft.com/office/drawing/2014/main" id="{93B36E03-C051-48BB-5826-FF1E9CC53A5E}"/>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9" name="Freeform 173">
              <a:extLst>
                <a:ext uri="{FF2B5EF4-FFF2-40B4-BE49-F238E27FC236}">
                  <a16:creationId xmlns:a16="http://schemas.microsoft.com/office/drawing/2014/main" id="{4F812B02-B54D-84AE-C70A-435AA23C267A}"/>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0" name="Freeform 174">
              <a:extLst>
                <a:ext uri="{FF2B5EF4-FFF2-40B4-BE49-F238E27FC236}">
                  <a16:creationId xmlns:a16="http://schemas.microsoft.com/office/drawing/2014/main" id="{889BE7F2-16AC-B72D-DA0F-BF95556D173F}"/>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1" name="Freeform 175">
              <a:extLst>
                <a:ext uri="{FF2B5EF4-FFF2-40B4-BE49-F238E27FC236}">
                  <a16:creationId xmlns:a16="http://schemas.microsoft.com/office/drawing/2014/main" id="{DE653317-2C74-FFB8-9EBA-3A827B5D1091}"/>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2" name="Freeform 176">
              <a:extLst>
                <a:ext uri="{FF2B5EF4-FFF2-40B4-BE49-F238E27FC236}">
                  <a16:creationId xmlns:a16="http://schemas.microsoft.com/office/drawing/2014/main" id="{CE78AFA6-4774-1050-083D-484F282469F2}"/>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3" name="Freeform 177">
              <a:extLst>
                <a:ext uri="{FF2B5EF4-FFF2-40B4-BE49-F238E27FC236}">
                  <a16:creationId xmlns:a16="http://schemas.microsoft.com/office/drawing/2014/main" id="{12C6E877-10E8-0FCC-F08C-424070C86ABC}"/>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4" name="Freeform 178">
              <a:extLst>
                <a:ext uri="{FF2B5EF4-FFF2-40B4-BE49-F238E27FC236}">
                  <a16:creationId xmlns:a16="http://schemas.microsoft.com/office/drawing/2014/main" id="{272DF9C6-AA2F-45FD-86F2-095921751085}"/>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5" name="Freeform 179">
              <a:extLst>
                <a:ext uri="{FF2B5EF4-FFF2-40B4-BE49-F238E27FC236}">
                  <a16:creationId xmlns:a16="http://schemas.microsoft.com/office/drawing/2014/main" id="{26A5AA3F-021E-F3B5-36B2-5B0D590C9584}"/>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6" name="Freeform 180">
              <a:extLst>
                <a:ext uri="{FF2B5EF4-FFF2-40B4-BE49-F238E27FC236}">
                  <a16:creationId xmlns:a16="http://schemas.microsoft.com/office/drawing/2014/main" id="{6B7A87CC-F23A-6BED-B72C-30D03DAF0FC5}"/>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7" name="Freeform 181">
              <a:extLst>
                <a:ext uri="{FF2B5EF4-FFF2-40B4-BE49-F238E27FC236}">
                  <a16:creationId xmlns:a16="http://schemas.microsoft.com/office/drawing/2014/main" id="{3477E363-EACE-CD21-4F82-DEA7F598F862}"/>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8" name="Freeform 182">
              <a:extLst>
                <a:ext uri="{FF2B5EF4-FFF2-40B4-BE49-F238E27FC236}">
                  <a16:creationId xmlns:a16="http://schemas.microsoft.com/office/drawing/2014/main" id="{9C38E23A-3A56-8375-897D-74AE6A94ED1E}"/>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9" name="Freeform 183">
              <a:extLst>
                <a:ext uri="{FF2B5EF4-FFF2-40B4-BE49-F238E27FC236}">
                  <a16:creationId xmlns:a16="http://schemas.microsoft.com/office/drawing/2014/main" id="{A8BC8AE0-97AF-47C6-2564-2B5A598772EE}"/>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4" name="Google Shape;354;p76">
            <a:extLst>
              <a:ext uri="{FF2B5EF4-FFF2-40B4-BE49-F238E27FC236}">
                <a16:creationId xmlns:a16="http://schemas.microsoft.com/office/drawing/2014/main" id="{9C5D14A8-A64F-E78F-738C-FBE39ADBF556}"/>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5" name="Straight Connector 174">
            <a:extLst>
              <a:ext uri="{FF2B5EF4-FFF2-40B4-BE49-F238E27FC236}">
                <a16:creationId xmlns:a16="http://schemas.microsoft.com/office/drawing/2014/main" id="{C5A2303F-1A76-6F20-99DD-DE8C868960DC}"/>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6" name="Graphic 90">
            <a:extLst>
              <a:ext uri="{FF2B5EF4-FFF2-40B4-BE49-F238E27FC236}">
                <a16:creationId xmlns:a16="http://schemas.microsoft.com/office/drawing/2014/main" id="{4882B4B8-9BB9-1FF0-6164-20BB04B73B56}"/>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177" name="Graphic 95">
            <a:extLst>
              <a:ext uri="{FF2B5EF4-FFF2-40B4-BE49-F238E27FC236}">
                <a16:creationId xmlns:a16="http://schemas.microsoft.com/office/drawing/2014/main" id="{DED4E2E1-3D63-4B1A-FE5B-DA763BF3169A}"/>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Tree>
    <p:extLst>
      <p:ext uri="{BB962C8B-B14F-4D97-AF65-F5344CB8AC3E}">
        <p14:creationId xmlns:p14="http://schemas.microsoft.com/office/powerpoint/2010/main" val="38427912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hart - Gray" preserve="1" userDrawn="1">
  <p:cSld name="1_Chart - Gray">
    <p:spTree>
      <p:nvGrpSpPr>
        <p:cNvPr id="1" name="Shape 525"/>
        <p:cNvGrpSpPr/>
        <p:nvPr/>
      </p:nvGrpSpPr>
      <p:grpSpPr>
        <a:xfrm>
          <a:off x="0" y="0"/>
          <a:ext cx="0" cy="0"/>
          <a:chOff x="0" y="0"/>
          <a:chExt cx="0" cy="0"/>
        </a:xfrm>
      </p:grpSpPr>
      <p:sp>
        <p:nvSpPr>
          <p:cNvPr id="526" name="Google Shape;526;p9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9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96"/>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529" name="Google Shape;529;p9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531" name="Google Shape;531;p96"/>
          <p:cNvSpPr txBox="1">
            <a:spLocks noGrp="1"/>
          </p:cNvSpPr>
          <p:nvPr>
            <p:ph type="body" idx="1"/>
          </p:nvPr>
        </p:nvSpPr>
        <p:spPr>
          <a:xfrm>
            <a:off x="1727176" y="444192"/>
            <a:ext cx="12961440" cy="722376"/>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2" name="Google Shape;532;p96"/>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3953C224-B673-86EA-A3F0-01F457762950}"/>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B41B0207-92D9-7AC2-C0C4-42B98EFC1966}"/>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C79C7954-9794-12CA-5E40-9E1670242850}"/>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84D4BCB2-CEC8-1A54-10AC-F8CEB3D40136}"/>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 name="Freeform 106">
              <a:extLst>
                <a:ext uri="{FF2B5EF4-FFF2-40B4-BE49-F238E27FC236}">
                  <a16:creationId xmlns:a16="http://schemas.microsoft.com/office/drawing/2014/main" id="{F353119B-FA47-4FD5-9858-A410CE8ACD59}"/>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 name="Freeform 107">
              <a:extLst>
                <a:ext uri="{FF2B5EF4-FFF2-40B4-BE49-F238E27FC236}">
                  <a16:creationId xmlns:a16="http://schemas.microsoft.com/office/drawing/2014/main" id="{980971CD-A050-D33E-6A4A-C2D41C9748CF}"/>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 name="Freeform 108">
              <a:extLst>
                <a:ext uri="{FF2B5EF4-FFF2-40B4-BE49-F238E27FC236}">
                  <a16:creationId xmlns:a16="http://schemas.microsoft.com/office/drawing/2014/main" id="{756A3097-631D-909E-44DF-CB848371ABC0}"/>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 name="Freeform 109">
              <a:extLst>
                <a:ext uri="{FF2B5EF4-FFF2-40B4-BE49-F238E27FC236}">
                  <a16:creationId xmlns:a16="http://schemas.microsoft.com/office/drawing/2014/main" id="{DB662873-00D5-26BF-A809-74F37A1DF278}"/>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 name="Freeform 110">
              <a:extLst>
                <a:ext uri="{FF2B5EF4-FFF2-40B4-BE49-F238E27FC236}">
                  <a16:creationId xmlns:a16="http://schemas.microsoft.com/office/drawing/2014/main" id="{E5BC41F9-DAE4-B786-5FCD-2513B7E7461A}"/>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 name="Freeform 111">
              <a:extLst>
                <a:ext uri="{FF2B5EF4-FFF2-40B4-BE49-F238E27FC236}">
                  <a16:creationId xmlns:a16="http://schemas.microsoft.com/office/drawing/2014/main" id="{850EFE4F-E174-C5D1-EAB0-82B76DD5C144}"/>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 name="Freeform 112">
              <a:extLst>
                <a:ext uri="{FF2B5EF4-FFF2-40B4-BE49-F238E27FC236}">
                  <a16:creationId xmlns:a16="http://schemas.microsoft.com/office/drawing/2014/main" id="{55E9819D-74B5-A31F-B114-4ECDEBCD6D0A}"/>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13">
              <a:extLst>
                <a:ext uri="{FF2B5EF4-FFF2-40B4-BE49-F238E27FC236}">
                  <a16:creationId xmlns:a16="http://schemas.microsoft.com/office/drawing/2014/main" id="{9F891736-A8C5-3F3F-67CF-CF4561A11C22}"/>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14">
              <a:extLst>
                <a:ext uri="{FF2B5EF4-FFF2-40B4-BE49-F238E27FC236}">
                  <a16:creationId xmlns:a16="http://schemas.microsoft.com/office/drawing/2014/main" id="{7947ADBF-6686-918E-CA99-84C8AFEA55C8}"/>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15">
              <a:extLst>
                <a:ext uri="{FF2B5EF4-FFF2-40B4-BE49-F238E27FC236}">
                  <a16:creationId xmlns:a16="http://schemas.microsoft.com/office/drawing/2014/main" id="{E0CAF04F-7EFE-BE0A-99EC-D5A97EE5A1CC}"/>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16">
              <a:extLst>
                <a:ext uri="{FF2B5EF4-FFF2-40B4-BE49-F238E27FC236}">
                  <a16:creationId xmlns:a16="http://schemas.microsoft.com/office/drawing/2014/main" id="{917E5CEE-528A-4F40-C92F-DF50B690BD37}"/>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7">
              <a:extLst>
                <a:ext uri="{FF2B5EF4-FFF2-40B4-BE49-F238E27FC236}">
                  <a16:creationId xmlns:a16="http://schemas.microsoft.com/office/drawing/2014/main" id="{30A55C24-1EBD-3AAE-9B01-424A483A7554}"/>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8">
              <a:extLst>
                <a:ext uri="{FF2B5EF4-FFF2-40B4-BE49-F238E27FC236}">
                  <a16:creationId xmlns:a16="http://schemas.microsoft.com/office/drawing/2014/main" id="{9E00E6F1-60D9-C5A8-6B3E-200AEFB4D1D6}"/>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9">
              <a:extLst>
                <a:ext uri="{FF2B5EF4-FFF2-40B4-BE49-F238E27FC236}">
                  <a16:creationId xmlns:a16="http://schemas.microsoft.com/office/drawing/2014/main" id="{ED5DC57F-08AF-2502-D21F-8DC9F3FF4A0E}"/>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20">
              <a:extLst>
                <a:ext uri="{FF2B5EF4-FFF2-40B4-BE49-F238E27FC236}">
                  <a16:creationId xmlns:a16="http://schemas.microsoft.com/office/drawing/2014/main" id="{04B706D0-E9CC-6E22-3E18-1E99F49BEAA4}"/>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21">
              <a:extLst>
                <a:ext uri="{FF2B5EF4-FFF2-40B4-BE49-F238E27FC236}">
                  <a16:creationId xmlns:a16="http://schemas.microsoft.com/office/drawing/2014/main" id="{5627F8A0-A46A-19E9-D14A-A23B22A9C58C}"/>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22">
              <a:extLst>
                <a:ext uri="{FF2B5EF4-FFF2-40B4-BE49-F238E27FC236}">
                  <a16:creationId xmlns:a16="http://schemas.microsoft.com/office/drawing/2014/main" id="{82529609-060D-8A95-BE92-5CE80D142026}"/>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23">
              <a:extLst>
                <a:ext uri="{FF2B5EF4-FFF2-40B4-BE49-F238E27FC236}">
                  <a16:creationId xmlns:a16="http://schemas.microsoft.com/office/drawing/2014/main" id="{B7182CA8-C642-C754-D1D1-250766096D85}"/>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24">
              <a:extLst>
                <a:ext uri="{FF2B5EF4-FFF2-40B4-BE49-F238E27FC236}">
                  <a16:creationId xmlns:a16="http://schemas.microsoft.com/office/drawing/2014/main" id="{5E8E95C4-8AC2-E710-0424-9CFBD1C472F6}"/>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25">
              <a:extLst>
                <a:ext uri="{FF2B5EF4-FFF2-40B4-BE49-F238E27FC236}">
                  <a16:creationId xmlns:a16="http://schemas.microsoft.com/office/drawing/2014/main" id="{D867B765-5F1A-F2CE-212C-738CDAA1DC86}"/>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26">
              <a:extLst>
                <a:ext uri="{FF2B5EF4-FFF2-40B4-BE49-F238E27FC236}">
                  <a16:creationId xmlns:a16="http://schemas.microsoft.com/office/drawing/2014/main" id="{14B915FA-3D1B-D836-E063-20240BC738EF}"/>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7">
              <a:extLst>
                <a:ext uri="{FF2B5EF4-FFF2-40B4-BE49-F238E27FC236}">
                  <a16:creationId xmlns:a16="http://schemas.microsoft.com/office/drawing/2014/main" id="{140BDE4C-7D8C-0DC9-0D7B-B5489BC5F968}"/>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8">
              <a:extLst>
                <a:ext uri="{FF2B5EF4-FFF2-40B4-BE49-F238E27FC236}">
                  <a16:creationId xmlns:a16="http://schemas.microsoft.com/office/drawing/2014/main" id="{A70750C2-F1EB-579C-0CDF-6E42CA95439C}"/>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9">
              <a:extLst>
                <a:ext uri="{FF2B5EF4-FFF2-40B4-BE49-F238E27FC236}">
                  <a16:creationId xmlns:a16="http://schemas.microsoft.com/office/drawing/2014/main" id="{F23DB1D2-699D-6F1B-F7DB-221962999E9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30">
              <a:extLst>
                <a:ext uri="{FF2B5EF4-FFF2-40B4-BE49-F238E27FC236}">
                  <a16:creationId xmlns:a16="http://schemas.microsoft.com/office/drawing/2014/main" id="{E257E83E-21DE-AFF6-9EF2-5D44EF915969}"/>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31">
              <a:extLst>
                <a:ext uri="{FF2B5EF4-FFF2-40B4-BE49-F238E27FC236}">
                  <a16:creationId xmlns:a16="http://schemas.microsoft.com/office/drawing/2014/main" id="{A743A53B-7B41-E24C-19CA-424F578A4C4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32">
              <a:extLst>
                <a:ext uri="{FF2B5EF4-FFF2-40B4-BE49-F238E27FC236}">
                  <a16:creationId xmlns:a16="http://schemas.microsoft.com/office/drawing/2014/main" id="{4C0BDEDE-B9DB-DA60-FC64-BE01134B988E}"/>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33">
              <a:extLst>
                <a:ext uri="{FF2B5EF4-FFF2-40B4-BE49-F238E27FC236}">
                  <a16:creationId xmlns:a16="http://schemas.microsoft.com/office/drawing/2014/main" id="{95AFC5D5-DCC7-01EA-53BE-D3857103FCD3}"/>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34">
              <a:extLst>
                <a:ext uri="{FF2B5EF4-FFF2-40B4-BE49-F238E27FC236}">
                  <a16:creationId xmlns:a16="http://schemas.microsoft.com/office/drawing/2014/main" id="{3275A0F1-BDB9-17C2-C124-D1A75605EAA8}"/>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35">
              <a:extLst>
                <a:ext uri="{FF2B5EF4-FFF2-40B4-BE49-F238E27FC236}">
                  <a16:creationId xmlns:a16="http://schemas.microsoft.com/office/drawing/2014/main" id="{9BE7C854-B134-EBD2-8F2F-ADE2135D2BC3}"/>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36">
              <a:extLst>
                <a:ext uri="{FF2B5EF4-FFF2-40B4-BE49-F238E27FC236}">
                  <a16:creationId xmlns:a16="http://schemas.microsoft.com/office/drawing/2014/main" id="{1AC20E07-B3BD-E1BC-40D7-A214982AC70E}"/>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7">
              <a:extLst>
                <a:ext uri="{FF2B5EF4-FFF2-40B4-BE49-F238E27FC236}">
                  <a16:creationId xmlns:a16="http://schemas.microsoft.com/office/drawing/2014/main" id="{54A621FA-D14F-59B8-8A57-9263B81A3171}"/>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8">
              <a:extLst>
                <a:ext uri="{FF2B5EF4-FFF2-40B4-BE49-F238E27FC236}">
                  <a16:creationId xmlns:a16="http://schemas.microsoft.com/office/drawing/2014/main" id="{F1882B7A-887D-DC8A-0F02-F27C326DED0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9">
              <a:extLst>
                <a:ext uri="{FF2B5EF4-FFF2-40B4-BE49-F238E27FC236}">
                  <a16:creationId xmlns:a16="http://schemas.microsoft.com/office/drawing/2014/main" id="{2876C88E-33A8-E48D-9DB6-AE3A271DAE12}"/>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40">
              <a:extLst>
                <a:ext uri="{FF2B5EF4-FFF2-40B4-BE49-F238E27FC236}">
                  <a16:creationId xmlns:a16="http://schemas.microsoft.com/office/drawing/2014/main" id="{84D9083F-C759-633D-2AC8-F7C6D60151CC}"/>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41">
              <a:extLst>
                <a:ext uri="{FF2B5EF4-FFF2-40B4-BE49-F238E27FC236}">
                  <a16:creationId xmlns:a16="http://schemas.microsoft.com/office/drawing/2014/main" id="{450197DC-ACEC-89B5-BA1A-3563AE4903DC}"/>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42">
              <a:extLst>
                <a:ext uri="{FF2B5EF4-FFF2-40B4-BE49-F238E27FC236}">
                  <a16:creationId xmlns:a16="http://schemas.microsoft.com/office/drawing/2014/main" id="{2438AE4D-80A2-8A3B-BD77-4D6114D5419B}"/>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43">
              <a:extLst>
                <a:ext uri="{FF2B5EF4-FFF2-40B4-BE49-F238E27FC236}">
                  <a16:creationId xmlns:a16="http://schemas.microsoft.com/office/drawing/2014/main" id="{93CC8D32-75A9-77BD-C988-A6E819CF1D09}"/>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44">
              <a:extLst>
                <a:ext uri="{FF2B5EF4-FFF2-40B4-BE49-F238E27FC236}">
                  <a16:creationId xmlns:a16="http://schemas.microsoft.com/office/drawing/2014/main" id="{C4CD1C8C-99D4-4131-2917-DD06EA095147}"/>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45">
              <a:extLst>
                <a:ext uri="{FF2B5EF4-FFF2-40B4-BE49-F238E27FC236}">
                  <a16:creationId xmlns:a16="http://schemas.microsoft.com/office/drawing/2014/main" id="{D1F93365-55DA-F9F8-B7B4-042444BD2037}"/>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46">
              <a:extLst>
                <a:ext uri="{FF2B5EF4-FFF2-40B4-BE49-F238E27FC236}">
                  <a16:creationId xmlns:a16="http://schemas.microsoft.com/office/drawing/2014/main" id="{CC4AE35A-0DFF-BEF9-632B-0EA9598362C9}"/>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7">
              <a:extLst>
                <a:ext uri="{FF2B5EF4-FFF2-40B4-BE49-F238E27FC236}">
                  <a16:creationId xmlns:a16="http://schemas.microsoft.com/office/drawing/2014/main" id="{001FE971-2981-8BF3-05AE-9F73030BF2BF}"/>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8" name="Freeform 148">
              <a:extLst>
                <a:ext uri="{FF2B5EF4-FFF2-40B4-BE49-F238E27FC236}">
                  <a16:creationId xmlns:a16="http://schemas.microsoft.com/office/drawing/2014/main" id="{B5B3F4FB-7386-D7EE-17EE-B30A39879ACA}"/>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9">
              <a:extLst>
                <a:ext uri="{FF2B5EF4-FFF2-40B4-BE49-F238E27FC236}">
                  <a16:creationId xmlns:a16="http://schemas.microsoft.com/office/drawing/2014/main" id="{9AE6B1D7-D551-6188-CDCB-EF75AC13565D}"/>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50">
              <a:extLst>
                <a:ext uri="{FF2B5EF4-FFF2-40B4-BE49-F238E27FC236}">
                  <a16:creationId xmlns:a16="http://schemas.microsoft.com/office/drawing/2014/main" id="{EFE95170-F2BE-C4F4-7C12-BF50BEDE00C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51">
              <a:extLst>
                <a:ext uri="{FF2B5EF4-FFF2-40B4-BE49-F238E27FC236}">
                  <a16:creationId xmlns:a16="http://schemas.microsoft.com/office/drawing/2014/main" id="{5BE76E0A-5A10-F087-386C-300CF408018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52">
              <a:extLst>
                <a:ext uri="{FF2B5EF4-FFF2-40B4-BE49-F238E27FC236}">
                  <a16:creationId xmlns:a16="http://schemas.microsoft.com/office/drawing/2014/main" id="{9A58E85B-7CFA-1D0B-32BD-7AD75E6566E1}"/>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53">
              <a:extLst>
                <a:ext uri="{FF2B5EF4-FFF2-40B4-BE49-F238E27FC236}">
                  <a16:creationId xmlns:a16="http://schemas.microsoft.com/office/drawing/2014/main" id="{16D4F509-79C9-B79C-7B57-5662B86E875D}"/>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54">
              <a:extLst>
                <a:ext uri="{FF2B5EF4-FFF2-40B4-BE49-F238E27FC236}">
                  <a16:creationId xmlns:a16="http://schemas.microsoft.com/office/drawing/2014/main" id="{38E41819-4DF5-0B09-E76E-9F1B192C1235}"/>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55">
              <a:extLst>
                <a:ext uri="{FF2B5EF4-FFF2-40B4-BE49-F238E27FC236}">
                  <a16:creationId xmlns:a16="http://schemas.microsoft.com/office/drawing/2014/main" id="{B3792DFF-D582-5773-7057-FF4EF3CC14A1}"/>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56">
              <a:extLst>
                <a:ext uri="{FF2B5EF4-FFF2-40B4-BE49-F238E27FC236}">
                  <a16:creationId xmlns:a16="http://schemas.microsoft.com/office/drawing/2014/main" id="{76F5819B-5F0A-EF72-09C3-5617DA64D81A}"/>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7">
              <a:extLst>
                <a:ext uri="{FF2B5EF4-FFF2-40B4-BE49-F238E27FC236}">
                  <a16:creationId xmlns:a16="http://schemas.microsoft.com/office/drawing/2014/main" id="{1B1FB6E3-3F17-4DF2-B95C-AFDF5C8BAD0F}"/>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8">
              <a:extLst>
                <a:ext uri="{FF2B5EF4-FFF2-40B4-BE49-F238E27FC236}">
                  <a16:creationId xmlns:a16="http://schemas.microsoft.com/office/drawing/2014/main" id="{5D7BFC85-5FFB-235D-D0CB-D2102074DD59}"/>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9">
              <a:extLst>
                <a:ext uri="{FF2B5EF4-FFF2-40B4-BE49-F238E27FC236}">
                  <a16:creationId xmlns:a16="http://schemas.microsoft.com/office/drawing/2014/main" id="{629843BF-0A5C-6C39-86CE-5F5D107AF3A6}"/>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60">
              <a:extLst>
                <a:ext uri="{FF2B5EF4-FFF2-40B4-BE49-F238E27FC236}">
                  <a16:creationId xmlns:a16="http://schemas.microsoft.com/office/drawing/2014/main" id="{2D1DC1E1-1C3B-C314-75B2-F473695ACD8D}"/>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61">
              <a:extLst>
                <a:ext uri="{FF2B5EF4-FFF2-40B4-BE49-F238E27FC236}">
                  <a16:creationId xmlns:a16="http://schemas.microsoft.com/office/drawing/2014/main" id="{830EA337-843A-C33A-B055-CBD9AB71BB25}"/>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62">
              <a:extLst>
                <a:ext uri="{FF2B5EF4-FFF2-40B4-BE49-F238E27FC236}">
                  <a16:creationId xmlns:a16="http://schemas.microsoft.com/office/drawing/2014/main" id="{65ED662D-08A3-319F-E4CE-DA3BAB617B1B}"/>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63">
              <a:extLst>
                <a:ext uri="{FF2B5EF4-FFF2-40B4-BE49-F238E27FC236}">
                  <a16:creationId xmlns:a16="http://schemas.microsoft.com/office/drawing/2014/main" id="{03AD273B-FF98-9EA8-2598-7205D2308535}"/>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2" name="Freeform 164">
              <a:extLst>
                <a:ext uri="{FF2B5EF4-FFF2-40B4-BE49-F238E27FC236}">
                  <a16:creationId xmlns:a16="http://schemas.microsoft.com/office/drawing/2014/main" id="{192A055D-98E4-5B0E-E32A-8E6C50C0DF38}"/>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3" name="Freeform 165">
              <a:extLst>
                <a:ext uri="{FF2B5EF4-FFF2-40B4-BE49-F238E27FC236}">
                  <a16:creationId xmlns:a16="http://schemas.microsoft.com/office/drawing/2014/main" id="{78A3AF60-3A3C-04A6-0FA7-06092855B6C7}"/>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4" name="Freeform 166">
              <a:extLst>
                <a:ext uri="{FF2B5EF4-FFF2-40B4-BE49-F238E27FC236}">
                  <a16:creationId xmlns:a16="http://schemas.microsoft.com/office/drawing/2014/main" id="{756948B2-5E6B-9FDB-7CF4-FD471F2920BF}"/>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5" name="Freeform 167">
              <a:extLst>
                <a:ext uri="{FF2B5EF4-FFF2-40B4-BE49-F238E27FC236}">
                  <a16:creationId xmlns:a16="http://schemas.microsoft.com/office/drawing/2014/main" id="{F151112F-9B32-79A6-2155-0061013C2414}"/>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6" name="Freeform 168">
              <a:extLst>
                <a:ext uri="{FF2B5EF4-FFF2-40B4-BE49-F238E27FC236}">
                  <a16:creationId xmlns:a16="http://schemas.microsoft.com/office/drawing/2014/main" id="{F1221188-F29F-EB8E-CB86-161D210EF42D}"/>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7" name="Freeform 169">
              <a:extLst>
                <a:ext uri="{FF2B5EF4-FFF2-40B4-BE49-F238E27FC236}">
                  <a16:creationId xmlns:a16="http://schemas.microsoft.com/office/drawing/2014/main" id="{FAF56849-6F5E-F8A2-6C34-3D54F0EA0EB8}"/>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8" name="Freeform 170">
              <a:extLst>
                <a:ext uri="{FF2B5EF4-FFF2-40B4-BE49-F238E27FC236}">
                  <a16:creationId xmlns:a16="http://schemas.microsoft.com/office/drawing/2014/main" id="{BCC64DAD-388F-E88F-BAD1-6CA9AAA58741}"/>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9" name="Freeform 172">
              <a:extLst>
                <a:ext uri="{FF2B5EF4-FFF2-40B4-BE49-F238E27FC236}">
                  <a16:creationId xmlns:a16="http://schemas.microsoft.com/office/drawing/2014/main" id="{5DDA363C-F2DD-B31F-5D1D-C2741B168C35}"/>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0" name="Freeform 173">
              <a:extLst>
                <a:ext uri="{FF2B5EF4-FFF2-40B4-BE49-F238E27FC236}">
                  <a16:creationId xmlns:a16="http://schemas.microsoft.com/office/drawing/2014/main" id="{CB475008-6357-A48F-9918-BBA5DD5689C3}"/>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1" name="Freeform 174">
              <a:extLst>
                <a:ext uri="{FF2B5EF4-FFF2-40B4-BE49-F238E27FC236}">
                  <a16:creationId xmlns:a16="http://schemas.microsoft.com/office/drawing/2014/main" id="{1006F6CF-8E07-F27B-DA6D-A03859A6FCE2}"/>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2" name="Freeform 175">
              <a:extLst>
                <a:ext uri="{FF2B5EF4-FFF2-40B4-BE49-F238E27FC236}">
                  <a16:creationId xmlns:a16="http://schemas.microsoft.com/office/drawing/2014/main" id="{A3ED9779-9BF6-10F9-D72A-2C0A0AFE76AF}"/>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3" name="Freeform 176">
              <a:extLst>
                <a:ext uri="{FF2B5EF4-FFF2-40B4-BE49-F238E27FC236}">
                  <a16:creationId xmlns:a16="http://schemas.microsoft.com/office/drawing/2014/main" id="{EE2A8E13-F68D-BB1F-F3E6-2A1E6E5DD55C}"/>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4" name="Freeform 177">
              <a:extLst>
                <a:ext uri="{FF2B5EF4-FFF2-40B4-BE49-F238E27FC236}">
                  <a16:creationId xmlns:a16="http://schemas.microsoft.com/office/drawing/2014/main" id="{E192A207-D262-79EC-4474-E96173A89A6F}"/>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5" name="Freeform 178">
              <a:extLst>
                <a:ext uri="{FF2B5EF4-FFF2-40B4-BE49-F238E27FC236}">
                  <a16:creationId xmlns:a16="http://schemas.microsoft.com/office/drawing/2014/main" id="{9A5C3A7E-A659-127B-2C17-5F4957BAD08B}"/>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3" name="Freeform 179">
              <a:extLst>
                <a:ext uri="{FF2B5EF4-FFF2-40B4-BE49-F238E27FC236}">
                  <a16:creationId xmlns:a16="http://schemas.microsoft.com/office/drawing/2014/main" id="{FA29B915-8D2B-E871-99A4-6962FC867844}"/>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4" name="Freeform 180">
              <a:extLst>
                <a:ext uri="{FF2B5EF4-FFF2-40B4-BE49-F238E27FC236}">
                  <a16:creationId xmlns:a16="http://schemas.microsoft.com/office/drawing/2014/main" id="{F86FF20C-B833-D8FC-4A86-15375597A423}"/>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5" name="Freeform 181">
              <a:extLst>
                <a:ext uri="{FF2B5EF4-FFF2-40B4-BE49-F238E27FC236}">
                  <a16:creationId xmlns:a16="http://schemas.microsoft.com/office/drawing/2014/main" id="{1070C134-7919-293C-D854-3CAB9B66A11E}"/>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6" name="Freeform 182">
              <a:extLst>
                <a:ext uri="{FF2B5EF4-FFF2-40B4-BE49-F238E27FC236}">
                  <a16:creationId xmlns:a16="http://schemas.microsoft.com/office/drawing/2014/main" id="{DE5B51DC-680F-26FF-4FD0-1D39D015E40B}"/>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7" name="Freeform 183">
              <a:extLst>
                <a:ext uri="{FF2B5EF4-FFF2-40B4-BE49-F238E27FC236}">
                  <a16:creationId xmlns:a16="http://schemas.microsoft.com/office/drawing/2014/main" id="{3D8DA9A7-2150-0F1C-3DA2-DA92569E02E9}"/>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622" name="Google Shape;354;p76">
            <a:extLst>
              <a:ext uri="{FF2B5EF4-FFF2-40B4-BE49-F238E27FC236}">
                <a16:creationId xmlns:a16="http://schemas.microsoft.com/office/drawing/2014/main" id="{4D61731B-3524-B178-5F35-C0C9FC1ECF44}"/>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623" name="Straight Connector 622">
            <a:extLst>
              <a:ext uri="{FF2B5EF4-FFF2-40B4-BE49-F238E27FC236}">
                <a16:creationId xmlns:a16="http://schemas.microsoft.com/office/drawing/2014/main" id="{79239BCF-D071-1D36-730D-243DDD24DB71}"/>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624" name="Graphic 90">
            <a:extLst>
              <a:ext uri="{FF2B5EF4-FFF2-40B4-BE49-F238E27FC236}">
                <a16:creationId xmlns:a16="http://schemas.microsoft.com/office/drawing/2014/main" id="{E7FD9E4C-D5CA-3E88-B44A-80C7F42A2E6D}"/>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625" name="Graphic 95">
            <a:extLst>
              <a:ext uri="{FF2B5EF4-FFF2-40B4-BE49-F238E27FC236}">
                <a16:creationId xmlns:a16="http://schemas.microsoft.com/office/drawing/2014/main" id="{F7CE4D97-6095-6CCE-C97A-557968E575B4}"/>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Tree>
    <p:extLst>
      <p:ext uri="{BB962C8B-B14F-4D97-AF65-F5344CB8AC3E}">
        <p14:creationId xmlns:p14="http://schemas.microsoft.com/office/powerpoint/2010/main" val="3577083150"/>
      </p:ext>
    </p:extLst>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hart - Gray" preserve="1" userDrawn="1">
  <p:cSld name="California">
    <p:spTree>
      <p:nvGrpSpPr>
        <p:cNvPr id="1" name="Shape 525"/>
        <p:cNvGrpSpPr/>
        <p:nvPr/>
      </p:nvGrpSpPr>
      <p:grpSpPr>
        <a:xfrm>
          <a:off x="0" y="0"/>
          <a:ext cx="0" cy="0"/>
          <a:chOff x="0" y="0"/>
          <a:chExt cx="0" cy="0"/>
        </a:xfrm>
      </p:grpSpPr>
      <p:sp>
        <p:nvSpPr>
          <p:cNvPr id="526" name="Google Shape;526;p96"/>
          <p:cNvSpPr/>
          <p:nvPr/>
        </p:nvSpPr>
        <p:spPr>
          <a:xfrm>
            <a:off x="-1"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9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96"/>
          <p:cNvSpPr/>
          <p:nvPr/>
        </p:nvSpPr>
        <p:spPr>
          <a:xfrm rot="10800000">
            <a:off x="0"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529" name="Google Shape;529;p9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531" name="Google Shape;531;p96"/>
          <p:cNvSpPr txBox="1">
            <a:spLocks noGrp="1"/>
          </p:cNvSpPr>
          <p:nvPr>
            <p:ph type="body" idx="1"/>
          </p:nvPr>
        </p:nvSpPr>
        <p:spPr>
          <a:xfrm>
            <a:off x="1727176" y="444192"/>
            <a:ext cx="12961440" cy="722376"/>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32" name="Google Shape;532;p96"/>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3953C224-B673-86EA-A3F0-01F457762950}"/>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B41B0207-92D9-7AC2-C0C4-42B98EFC1966}"/>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C79C7954-9794-12CA-5E40-9E1670242850}"/>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84D4BCB2-CEC8-1A54-10AC-F8CEB3D40136}"/>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 name="Freeform 106">
              <a:extLst>
                <a:ext uri="{FF2B5EF4-FFF2-40B4-BE49-F238E27FC236}">
                  <a16:creationId xmlns:a16="http://schemas.microsoft.com/office/drawing/2014/main" id="{F353119B-FA47-4FD5-9858-A410CE8ACD59}"/>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 name="Freeform 107">
              <a:extLst>
                <a:ext uri="{FF2B5EF4-FFF2-40B4-BE49-F238E27FC236}">
                  <a16:creationId xmlns:a16="http://schemas.microsoft.com/office/drawing/2014/main" id="{980971CD-A050-D33E-6A4A-C2D41C9748CF}"/>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 name="Freeform 108">
              <a:extLst>
                <a:ext uri="{FF2B5EF4-FFF2-40B4-BE49-F238E27FC236}">
                  <a16:creationId xmlns:a16="http://schemas.microsoft.com/office/drawing/2014/main" id="{756A3097-631D-909E-44DF-CB848371ABC0}"/>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9" name="Freeform 109">
              <a:extLst>
                <a:ext uri="{FF2B5EF4-FFF2-40B4-BE49-F238E27FC236}">
                  <a16:creationId xmlns:a16="http://schemas.microsoft.com/office/drawing/2014/main" id="{DB662873-00D5-26BF-A809-74F37A1DF278}"/>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0" name="Freeform 110">
              <a:extLst>
                <a:ext uri="{FF2B5EF4-FFF2-40B4-BE49-F238E27FC236}">
                  <a16:creationId xmlns:a16="http://schemas.microsoft.com/office/drawing/2014/main" id="{E5BC41F9-DAE4-B786-5FCD-2513B7E7461A}"/>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1" name="Freeform 111">
              <a:extLst>
                <a:ext uri="{FF2B5EF4-FFF2-40B4-BE49-F238E27FC236}">
                  <a16:creationId xmlns:a16="http://schemas.microsoft.com/office/drawing/2014/main" id="{850EFE4F-E174-C5D1-EAB0-82B76DD5C144}"/>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2" name="Freeform 112">
              <a:extLst>
                <a:ext uri="{FF2B5EF4-FFF2-40B4-BE49-F238E27FC236}">
                  <a16:creationId xmlns:a16="http://schemas.microsoft.com/office/drawing/2014/main" id="{55E9819D-74B5-A31F-B114-4ECDEBCD6D0A}"/>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13">
              <a:extLst>
                <a:ext uri="{FF2B5EF4-FFF2-40B4-BE49-F238E27FC236}">
                  <a16:creationId xmlns:a16="http://schemas.microsoft.com/office/drawing/2014/main" id="{9F891736-A8C5-3F3F-67CF-CF4561A11C22}"/>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14">
              <a:extLst>
                <a:ext uri="{FF2B5EF4-FFF2-40B4-BE49-F238E27FC236}">
                  <a16:creationId xmlns:a16="http://schemas.microsoft.com/office/drawing/2014/main" id="{7947ADBF-6686-918E-CA99-84C8AFEA55C8}"/>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15">
              <a:extLst>
                <a:ext uri="{FF2B5EF4-FFF2-40B4-BE49-F238E27FC236}">
                  <a16:creationId xmlns:a16="http://schemas.microsoft.com/office/drawing/2014/main" id="{E0CAF04F-7EFE-BE0A-99EC-D5A97EE5A1CC}"/>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16">
              <a:extLst>
                <a:ext uri="{FF2B5EF4-FFF2-40B4-BE49-F238E27FC236}">
                  <a16:creationId xmlns:a16="http://schemas.microsoft.com/office/drawing/2014/main" id="{917E5CEE-528A-4F40-C92F-DF50B690BD37}"/>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7">
              <a:extLst>
                <a:ext uri="{FF2B5EF4-FFF2-40B4-BE49-F238E27FC236}">
                  <a16:creationId xmlns:a16="http://schemas.microsoft.com/office/drawing/2014/main" id="{30A55C24-1EBD-3AAE-9B01-424A483A7554}"/>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8">
              <a:extLst>
                <a:ext uri="{FF2B5EF4-FFF2-40B4-BE49-F238E27FC236}">
                  <a16:creationId xmlns:a16="http://schemas.microsoft.com/office/drawing/2014/main" id="{9E00E6F1-60D9-C5A8-6B3E-200AEFB4D1D6}"/>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9">
              <a:extLst>
                <a:ext uri="{FF2B5EF4-FFF2-40B4-BE49-F238E27FC236}">
                  <a16:creationId xmlns:a16="http://schemas.microsoft.com/office/drawing/2014/main" id="{ED5DC57F-08AF-2502-D21F-8DC9F3FF4A0E}"/>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20">
              <a:extLst>
                <a:ext uri="{FF2B5EF4-FFF2-40B4-BE49-F238E27FC236}">
                  <a16:creationId xmlns:a16="http://schemas.microsoft.com/office/drawing/2014/main" id="{04B706D0-E9CC-6E22-3E18-1E99F49BEAA4}"/>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21">
              <a:extLst>
                <a:ext uri="{FF2B5EF4-FFF2-40B4-BE49-F238E27FC236}">
                  <a16:creationId xmlns:a16="http://schemas.microsoft.com/office/drawing/2014/main" id="{5627F8A0-A46A-19E9-D14A-A23B22A9C58C}"/>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22">
              <a:extLst>
                <a:ext uri="{FF2B5EF4-FFF2-40B4-BE49-F238E27FC236}">
                  <a16:creationId xmlns:a16="http://schemas.microsoft.com/office/drawing/2014/main" id="{82529609-060D-8A95-BE92-5CE80D142026}"/>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23">
              <a:extLst>
                <a:ext uri="{FF2B5EF4-FFF2-40B4-BE49-F238E27FC236}">
                  <a16:creationId xmlns:a16="http://schemas.microsoft.com/office/drawing/2014/main" id="{B7182CA8-C642-C754-D1D1-250766096D85}"/>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24">
              <a:extLst>
                <a:ext uri="{FF2B5EF4-FFF2-40B4-BE49-F238E27FC236}">
                  <a16:creationId xmlns:a16="http://schemas.microsoft.com/office/drawing/2014/main" id="{5E8E95C4-8AC2-E710-0424-9CFBD1C472F6}"/>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25">
              <a:extLst>
                <a:ext uri="{FF2B5EF4-FFF2-40B4-BE49-F238E27FC236}">
                  <a16:creationId xmlns:a16="http://schemas.microsoft.com/office/drawing/2014/main" id="{D867B765-5F1A-F2CE-212C-738CDAA1DC86}"/>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26">
              <a:extLst>
                <a:ext uri="{FF2B5EF4-FFF2-40B4-BE49-F238E27FC236}">
                  <a16:creationId xmlns:a16="http://schemas.microsoft.com/office/drawing/2014/main" id="{14B915FA-3D1B-D836-E063-20240BC738EF}"/>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7">
              <a:extLst>
                <a:ext uri="{FF2B5EF4-FFF2-40B4-BE49-F238E27FC236}">
                  <a16:creationId xmlns:a16="http://schemas.microsoft.com/office/drawing/2014/main" id="{140BDE4C-7D8C-0DC9-0D7B-B5489BC5F968}"/>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8">
              <a:extLst>
                <a:ext uri="{FF2B5EF4-FFF2-40B4-BE49-F238E27FC236}">
                  <a16:creationId xmlns:a16="http://schemas.microsoft.com/office/drawing/2014/main" id="{A70750C2-F1EB-579C-0CDF-6E42CA95439C}"/>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9">
              <a:extLst>
                <a:ext uri="{FF2B5EF4-FFF2-40B4-BE49-F238E27FC236}">
                  <a16:creationId xmlns:a16="http://schemas.microsoft.com/office/drawing/2014/main" id="{F23DB1D2-699D-6F1B-F7DB-221962999E9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30">
              <a:extLst>
                <a:ext uri="{FF2B5EF4-FFF2-40B4-BE49-F238E27FC236}">
                  <a16:creationId xmlns:a16="http://schemas.microsoft.com/office/drawing/2014/main" id="{E257E83E-21DE-AFF6-9EF2-5D44EF915969}"/>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31">
              <a:extLst>
                <a:ext uri="{FF2B5EF4-FFF2-40B4-BE49-F238E27FC236}">
                  <a16:creationId xmlns:a16="http://schemas.microsoft.com/office/drawing/2014/main" id="{A743A53B-7B41-E24C-19CA-424F578A4C4C}"/>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32">
              <a:extLst>
                <a:ext uri="{FF2B5EF4-FFF2-40B4-BE49-F238E27FC236}">
                  <a16:creationId xmlns:a16="http://schemas.microsoft.com/office/drawing/2014/main" id="{4C0BDEDE-B9DB-DA60-FC64-BE01134B988E}"/>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33">
              <a:extLst>
                <a:ext uri="{FF2B5EF4-FFF2-40B4-BE49-F238E27FC236}">
                  <a16:creationId xmlns:a16="http://schemas.microsoft.com/office/drawing/2014/main" id="{95AFC5D5-DCC7-01EA-53BE-D3857103FCD3}"/>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34">
              <a:extLst>
                <a:ext uri="{FF2B5EF4-FFF2-40B4-BE49-F238E27FC236}">
                  <a16:creationId xmlns:a16="http://schemas.microsoft.com/office/drawing/2014/main" id="{3275A0F1-BDB9-17C2-C124-D1A75605EAA8}"/>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35">
              <a:extLst>
                <a:ext uri="{FF2B5EF4-FFF2-40B4-BE49-F238E27FC236}">
                  <a16:creationId xmlns:a16="http://schemas.microsoft.com/office/drawing/2014/main" id="{9BE7C854-B134-EBD2-8F2F-ADE2135D2BC3}"/>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36">
              <a:extLst>
                <a:ext uri="{FF2B5EF4-FFF2-40B4-BE49-F238E27FC236}">
                  <a16:creationId xmlns:a16="http://schemas.microsoft.com/office/drawing/2014/main" id="{1AC20E07-B3BD-E1BC-40D7-A214982AC70E}"/>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7">
              <a:extLst>
                <a:ext uri="{FF2B5EF4-FFF2-40B4-BE49-F238E27FC236}">
                  <a16:creationId xmlns:a16="http://schemas.microsoft.com/office/drawing/2014/main" id="{54A621FA-D14F-59B8-8A57-9263B81A3171}"/>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8">
              <a:extLst>
                <a:ext uri="{FF2B5EF4-FFF2-40B4-BE49-F238E27FC236}">
                  <a16:creationId xmlns:a16="http://schemas.microsoft.com/office/drawing/2014/main" id="{F1882B7A-887D-DC8A-0F02-F27C326DED0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9">
              <a:extLst>
                <a:ext uri="{FF2B5EF4-FFF2-40B4-BE49-F238E27FC236}">
                  <a16:creationId xmlns:a16="http://schemas.microsoft.com/office/drawing/2014/main" id="{2876C88E-33A8-E48D-9DB6-AE3A271DAE12}"/>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40">
              <a:extLst>
                <a:ext uri="{FF2B5EF4-FFF2-40B4-BE49-F238E27FC236}">
                  <a16:creationId xmlns:a16="http://schemas.microsoft.com/office/drawing/2014/main" id="{84D9083F-C759-633D-2AC8-F7C6D60151CC}"/>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41">
              <a:extLst>
                <a:ext uri="{FF2B5EF4-FFF2-40B4-BE49-F238E27FC236}">
                  <a16:creationId xmlns:a16="http://schemas.microsoft.com/office/drawing/2014/main" id="{450197DC-ACEC-89B5-BA1A-3563AE4903DC}"/>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42">
              <a:extLst>
                <a:ext uri="{FF2B5EF4-FFF2-40B4-BE49-F238E27FC236}">
                  <a16:creationId xmlns:a16="http://schemas.microsoft.com/office/drawing/2014/main" id="{2438AE4D-80A2-8A3B-BD77-4D6114D5419B}"/>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43">
              <a:extLst>
                <a:ext uri="{FF2B5EF4-FFF2-40B4-BE49-F238E27FC236}">
                  <a16:creationId xmlns:a16="http://schemas.microsoft.com/office/drawing/2014/main" id="{93CC8D32-75A9-77BD-C988-A6E819CF1D09}"/>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44">
              <a:extLst>
                <a:ext uri="{FF2B5EF4-FFF2-40B4-BE49-F238E27FC236}">
                  <a16:creationId xmlns:a16="http://schemas.microsoft.com/office/drawing/2014/main" id="{C4CD1C8C-99D4-4131-2917-DD06EA095147}"/>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45">
              <a:extLst>
                <a:ext uri="{FF2B5EF4-FFF2-40B4-BE49-F238E27FC236}">
                  <a16:creationId xmlns:a16="http://schemas.microsoft.com/office/drawing/2014/main" id="{D1F93365-55DA-F9F8-B7B4-042444BD2037}"/>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46">
              <a:extLst>
                <a:ext uri="{FF2B5EF4-FFF2-40B4-BE49-F238E27FC236}">
                  <a16:creationId xmlns:a16="http://schemas.microsoft.com/office/drawing/2014/main" id="{CC4AE35A-0DFF-BEF9-632B-0EA9598362C9}"/>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7">
              <a:extLst>
                <a:ext uri="{FF2B5EF4-FFF2-40B4-BE49-F238E27FC236}">
                  <a16:creationId xmlns:a16="http://schemas.microsoft.com/office/drawing/2014/main" id="{001FE971-2981-8BF3-05AE-9F73030BF2BF}"/>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8" name="Freeform 148">
              <a:extLst>
                <a:ext uri="{FF2B5EF4-FFF2-40B4-BE49-F238E27FC236}">
                  <a16:creationId xmlns:a16="http://schemas.microsoft.com/office/drawing/2014/main" id="{B5B3F4FB-7386-D7EE-17EE-B30A39879ACA}"/>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9">
              <a:extLst>
                <a:ext uri="{FF2B5EF4-FFF2-40B4-BE49-F238E27FC236}">
                  <a16:creationId xmlns:a16="http://schemas.microsoft.com/office/drawing/2014/main" id="{9AE6B1D7-D551-6188-CDCB-EF75AC13565D}"/>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50">
              <a:extLst>
                <a:ext uri="{FF2B5EF4-FFF2-40B4-BE49-F238E27FC236}">
                  <a16:creationId xmlns:a16="http://schemas.microsoft.com/office/drawing/2014/main" id="{EFE95170-F2BE-C4F4-7C12-BF50BEDE00C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51">
              <a:extLst>
                <a:ext uri="{FF2B5EF4-FFF2-40B4-BE49-F238E27FC236}">
                  <a16:creationId xmlns:a16="http://schemas.microsoft.com/office/drawing/2014/main" id="{5BE76E0A-5A10-F087-386C-300CF4080180}"/>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52">
              <a:extLst>
                <a:ext uri="{FF2B5EF4-FFF2-40B4-BE49-F238E27FC236}">
                  <a16:creationId xmlns:a16="http://schemas.microsoft.com/office/drawing/2014/main" id="{9A58E85B-7CFA-1D0B-32BD-7AD75E6566E1}"/>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53">
              <a:extLst>
                <a:ext uri="{FF2B5EF4-FFF2-40B4-BE49-F238E27FC236}">
                  <a16:creationId xmlns:a16="http://schemas.microsoft.com/office/drawing/2014/main" id="{16D4F509-79C9-B79C-7B57-5662B86E875D}"/>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54">
              <a:extLst>
                <a:ext uri="{FF2B5EF4-FFF2-40B4-BE49-F238E27FC236}">
                  <a16:creationId xmlns:a16="http://schemas.microsoft.com/office/drawing/2014/main" id="{38E41819-4DF5-0B09-E76E-9F1B192C1235}"/>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55">
              <a:extLst>
                <a:ext uri="{FF2B5EF4-FFF2-40B4-BE49-F238E27FC236}">
                  <a16:creationId xmlns:a16="http://schemas.microsoft.com/office/drawing/2014/main" id="{B3792DFF-D582-5773-7057-FF4EF3CC14A1}"/>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56">
              <a:extLst>
                <a:ext uri="{FF2B5EF4-FFF2-40B4-BE49-F238E27FC236}">
                  <a16:creationId xmlns:a16="http://schemas.microsoft.com/office/drawing/2014/main" id="{76F5819B-5F0A-EF72-09C3-5617DA64D81A}"/>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7">
              <a:extLst>
                <a:ext uri="{FF2B5EF4-FFF2-40B4-BE49-F238E27FC236}">
                  <a16:creationId xmlns:a16="http://schemas.microsoft.com/office/drawing/2014/main" id="{1B1FB6E3-3F17-4DF2-B95C-AFDF5C8BAD0F}"/>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8">
              <a:extLst>
                <a:ext uri="{FF2B5EF4-FFF2-40B4-BE49-F238E27FC236}">
                  <a16:creationId xmlns:a16="http://schemas.microsoft.com/office/drawing/2014/main" id="{5D7BFC85-5FFB-235D-D0CB-D2102074DD59}"/>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9">
              <a:extLst>
                <a:ext uri="{FF2B5EF4-FFF2-40B4-BE49-F238E27FC236}">
                  <a16:creationId xmlns:a16="http://schemas.microsoft.com/office/drawing/2014/main" id="{629843BF-0A5C-6C39-86CE-5F5D107AF3A6}"/>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60">
              <a:extLst>
                <a:ext uri="{FF2B5EF4-FFF2-40B4-BE49-F238E27FC236}">
                  <a16:creationId xmlns:a16="http://schemas.microsoft.com/office/drawing/2014/main" id="{2D1DC1E1-1C3B-C314-75B2-F473695ACD8D}"/>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61">
              <a:extLst>
                <a:ext uri="{FF2B5EF4-FFF2-40B4-BE49-F238E27FC236}">
                  <a16:creationId xmlns:a16="http://schemas.microsoft.com/office/drawing/2014/main" id="{830EA337-843A-C33A-B055-CBD9AB71BB25}"/>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62">
              <a:extLst>
                <a:ext uri="{FF2B5EF4-FFF2-40B4-BE49-F238E27FC236}">
                  <a16:creationId xmlns:a16="http://schemas.microsoft.com/office/drawing/2014/main" id="{65ED662D-08A3-319F-E4CE-DA3BAB617B1B}"/>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63">
              <a:extLst>
                <a:ext uri="{FF2B5EF4-FFF2-40B4-BE49-F238E27FC236}">
                  <a16:creationId xmlns:a16="http://schemas.microsoft.com/office/drawing/2014/main" id="{03AD273B-FF98-9EA8-2598-7205D2308535}"/>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2" name="Freeform 164">
              <a:extLst>
                <a:ext uri="{FF2B5EF4-FFF2-40B4-BE49-F238E27FC236}">
                  <a16:creationId xmlns:a16="http://schemas.microsoft.com/office/drawing/2014/main" id="{192A055D-98E4-5B0E-E32A-8E6C50C0DF38}"/>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3" name="Freeform 165">
              <a:extLst>
                <a:ext uri="{FF2B5EF4-FFF2-40B4-BE49-F238E27FC236}">
                  <a16:creationId xmlns:a16="http://schemas.microsoft.com/office/drawing/2014/main" id="{78A3AF60-3A3C-04A6-0FA7-06092855B6C7}"/>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4" name="Freeform 166">
              <a:extLst>
                <a:ext uri="{FF2B5EF4-FFF2-40B4-BE49-F238E27FC236}">
                  <a16:creationId xmlns:a16="http://schemas.microsoft.com/office/drawing/2014/main" id="{756948B2-5E6B-9FDB-7CF4-FD471F2920BF}"/>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5" name="Freeform 167">
              <a:extLst>
                <a:ext uri="{FF2B5EF4-FFF2-40B4-BE49-F238E27FC236}">
                  <a16:creationId xmlns:a16="http://schemas.microsoft.com/office/drawing/2014/main" id="{F151112F-9B32-79A6-2155-0061013C2414}"/>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6" name="Freeform 168">
              <a:extLst>
                <a:ext uri="{FF2B5EF4-FFF2-40B4-BE49-F238E27FC236}">
                  <a16:creationId xmlns:a16="http://schemas.microsoft.com/office/drawing/2014/main" id="{F1221188-F29F-EB8E-CB86-161D210EF42D}"/>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7" name="Freeform 169">
              <a:extLst>
                <a:ext uri="{FF2B5EF4-FFF2-40B4-BE49-F238E27FC236}">
                  <a16:creationId xmlns:a16="http://schemas.microsoft.com/office/drawing/2014/main" id="{FAF56849-6F5E-F8A2-6C34-3D54F0EA0EB8}"/>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solidFill>
              <a:schemeClr val="accent6"/>
            </a:solid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8" name="Freeform 170">
              <a:extLst>
                <a:ext uri="{FF2B5EF4-FFF2-40B4-BE49-F238E27FC236}">
                  <a16:creationId xmlns:a16="http://schemas.microsoft.com/office/drawing/2014/main" id="{BCC64DAD-388F-E88F-BAD1-6CA9AAA58741}"/>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9" name="Freeform 172">
              <a:extLst>
                <a:ext uri="{FF2B5EF4-FFF2-40B4-BE49-F238E27FC236}">
                  <a16:creationId xmlns:a16="http://schemas.microsoft.com/office/drawing/2014/main" id="{5DDA363C-F2DD-B31F-5D1D-C2741B168C35}"/>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0" name="Freeform 173">
              <a:extLst>
                <a:ext uri="{FF2B5EF4-FFF2-40B4-BE49-F238E27FC236}">
                  <a16:creationId xmlns:a16="http://schemas.microsoft.com/office/drawing/2014/main" id="{CB475008-6357-A48F-9918-BBA5DD5689C3}"/>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1" name="Freeform 174">
              <a:extLst>
                <a:ext uri="{FF2B5EF4-FFF2-40B4-BE49-F238E27FC236}">
                  <a16:creationId xmlns:a16="http://schemas.microsoft.com/office/drawing/2014/main" id="{1006F6CF-8E07-F27B-DA6D-A03859A6FCE2}"/>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2" name="Freeform 175">
              <a:extLst>
                <a:ext uri="{FF2B5EF4-FFF2-40B4-BE49-F238E27FC236}">
                  <a16:creationId xmlns:a16="http://schemas.microsoft.com/office/drawing/2014/main" id="{A3ED9779-9BF6-10F9-D72A-2C0A0AFE76AF}"/>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3" name="Freeform 176">
              <a:extLst>
                <a:ext uri="{FF2B5EF4-FFF2-40B4-BE49-F238E27FC236}">
                  <a16:creationId xmlns:a16="http://schemas.microsoft.com/office/drawing/2014/main" id="{EE2A8E13-F68D-BB1F-F3E6-2A1E6E5DD55C}"/>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4" name="Freeform 177">
              <a:extLst>
                <a:ext uri="{FF2B5EF4-FFF2-40B4-BE49-F238E27FC236}">
                  <a16:creationId xmlns:a16="http://schemas.microsoft.com/office/drawing/2014/main" id="{E192A207-D262-79EC-4474-E96173A89A6F}"/>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5" name="Freeform 178">
              <a:extLst>
                <a:ext uri="{FF2B5EF4-FFF2-40B4-BE49-F238E27FC236}">
                  <a16:creationId xmlns:a16="http://schemas.microsoft.com/office/drawing/2014/main" id="{9A5C3A7E-A659-127B-2C17-5F4957BAD08B}"/>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3" name="Freeform 179">
              <a:extLst>
                <a:ext uri="{FF2B5EF4-FFF2-40B4-BE49-F238E27FC236}">
                  <a16:creationId xmlns:a16="http://schemas.microsoft.com/office/drawing/2014/main" id="{FA29B915-8D2B-E871-99A4-6962FC867844}"/>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4" name="Freeform 180">
              <a:extLst>
                <a:ext uri="{FF2B5EF4-FFF2-40B4-BE49-F238E27FC236}">
                  <a16:creationId xmlns:a16="http://schemas.microsoft.com/office/drawing/2014/main" id="{F86FF20C-B833-D8FC-4A86-15375597A423}"/>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5" name="Freeform 181">
              <a:extLst>
                <a:ext uri="{FF2B5EF4-FFF2-40B4-BE49-F238E27FC236}">
                  <a16:creationId xmlns:a16="http://schemas.microsoft.com/office/drawing/2014/main" id="{1070C134-7919-293C-D854-3CAB9B66A11E}"/>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6" name="Freeform 182">
              <a:extLst>
                <a:ext uri="{FF2B5EF4-FFF2-40B4-BE49-F238E27FC236}">
                  <a16:creationId xmlns:a16="http://schemas.microsoft.com/office/drawing/2014/main" id="{DE5B51DC-680F-26FF-4FD0-1D39D015E40B}"/>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7" name="Freeform 183">
              <a:extLst>
                <a:ext uri="{FF2B5EF4-FFF2-40B4-BE49-F238E27FC236}">
                  <a16:creationId xmlns:a16="http://schemas.microsoft.com/office/drawing/2014/main" id="{3D8DA9A7-2150-0F1C-3DA2-DA92569E02E9}"/>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622" name="Google Shape;354;p76">
            <a:extLst>
              <a:ext uri="{FF2B5EF4-FFF2-40B4-BE49-F238E27FC236}">
                <a16:creationId xmlns:a16="http://schemas.microsoft.com/office/drawing/2014/main" id="{4D61731B-3524-B178-5F35-C0C9FC1ECF44}"/>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623" name="Straight Connector 622">
            <a:extLst>
              <a:ext uri="{FF2B5EF4-FFF2-40B4-BE49-F238E27FC236}">
                <a16:creationId xmlns:a16="http://schemas.microsoft.com/office/drawing/2014/main" id="{79239BCF-D071-1D36-730D-243DDD24DB71}"/>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624" name="Graphic 90">
            <a:extLst>
              <a:ext uri="{FF2B5EF4-FFF2-40B4-BE49-F238E27FC236}">
                <a16:creationId xmlns:a16="http://schemas.microsoft.com/office/drawing/2014/main" id="{E7FD9E4C-D5CA-3E88-B44A-80C7F42A2E6D}"/>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625" name="Graphic 95">
            <a:extLst>
              <a:ext uri="{FF2B5EF4-FFF2-40B4-BE49-F238E27FC236}">
                <a16:creationId xmlns:a16="http://schemas.microsoft.com/office/drawing/2014/main" id="{F7CE4D97-6095-6CCE-C97A-557968E575B4}"/>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Tree>
    <p:extLst>
      <p:ext uri="{BB962C8B-B14F-4D97-AF65-F5344CB8AC3E}">
        <p14:creationId xmlns:p14="http://schemas.microsoft.com/office/powerpoint/2010/main" val="1794096797"/>
      </p:ext>
    </p:extLst>
  </p:cSld>
  <p:clrMapOvr>
    <a:masterClrMapping/>
  </p:clrMapOvr>
  <p:extLst>
    <p:ext uri="{DCECCB84-F9BA-43D5-87BE-67443E8EF086}">
      <p15:sldGuideLst xmlns:p15="http://schemas.microsoft.com/office/powerpoint/2012/main">
        <p15:guide id="1" pos="10069">
          <p15:clr>
            <a:srgbClr val="FBAE40"/>
          </p15:clr>
        </p15:guide>
        <p15:guide id="2" orient="horz" pos="5644">
          <p15:clr>
            <a:srgbClr val="FBAE40"/>
          </p15:clr>
        </p15:guide>
        <p15:guide id="3" pos="11248">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Illinois">
    <p:spTree>
      <p:nvGrpSpPr>
        <p:cNvPr id="1" name=""/>
        <p:cNvGrpSpPr/>
        <p:nvPr/>
      </p:nvGrpSpPr>
      <p:grpSpPr>
        <a:xfrm>
          <a:off x="0" y="0"/>
          <a:ext cx="0" cy="0"/>
          <a:chOff x="0" y="0"/>
          <a:chExt cx="0" cy="0"/>
        </a:xfrm>
      </p:grpSpPr>
      <p:sp>
        <p:nvSpPr>
          <p:cNvPr id="6" name="Google Shape;495;p92">
            <a:extLst>
              <a:ext uri="{FF2B5EF4-FFF2-40B4-BE49-F238E27FC236}">
                <a16:creationId xmlns:a16="http://schemas.microsoft.com/office/drawing/2014/main" id="{7731DBE3-1723-DE97-21DB-511C729DBEF0}"/>
              </a:ext>
            </a:extLst>
          </p:cNvPr>
          <p:cNvSpPr/>
          <p:nvPr userDrawn="1"/>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96;p92">
            <a:extLst>
              <a:ext uri="{FF2B5EF4-FFF2-40B4-BE49-F238E27FC236}">
                <a16:creationId xmlns:a16="http://schemas.microsoft.com/office/drawing/2014/main" id="{354F070F-E7D0-5471-3568-BEFEFC3FFCCD}"/>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97;p92">
            <a:extLst>
              <a:ext uri="{FF2B5EF4-FFF2-40B4-BE49-F238E27FC236}">
                <a16:creationId xmlns:a16="http://schemas.microsoft.com/office/drawing/2014/main" id="{94C98E0D-529B-5038-42A8-AFBFEA641025}"/>
              </a:ext>
            </a:extLst>
          </p:cNvPr>
          <p:cNvSpPr/>
          <p:nvPr userDrawn="1"/>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98;p92">
            <a:extLst>
              <a:ext uri="{FF2B5EF4-FFF2-40B4-BE49-F238E27FC236}">
                <a16:creationId xmlns:a16="http://schemas.microsoft.com/office/drawing/2014/main" id="{6C401F5D-5B30-5053-11DD-26E7890F3C2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99;p92">
            <a:extLst>
              <a:ext uri="{FF2B5EF4-FFF2-40B4-BE49-F238E27FC236}">
                <a16:creationId xmlns:a16="http://schemas.microsoft.com/office/drawing/2014/main" id="{C9FB1BA8-074B-3FB1-99FE-E5762D54B3AD}"/>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500;p92">
            <a:extLst>
              <a:ext uri="{FF2B5EF4-FFF2-40B4-BE49-F238E27FC236}">
                <a16:creationId xmlns:a16="http://schemas.microsoft.com/office/drawing/2014/main" id="{D20AE3C1-7F94-A09B-6C48-9C717BA91989}"/>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86253CC0-574B-C42A-7DBC-EB961CF6052C}"/>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C1CC7B09-65D0-9DED-287A-36894ADA9009}"/>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F259C917-A825-6AD7-CE59-33F14C802FEE}"/>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6CC99C63-F44D-E68C-C746-8F8F2D687E65}"/>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06">
              <a:extLst>
                <a:ext uri="{FF2B5EF4-FFF2-40B4-BE49-F238E27FC236}">
                  <a16:creationId xmlns:a16="http://schemas.microsoft.com/office/drawing/2014/main" id="{08C53628-3B22-EFA2-B7DF-3E714D5A5359}"/>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07">
              <a:extLst>
                <a:ext uri="{FF2B5EF4-FFF2-40B4-BE49-F238E27FC236}">
                  <a16:creationId xmlns:a16="http://schemas.microsoft.com/office/drawing/2014/main" id="{AD409849-EAEC-2641-FBE9-0C2C45763C1D}"/>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08">
              <a:extLst>
                <a:ext uri="{FF2B5EF4-FFF2-40B4-BE49-F238E27FC236}">
                  <a16:creationId xmlns:a16="http://schemas.microsoft.com/office/drawing/2014/main" id="{D5D6C71A-FF49-5D98-4381-CB47196CFDD7}"/>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09">
              <a:extLst>
                <a:ext uri="{FF2B5EF4-FFF2-40B4-BE49-F238E27FC236}">
                  <a16:creationId xmlns:a16="http://schemas.microsoft.com/office/drawing/2014/main" id="{BF6698E9-A99F-D1D5-4505-91C1C0785499}"/>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0">
              <a:extLst>
                <a:ext uri="{FF2B5EF4-FFF2-40B4-BE49-F238E27FC236}">
                  <a16:creationId xmlns:a16="http://schemas.microsoft.com/office/drawing/2014/main" id="{BAA02A6A-83FF-E514-E711-0406369D13EA}"/>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1">
              <a:extLst>
                <a:ext uri="{FF2B5EF4-FFF2-40B4-BE49-F238E27FC236}">
                  <a16:creationId xmlns:a16="http://schemas.microsoft.com/office/drawing/2014/main" id="{82C1393B-F8C5-AD2D-4B0A-67F80A690B1E}"/>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2">
              <a:extLst>
                <a:ext uri="{FF2B5EF4-FFF2-40B4-BE49-F238E27FC236}">
                  <a16:creationId xmlns:a16="http://schemas.microsoft.com/office/drawing/2014/main" id="{653537D8-F51C-A40C-8582-0251D9722D1D}"/>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13">
              <a:extLst>
                <a:ext uri="{FF2B5EF4-FFF2-40B4-BE49-F238E27FC236}">
                  <a16:creationId xmlns:a16="http://schemas.microsoft.com/office/drawing/2014/main" id="{7D96EB11-1476-2D24-6946-EA66CA499F03}"/>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14">
              <a:extLst>
                <a:ext uri="{FF2B5EF4-FFF2-40B4-BE49-F238E27FC236}">
                  <a16:creationId xmlns:a16="http://schemas.microsoft.com/office/drawing/2014/main" id="{269FF0A1-81AD-852E-5987-D10CC852703F}"/>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15">
              <a:extLst>
                <a:ext uri="{FF2B5EF4-FFF2-40B4-BE49-F238E27FC236}">
                  <a16:creationId xmlns:a16="http://schemas.microsoft.com/office/drawing/2014/main" id="{FAE100D9-9F0B-D68C-BD5A-00C93A17C805}"/>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16">
              <a:extLst>
                <a:ext uri="{FF2B5EF4-FFF2-40B4-BE49-F238E27FC236}">
                  <a16:creationId xmlns:a16="http://schemas.microsoft.com/office/drawing/2014/main" id="{10712916-2F28-63A8-8E70-B73F1DE2F8E8}"/>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17">
              <a:extLst>
                <a:ext uri="{FF2B5EF4-FFF2-40B4-BE49-F238E27FC236}">
                  <a16:creationId xmlns:a16="http://schemas.microsoft.com/office/drawing/2014/main" id="{3EC2DD94-764E-8F69-B20E-DF9C2EAA52F1}"/>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18">
              <a:extLst>
                <a:ext uri="{FF2B5EF4-FFF2-40B4-BE49-F238E27FC236}">
                  <a16:creationId xmlns:a16="http://schemas.microsoft.com/office/drawing/2014/main" id="{A98614D0-D015-3865-7A63-951721D87EB8}"/>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19">
              <a:extLst>
                <a:ext uri="{FF2B5EF4-FFF2-40B4-BE49-F238E27FC236}">
                  <a16:creationId xmlns:a16="http://schemas.microsoft.com/office/drawing/2014/main" id="{E31109EE-D0B9-A98D-2D84-9F4CA58F4F25}"/>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0">
              <a:extLst>
                <a:ext uri="{FF2B5EF4-FFF2-40B4-BE49-F238E27FC236}">
                  <a16:creationId xmlns:a16="http://schemas.microsoft.com/office/drawing/2014/main" id="{3407657C-B962-E07A-6EBA-97AD54A6E2B5}"/>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1">
              <a:extLst>
                <a:ext uri="{FF2B5EF4-FFF2-40B4-BE49-F238E27FC236}">
                  <a16:creationId xmlns:a16="http://schemas.microsoft.com/office/drawing/2014/main" id="{2AD5FE6B-692D-6D42-D6B5-E6BD53B5864A}"/>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2">
              <a:extLst>
                <a:ext uri="{FF2B5EF4-FFF2-40B4-BE49-F238E27FC236}">
                  <a16:creationId xmlns:a16="http://schemas.microsoft.com/office/drawing/2014/main" id="{7ACC9E07-1910-994C-9578-027E16297F3B}"/>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23">
              <a:extLst>
                <a:ext uri="{FF2B5EF4-FFF2-40B4-BE49-F238E27FC236}">
                  <a16:creationId xmlns:a16="http://schemas.microsoft.com/office/drawing/2014/main" id="{BE4021C0-F2DD-9441-662D-E1F0252DBFEF}"/>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24">
              <a:extLst>
                <a:ext uri="{FF2B5EF4-FFF2-40B4-BE49-F238E27FC236}">
                  <a16:creationId xmlns:a16="http://schemas.microsoft.com/office/drawing/2014/main" id="{991F3F04-7D11-02B4-A76A-7E6B0B81FB5D}"/>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25">
              <a:extLst>
                <a:ext uri="{FF2B5EF4-FFF2-40B4-BE49-F238E27FC236}">
                  <a16:creationId xmlns:a16="http://schemas.microsoft.com/office/drawing/2014/main" id="{F0654202-68DB-4858-C5EB-FD7266834DC8}"/>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26">
              <a:extLst>
                <a:ext uri="{FF2B5EF4-FFF2-40B4-BE49-F238E27FC236}">
                  <a16:creationId xmlns:a16="http://schemas.microsoft.com/office/drawing/2014/main" id="{2F16BAEA-3D1A-9A0E-7381-DFA84EFF83FD}"/>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27">
              <a:extLst>
                <a:ext uri="{FF2B5EF4-FFF2-40B4-BE49-F238E27FC236}">
                  <a16:creationId xmlns:a16="http://schemas.microsoft.com/office/drawing/2014/main" id="{70590E06-8C19-5593-2909-D219A06A363A}"/>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28">
              <a:extLst>
                <a:ext uri="{FF2B5EF4-FFF2-40B4-BE49-F238E27FC236}">
                  <a16:creationId xmlns:a16="http://schemas.microsoft.com/office/drawing/2014/main" id="{B2B23811-7AF5-0EEB-1A2D-A74CFC50A7B4}"/>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29">
              <a:extLst>
                <a:ext uri="{FF2B5EF4-FFF2-40B4-BE49-F238E27FC236}">
                  <a16:creationId xmlns:a16="http://schemas.microsoft.com/office/drawing/2014/main" id="{5EC149BA-B284-7C6A-C828-F227C945F88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0">
              <a:extLst>
                <a:ext uri="{FF2B5EF4-FFF2-40B4-BE49-F238E27FC236}">
                  <a16:creationId xmlns:a16="http://schemas.microsoft.com/office/drawing/2014/main" id="{B8460721-86AA-6531-2FEE-1DE429660B9C}"/>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1">
              <a:extLst>
                <a:ext uri="{FF2B5EF4-FFF2-40B4-BE49-F238E27FC236}">
                  <a16:creationId xmlns:a16="http://schemas.microsoft.com/office/drawing/2014/main" id="{2E3C54AE-9ABC-9C0A-0477-5FE6ED0F53A4}"/>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2">
              <a:extLst>
                <a:ext uri="{FF2B5EF4-FFF2-40B4-BE49-F238E27FC236}">
                  <a16:creationId xmlns:a16="http://schemas.microsoft.com/office/drawing/2014/main" id="{F4DA624F-9797-285E-5CE2-4E4251AADD31}"/>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33">
              <a:extLst>
                <a:ext uri="{FF2B5EF4-FFF2-40B4-BE49-F238E27FC236}">
                  <a16:creationId xmlns:a16="http://schemas.microsoft.com/office/drawing/2014/main" id="{7D221842-ED37-0D50-66E2-FCD584CBCE96}"/>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34">
              <a:extLst>
                <a:ext uri="{FF2B5EF4-FFF2-40B4-BE49-F238E27FC236}">
                  <a16:creationId xmlns:a16="http://schemas.microsoft.com/office/drawing/2014/main" id="{6A8F9E05-58D6-1A46-E399-22297A50FD0F}"/>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35">
              <a:extLst>
                <a:ext uri="{FF2B5EF4-FFF2-40B4-BE49-F238E27FC236}">
                  <a16:creationId xmlns:a16="http://schemas.microsoft.com/office/drawing/2014/main" id="{1F1CF05B-E0ED-71E2-8184-A6EC57AC27F5}"/>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36">
              <a:extLst>
                <a:ext uri="{FF2B5EF4-FFF2-40B4-BE49-F238E27FC236}">
                  <a16:creationId xmlns:a16="http://schemas.microsoft.com/office/drawing/2014/main" id="{24F43BB5-6366-9863-3B83-60D4F797EA85}"/>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37">
              <a:extLst>
                <a:ext uri="{FF2B5EF4-FFF2-40B4-BE49-F238E27FC236}">
                  <a16:creationId xmlns:a16="http://schemas.microsoft.com/office/drawing/2014/main" id="{3CA6D8DB-4FC0-7D66-C5F5-F51C7835B099}"/>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38">
              <a:extLst>
                <a:ext uri="{FF2B5EF4-FFF2-40B4-BE49-F238E27FC236}">
                  <a16:creationId xmlns:a16="http://schemas.microsoft.com/office/drawing/2014/main" id="{99FBBB35-21FF-F93C-2113-49364458B18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39">
              <a:extLst>
                <a:ext uri="{FF2B5EF4-FFF2-40B4-BE49-F238E27FC236}">
                  <a16:creationId xmlns:a16="http://schemas.microsoft.com/office/drawing/2014/main" id="{5B1A0B9E-12FE-3894-4C7F-1B54508C7CD4}"/>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0">
              <a:extLst>
                <a:ext uri="{FF2B5EF4-FFF2-40B4-BE49-F238E27FC236}">
                  <a16:creationId xmlns:a16="http://schemas.microsoft.com/office/drawing/2014/main" id="{BCF72FB1-4564-E0BC-2715-40FAEE43B73F}"/>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solidFill>
              <a:schemeClr val="accent6"/>
            </a:solidFill>
            <a:ln w="4763">
              <a:solidFill>
                <a:srgbClr val="002F6D"/>
              </a:solidFill>
              <a:prstDash val="solid"/>
              <a:round/>
              <a:headEnd/>
              <a:tailEnd/>
            </a:ln>
          </p:spPr>
          <p:txBody>
            <a:bodyPr/>
            <a:lstStyle/>
            <a:p>
              <a:pPr defTabSz="914538">
                <a:defRPr/>
              </a:pPr>
              <a:endParaRPr lang="en-US" sz="1400" dirty="0">
                <a:solidFill>
                  <a:schemeClr val="accent6"/>
                </a:solidFill>
                <a:latin typeface="Arial" panose="020B0604020202020204" pitchFamily="34" charset="0"/>
                <a:cs typeface="Arial"/>
                <a:sym typeface="Arial"/>
              </a:endParaRPr>
            </a:p>
          </p:txBody>
        </p:sp>
        <p:sp>
          <p:nvSpPr>
            <p:cNvPr id="48" name="Freeform 141">
              <a:extLst>
                <a:ext uri="{FF2B5EF4-FFF2-40B4-BE49-F238E27FC236}">
                  <a16:creationId xmlns:a16="http://schemas.microsoft.com/office/drawing/2014/main" id="{9720F2FE-12AE-2985-9D3A-9EE6C71DFFB6}"/>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2">
              <a:extLst>
                <a:ext uri="{FF2B5EF4-FFF2-40B4-BE49-F238E27FC236}">
                  <a16:creationId xmlns:a16="http://schemas.microsoft.com/office/drawing/2014/main" id="{8D4FB05E-670F-0EDF-0160-75AF5EF85831}"/>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43">
              <a:extLst>
                <a:ext uri="{FF2B5EF4-FFF2-40B4-BE49-F238E27FC236}">
                  <a16:creationId xmlns:a16="http://schemas.microsoft.com/office/drawing/2014/main" id="{6347D90D-DB1F-F3EC-85DA-CA061D49E619}"/>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44">
              <a:extLst>
                <a:ext uri="{FF2B5EF4-FFF2-40B4-BE49-F238E27FC236}">
                  <a16:creationId xmlns:a16="http://schemas.microsoft.com/office/drawing/2014/main" id="{51E5D2E8-2AC3-2822-44F6-B05C7CFFAD32}"/>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45">
              <a:extLst>
                <a:ext uri="{FF2B5EF4-FFF2-40B4-BE49-F238E27FC236}">
                  <a16:creationId xmlns:a16="http://schemas.microsoft.com/office/drawing/2014/main" id="{1C9AE1C1-368C-0FE6-6638-EA5CE8DE0EDD}"/>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46">
              <a:extLst>
                <a:ext uri="{FF2B5EF4-FFF2-40B4-BE49-F238E27FC236}">
                  <a16:creationId xmlns:a16="http://schemas.microsoft.com/office/drawing/2014/main" id="{87BB2AF8-1E55-800A-A9E6-F7368A97B5F9}"/>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47">
              <a:extLst>
                <a:ext uri="{FF2B5EF4-FFF2-40B4-BE49-F238E27FC236}">
                  <a16:creationId xmlns:a16="http://schemas.microsoft.com/office/drawing/2014/main" id="{211C8C9B-08E6-4C3D-9C9C-5722B2214181}"/>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48">
              <a:extLst>
                <a:ext uri="{FF2B5EF4-FFF2-40B4-BE49-F238E27FC236}">
                  <a16:creationId xmlns:a16="http://schemas.microsoft.com/office/drawing/2014/main" id="{67FA28CE-0F30-1D1C-7973-01D43444BFA4}"/>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49">
              <a:extLst>
                <a:ext uri="{FF2B5EF4-FFF2-40B4-BE49-F238E27FC236}">
                  <a16:creationId xmlns:a16="http://schemas.microsoft.com/office/drawing/2014/main" id="{2149BFA7-66F7-AD6A-2786-A3A23C95BDB5}"/>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0">
              <a:extLst>
                <a:ext uri="{FF2B5EF4-FFF2-40B4-BE49-F238E27FC236}">
                  <a16:creationId xmlns:a16="http://schemas.microsoft.com/office/drawing/2014/main" id="{5889091C-8E1E-C276-F652-449CC80C5B83}"/>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1">
              <a:extLst>
                <a:ext uri="{FF2B5EF4-FFF2-40B4-BE49-F238E27FC236}">
                  <a16:creationId xmlns:a16="http://schemas.microsoft.com/office/drawing/2014/main" id="{9FE10AEC-018C-93B1-01CB-49C33D87EA81}"/>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2">
              <a:extLst>
                <a:ext uri="{FF2B5EF4-FFF2-40B4-BE49-F238E27FC236}">
                  <a16:creationId xmlns:a16="http://schemas.microsoft.com/office/drawing/2014/main" id="{57D8DAAD-571F-4EC6-97EA-585ED0835F7B}"/>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53">
              <a:extLst>
                <a:ext uri="{FF2B5EF4-FFF2-40B4-BE49-F238E27FC236}">
                  <a16:creationId xmlns:a16="http://schemas.microsoft.com/office/drawing/2014/main" id="{35BC7DCC-5119-8E09-39BC-A0958C25B5AE}"/>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54">
              <a:extLst>
                <a:ext uri="{FF2B5EF4-FFF2-40B4-BE49-F238E27FC236}">
                  <a16:creationId xmlns:a16="http://schemas.microsoft.com/office/drawing/2014/main" id="{295180A3-95C1-B301-1F6B-91A371E5953D}"/>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55">
              <a:extLst>
                <a:ext uri="{FF2B5EF4-FFF2-40B4-BE49-F238E27FC236}">
                  <a16:creationId xmlns:a16="http://schemas.microsoft.com/office/drawing/2014/main" id="{74A4A164-ECE8-7E74-62C3-5F7C8D589D81}"/>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56">
              <a:extLst>
                <a:ext uri="{FF2B5EF4-FFF2-40B4-BE49-F238E27FC236}">
                  <a16:creationId xmlns:a16="http://schemas.microsoft.com/office/drawing/2014/main" id="{EA3E4BB0-854A-0508-4C60-722FD37F9D23}"/>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4" name="Freeform 157">
              <a:extLst>
                <a:ext uri="{FF2B5EF4-FFF2-40B4-BE49-F238E27FC236}">
                  <a16:creationId xmlns:a16="http://schemas.microsoft.com/office/drawing/2014/main" id="{D1EED0BD-DB21-EE2A-3B70-E9592A6A4ECD}"/>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5" name="Freeform 158">
              <a:extLst>
                <a:ext uri="{FF2B5EF4-FFF2-40B4-BE49-F238E27FC236}">
                  <a16:creationId xmlns:a16="http://schemas.microsoft.com/office/drawing/2014/main" id="{2AF7451D-CDFE-5D89-1003-ABA22B013592}"/>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6" name="Freeform 159">
              <a:extLst>
                <a:ext uri="{FF2B5EF4-FFF2-40B4-BE49-F238E27FC236}">
                  <a16:creationId xmlns:a16="http://schemas.microsoft.com/office/drawing/2014/main" id="{B4680EF5-B485-CA55-B52C-16708E098244}"/>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7" name="Freeform 160">
              <a:extLst>
                <a:ext uri="{FF2B5EF4-FFF2-40B4-BE49-F238E27FC236}">
                  <a16:creationId xmlns:a16="http://schemas.microsoft.com/office/drawing/2014/main" id="{0ACBF5AC-CB6A-2673-E86B-655CA94BDD5A}"/>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8" name="Freeform 161">
              <a:extLst>
                <a:ext uri="{FF2B5EF4-FFF2-40B4-BE49-F238E27FC236}">
                  <a16:creationId xmlns:a16="http://schemas.microsoft.com/office/drawing/2014/main" id="{2F16EA55-CB15-C295-B460-CCD7DF7C016F}"/>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9" name="Freeform 162">
              <a:extLst>
                <a:ext uri="{FF2B5EF4-FFF2-40B4-BE49-F238E27FC236}">
                  <a16:creationId xmlns:a16="http://schemas.microsoft.com/office/drawing/2014/main" id="{450DEDC1-A2F6-53AB-F964-D5A4C601D4D5}"/>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0" name="Freeform 163">
              <a:extLst>
                <a:ext uri="{FF2B5EF4-FFF2-40B4-BE49-F238E27FC236}">
                  <a16:creationId xmlns:a16="http://schemas.microsoft.com/office/drawing/2014/main" id="{3CCD8602-BFE9-A85B-7B6A-0FE907D1AFFA}"/>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1" name="Freeform 164">
              <a:extLst>
                <a:ext uri="{FF2B5EF4-FFF2-40B4-BE49-F238E27FC236}">
                  <a16:creationId xmlns:a16="http://schemas.microsoft.com/office/drawing/2014/main" id="{BAD72666-7163-15F2-1675-652D713411D4}"/>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2" name="Freeform 165">
              <a:extLst>
                <a:ext uri="{FF2B5EF4-FFF2-40B4-BE49-F238E27FC236}">
                  <a16:creationId xmlns:a16="http://schemas.microsoft.com/office/drawing/2014/main" id="{F72B29F0-6E41-C3E2-EA8F-88EF77BC13DB}"/>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3" name="Freeform 166">
              <a:extLst>
                <a:ext uri="{FF2B5EF4-FFF2-40B4-BE49-F238E27FC236}">
                  <a16:creationId xmlns:a16="http://schemas.microsoft.com/office/drawing/2014/main" id="{CB987FF2-9661-23A6-2C7B-594A629BC137}"/>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4" name="Freeform 167">
              <a:extLst>
                <a:ext uri="{FF2B5EF4-FFF2-40B4-BE49-F238E27FC236}">
                  <a16:creationId xmlns:a16="http://schemas.microsoft.com/office/drawing/2014/main" id="{5EC0E3F6-A998-D860-C544-E23DC54815F2}"/>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5" name="Freeform 168">
              <a:extLst>
                <a:ext uri="{FF2B5EF4-FFF2-40B4-BE49-F238E27FC236}">
                  <a16:creationId xmlns:a16="http://schemas.microsoft.com/office/drawing/2014/main" id="{3C564A24-646F-EF78-6DD3-036A936B3503}"/>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6" name="Freeform 169">
              <a:extLst>
                <a:ext uri="{FF2B5EF4-FFF2-40B4-BE49-F238E27FC236}">
                  <a16:creationId xmlns:a16="http://schemas.microsoft.com/office/drawing/2014/main" id="{2A1E1942-4E3F-BCDD-11D8-8D3E65C49193}"/>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7" name="Freeform 170">
              <a:extLst>
                <a:ext uri="{FF2B5EF4-FFF2-40B4-BE49-F238E27FC236}">
                  <a16:creationId xmlns:a16="http://schemas.microsoft.com/office/drawing/2014/main" id="{23A92703-5B22-EE85-B0B0-5745AD1D7BC3}"/>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8" name="Freeform 172">
              <a:extLst>
                <a:ext uri="{FF2B5EF4-FFF2-40B4-BE49-F238E27FC236}">
                  <a16:creationId xmlns:a16="http://schemas.microsoft.com/office/drawing/2014/main" id="{5A57ECAF-BBC6-96F6-A193-A5F429FF94E9}"/>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9" name="Freeform 173">
              <a:extLst>
                <a:ext uri="{FF2B5EF4-FFF2-40B4-BE49-F238E27FC236}">
                  <a16:creationId xmlns:a16="http://schemas.microsoft.com/office/drawing/2014/main" id="{37C0CF13-B56D-135B-70E9-DAFCCE19019B}"/>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0" name="Freeform 174">
              <a:extLst>
                <a:ext uri="{FF2B5EF4-FFF2-40B4-BE49-F238E27FC236}">
                  <a16:creationId xmlns:a16="http://schemas.microsoft.com/office/drawing/2014/main" id="{5EA5FB22-B315-A156-B515-35549E491CED}"/>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1" name="Freeform 175">
              <a:extLst>
                <a:ext uri="{FF2B5EF4-FFF2-40B4-BE49-F238E27FC236}">
                  <a16:creationId xmlns:a16="http://schemas.microsoft.com/office/drawing/2014/main" id="{C336BB91-4941-6385-08FD-1FC563087BB5}"/>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2" name="Freeform 176">
              <a:extLst>
                <a:ext uri="{FF2B5EF4-FFF2-40B4-BE49-F238E27FC236}">
                  <a16:creationId xmlns:a16="http://schemas.microsoft.com/office/drawing/2014/main" id="{7CA53407-918B-2E0C-5395-ED6627DEF2FE}"/>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3" name="Freeform 177">
              <a:extLst>
                <a:ext uri="{FF2B5EF4-FFF2-40B4-BE49-F238E27FC236}">
                  <a16:creationId xmlns:a16="http://schemas.microsoft.com/office/drawing/2014/main" id="{44A767F7-91EA-7AA8-3F5E-1968C7BD0725}"/>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4" name="Freeform 178">
              <a:extLst>
                <a:ext uri="{FF2B5EF4-FFF2-40B4-BE49-F238E27FC236}">
                  <a16:creationId xmlns:a16="http://schemas.microsoft.com/office/drawing/2014/main" id="{2D2118B7-2F45-331A-B6CF-30C9E72648B2}"/>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5" name="Freeform 179">
              <a:extLst>
                <a:ext uri="{FF2B5EF4-FFF2-40B4-BE49-F238E27FC236}">
                  <a16:creationId xmlns:a16="http://schemas.microsoft.com/office/drawing/2014/main" id="{4DDAA3CF-DDB3-2001-85CB-54CF31C01C39}"/>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6" name="Freeform 180">
              <a:extLst>
                <a:ext uri="{FF2B5EF4-FFF2-40B4-BE49-F238E27FC236}">
                  <a16:creationId xmlns:a16="http://schemas.microsoft.com/office/drawing/2014/main" id="{C50BD902-F08C-2D00-900A-AE940B5A657F}"/>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7" name="Freeform 181">
              <a:extLst>
                <a:ext uri="{FF2B5EF4-FFF2-40B4-BE49-F238E27FC236}">
                  <a16:creationId xmlns:a16="http://schemas.microsoft.com/office/drawing/2014/main" id="{BEB60BC3-4019-01D4-5579-08A330D18C7F}"/>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8" name="Freeform 182">
              <a:extLst>
                <a:ext uri="{FF2B5EF4-FFF2-40B4-BE49-F238E27FC236}">
                  <a16:creationId xmlns:a16="http://schemas.microsoft.com/office/drawing/2014/main" id="{B8957323-DEC5-9327-DCBB-39F6E9F9FB18}"/>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9" name="Freeform 183">
              <a:extLst>
                <a:ext uri="{FF2B5EF4-FFF2-40B4-BE49-F238E27FC236}">
                  <a16:creationId xmlns:a16="http://schemas.microsoft.com/office/drawing/2014/main" id="{5F02176C-0304-D594-8F58-AA6808AC8596}"/>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4" name="Google Shape;354;p76">
            <a:extLst>
              <a:ext uri="{FF2B5EF4-FFF2-40B4-BE49-F238E27FC236}">
                <a16:creationId xmlns:a16="http://schemas.microsoft.com/office/drawing/2014/main" id="{9DF0AB81-01DC-AF61-6776-3D585AE70D87}"/>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5" name="Straight Connector 174">
            <a:extLst>
              <a:ext uri="{FF2B5EF4-FFF2-40B4-BE49-F238E27FC236}">
                <a16:creationId xmlns:a16="http://schemas.microsoft.com/office/drawing/2014/main" id="{F47198CC-AF48-8D78-D15A-2E7A36904465}"/>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6" name="Graphic 90">
            <a:extLst>
              <a:ext uri="{FF2B5EF4-FFF2-40B4-BE49-F238E27FC236}">
                <a16:creationId xmlns:a16="http://schemas.microsoft.com/office/drawing/2014/main" id="{7CC2849F-9FCC-0DAD-5972-17BD5C998E45}"/>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177" name="Graphic 95">
            <a:extLst>
              <a:ext uri="{FF2B5EF4-FFF2-40B4-BE49-F238E27FC236}">
                <a16:creationId xmlns:a16="http://schemas.microsoft.com/office/drawing/2014/main" id="{02DDF4B5-3270-47F1-5E52-87803B26066B}"/>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
        <p:nvSpPr>
          <p:cNvPr id="12" name="Google Shape;526;p96">
            <a:extLst>
              <a:ext uri="{FF2B5EF4-FFF2-40B4-BE49-F238E27FC236}">
                <a16:creationId xmlns:a16="http://schemas.microsoft.com/office/drawing/2014/main" id="{77231775-7E66-C73F-7873-8A0886F887BE}"/>
              </a:ext>
            </a:extLst>
          </p:cNvPr>
          <p:cNvSpPr/>
          <p:nvPr userDrawn="1"/>
        </p:nvSpPr>
        <p:spPr>
          <a:xfrm>
            <a:off x="-2060"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528;p96">
            <a:extLst>
              <a:ext uri="{FF2B5EF4-FFF2-40B4-BE49-F238E27FC236}">
                <a16:creationId xmlns:a16="http://schemas.microsoft.com/office/drawing/2014/main" id="{7837A1D1-71D7-FC8D-8BB9-75D5E03B0A3D}"/>
              </a:ext>
            </a:extLst>
          </p:cNvPr>
          <p:cNvSpPr/>
          <p:nvPr userDrawn="1"/>
        </p:nvSpPr>
        <p:spPr>
          <a:xfrm rot="10800000">
            <a:off x="-2059"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2583818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Ohio">
    <p:spTree>
      <p:nvGrpSpPr>
        <p:cNvPr id="1" name=""/>
        <p:cNvGrpSpPr/>
        <p:nvPr/>
      </p:nvGrpSpPr>
      <p:grpSpPr>
        <a:xfrm>
          <a:off x="0" y="0"/>
          <a:ext cx="0" cy="0"/>
          <a:chOff x="0" y="0"/>
          <a:chExt cx="0" cy="0"/>
        </a:xfrm>
      </p:grpSpPr>
      <p:sp>
        <p:nvSpPr>
          <p:cNvPr id="6" name="Google Shape;495;p92">
            <a:extLst>
              <a:ext uri="{FF2B5EF4-FFF2-40B4-BE49-F238E27FC236}">
                <a16:creationId xmlns:a16="http://schemas.microsoft.com/office/drawing/2014/main" id="{7731DBE3-1723-DE97-21DB-511C729DBEF0}"/>
              </a:ext>
            </a:extLst>
          </p:cNvPr>
          <p:cNvSpPr/>
          <p:nvPr userDrawn="1"/>
        </p:nvSpPr>
        <p:spPr>
          <a:xfrm>
            <a:off x="-1" y="1737933"/>
            <a:ext cx="304369" cy="885288"/>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 name="Google Shape;496;p92">
            <a:extLst>
              <a:ext uri="{FF2B5EF4-FFF2-40B4-BE49-F238E27FC236}">
                <a16:creationId xmlns:a16="http://schemas.microsoft.com/office/drawing/2014/main" id="{354F070F-E7D0-5471-3568-BEFEFC3FFCCD}"/>
              </a:ext>
            </a:extLst>
          </p:cNvPr>
          <p:cNvSpPr/>
          <p:nvPr userDrawn="1"/>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Google Shape;497;p92">
            <a:extLst>
              <a:ext uri="{FF2B5EF4-FFF2-40B4-BE49-F238E27FC236}">
                <a16:creationId xmlns:a16="http://schemas.microsoft.com/office/drawing/2014/main" id="{94C98E0D-529B-5038-42A8-AFBFEA641025}"/>
              </a:ext>
            </a:extLst>
          </p:cNvPr>
          <p:cNvSpPr/>
          <p:nvPr userDrawn="1"/>
        </p:nvSpPr>
        <p:spPr>
          <a:xfrm rot="10800000">
            <a:off x="0" y="0"/>
            <a:ext cx="304369" cy="1609207"/>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9" name="Google Shape;498;p92">
            <a:extLst>
              <a:ext uri="{FF2B5EF4-FFF2-40B4-BE49-F238E27FC236}">
                <a16:creationId xmlns:a16="http://schemas.microsoft.com/office/drawing/2014/main" id="{6C401F5D-5B30-5053-11DD-26E7890F3C21}"/>
              </a:ext>
            </a:extLst>
          </p:cNvPr>
          <p:cNvPicPr preferRelativeResize="0"/>
          <p:nvPr userDrawn="1"/>
        </p:nvPicPr>
        <p:blipFill rotWithShape="1">
          <a:blip r:embed="rId2">
            <a:alphaModFix/>
          </a:blip>
          <a:srcRect/>
          <a:stretch/>
        </p:blipFill>
        <p:spPr>
          <a:xfrm>
            <a:off x="15984760" y="8959924"/>
            <a:ext cx="1842558" cy="961333"/>
          </a:xfrm>
          <a:prstGeom prst="rect">
            <a:avLst/>
          </a:prstGeom>
          <a:noFill/>
          <a:ln>
            <a:noFill/>
          </a:ln>
        </p:spPr>
      </p:pic>
      <p:sp>
        <p:nvSpPr>
          <p:cNvPr id="10" name="Google Shape;499;p92">
            <a:extLst>
              <a:ext uri="{FF2B5EF4-FFF2-40B4-BE49-F238E27FC236}">
                <a16:creationId xmlns:a16="http://schemas.microsoft.com/office/drawing/2014/main" id="{C9FB1BA8-074B-3FB1-99FE-E5762D54B3AD}"/>
              </a:ext>
            </a:extLst>
          </p:cNvPr>
          <p:cNvSpPr txBox="1">
            <a:spLocks noGrp="1"/>
          </p:cNvSpPr>
          <p:nvPr>
            <p:ph type="body" idx="1"/>
          </p:nvPr>
        </p:nvSpPr>
        <p:spPr>
          <a:xfrm>
            <a:off x="1727176" y="444192"/>
            <a:ext cx="12961440" cy="720080"/>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6"/>
              </a:buClr>
              <a:buSzPts val="5000"/>
              <a:buFont typeface="Arial"/>
              <a:buNone/>
              <a:defRPr sz="5000" b="1" i="0" u="none" strike="noStrike" cap="none">
                <a:solidFill>
                  <a:schemeClr val="accent6"/>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 name="Google Shape;500;p92">
            <a:extLst>
              <a:ext uri="{FF2B5EF4-FFF2-40B4-BE49-F238E27FC236}">
                <a16:creationId xmlns:a16="http://schemas.microsoft.com/office/drawing/2014/main" id="{D20AE3C1-7F94-A09B-6C48-9C717BA91989}"/>
              </a:ext>
            </a:extLst>
          </p:cNvPr>
          <p:cNvSpPr txBox="1">
            <a:spLocks noGrp="1"/>
          </p:cNvSpPr>
          <p:nvPr>
            <p:ph type="body" idx="3"/>
          </p:nvPr>
        </p:nvSpPr>
        <p:spPr>
          <a:xfrm>
            <a:off x="1727176" y="1191928"/>
            <a:ext cx="10224616" cy="41905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accent1"/>
              </a:buClr>
              <a:buSzPts val="2600"/>
              <a:buFont typeface="Arial"/>
              <a:buNone/>
              <a:defRPr sz="2600" b="1" i="0" u="none" strike="noStrike" cap="none">
                <a:solidFill>
                  <a:schemeClr val="accen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2pPr>
            <a:lvl3pPr marL="1371600" marR="0" lvl="2"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3pPr>
            <a:lvl4pPr marL="1828800" marR="0" lvl="3"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4pPr>
            <a:lvl5pPr marL="2286000" marR="0" lvl="4" indent="-228600" algn="l" rtl="0">
              <a:lnSpc>
                <a:spcPct val="90000"/>
              </a:lnSpc>
              <a:spcBef>
                <a:spcPts val="500"/>
              </a:spcBef>
              <a:spcAft>
                <a:spcPts val="0"/>
              </a:spcAft>
              <a:buClr>
                <a:schemeClr val="dk2"/>
              </a:buClr>
              <a:buSzPts val="2800"/>
              <a:buFont typeface="Arial"/>
              <a:buNone/>
              <a:defRPr sz="28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grpSp>
        <p:nvGrpSpPr>
          <p:cNvPr id="2" name="Group 1">
            <a:extLst>
              <a:ext uri="{FF2B5EF4-FFF2-40B4-BE49-F238E27FC236}">
                <a16:creationId xmlns:a16="http://schemas.microsoft.com/office/drawing/2014/main" id="{86253CC0-574B-C42A-7DBC-EB961CF6052C}"/>
              </a:ext>
            </a:extLst>
          </p:cNvPr>
          <p:cNvGrpSpPr/>
          <p:nvPr userDrawn="1"/>
        </p:nvGrpSpPr>
        <p:grpSpPr>
          <a:xfrm>
            <a:off x="1379598" y="2718279"/>
            <a:ext cx="6939436" cy="4343516"/>
            <a:chOff x="2148115" y="1921499"/>
            <a:chExt cx="6397625" cy="3949700"/>
          </a:xfrm>
          <a:solidFill>
            <a:schemeClr val="bg1"/>
          </a:solidFill>
        </p:grpSpPr>
        <p:sp>
          <p:nvSpPr>
            <p:cNvPr id="3" name="Freeform 103">
              <a:extLst>
                <a:ext uri="{FF2B5EF4-FFF2-40B4-BE49-F238E27FC236}">
                  <a16:creationId xmlns:a16="http://schemas.microsoft.com/office/drawing/2014/main" id="{C1CC7B09-65D0-9DED-287A-36894ADA9009}"/>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 name="Freeform 104">
              <a:extLst>
                <a:ext uri="{FF2B5EF4-FFF2-40B4-BE49-F238E27FC236}">
                  <a16:creationId xmlns:a16="http://schemas.microsoft.com/office/drawing/2014/main" id="{F259C917-A825-6AD7-CE59-33F14C802FEE}"/>
                </a:ext>
              </a:extLst>
            </p:cNvPr>
            <p:cNvSpPr>
              <a:spLocks/>
            </p:cNvSpPr>
            <p:nvPr/>
          </p:nvSpPr>
          <p:spPr bwMode="auto">
            <a:xfrm>
              <a:off x="2226982" y="2299002"/>
              <a:ext cx="978328" cy="811351"/>
            </a:xfrm>
            <a:custGeom>
              <a:avLst/>
              <a:gdLst>
                <a:gd name="T0" fmla="*/ 0 w 521"/>
                <a:gd name="T1" fmla="*/ 297 h 432"/>
                <a:gd name="T2" fmla="*/ 9 w 521"/>
                <a:gd name="T3" fmla="*/ 279 h 432"/>
                <a:gd name="T4" fmla="*/ 7 w 521"/>
                <a:gd name="T5" fmla="*/ 253 h 432"/>
                <a:gd name="T6" fmla="*/ 30 w 521"/>
                <a:gd name="T7" fmla="*/ 223 h 432"/>
                <a:gd name="T8" fmla="*/ 37 w 521"/>
                <a:gd name="T9" fmla="*/ 215 h 432"/>
                <a:gd name="T10" fmla="*/ 37 w 521"/>
                <a:gd name="T11" fmla="*/ 215 h 432"/>
                <a:gd name="T12" fmla="*/ 34 w 521"/>
                <a:gd name="T13" fmla="*/ 214 h 432"/>
                <a:gd name="T14" fmla="*/ 48 w 521"/>
                <a:gd name="T15" fmla="*/ 194 h 432"/>
                <a:gd name="T16" fmla="*/ 47 w 521"/>
                <a:gd name="T17" fmla="*/ 194 h 432"/>
                <a:gd name="T18" fmla="*/ 61 w 521"/>
                <a:gd name="T19" fmla="*/ 156 h 432"/>
                <a:gd name="T20" fmla="*/ 72 w 521"/>
                <a:gd name="T21" fmla="*/ 138 h 432"/>
                <a:gd name="T22" fmla="*/ 76 w 521"/>
                <a:gd name="T23" fmla="*/ 120 h 432"/>
                <a:gd name="T24" fmla="*/ 87 w 521"/>
                <a:gd name="T25" fmla="*/ 89 h 432"/>
                <a:gd name="T26" fmla="*/ 97 w 521"/>
                <a:gd name="T27" fmla="*/ 70 h 432"/>
                <a:gd name="T28" fmla="*/ 99 w 521"/>
                <a:gd name="T29" fmla="*/ 55 h 432"/>
                <a:gd name="T30" fmla="*/ 103 w 521"/>
                <a:gd name="T31" fmla="*/ 46 h 432"/>
                <a:gd name="T32" fmla="*/ 106 w 521"/>
                <a:gd name="T33" fmla="*/ 32 h 432"/>
                <a:gd name="T34" fmla="*/ 109 w 521"/>
                <a:gd name="T35" fmla="*/ 21 h 432"/>
                <a:gd name="T36" fmla="*/ 117 w 521"/>
                <a:gd name="T37" fmla="*/ 0 h 432"/>
                <a:gd name="T38" fmla="*/ 125 w 521"/>
                <a:gd name="T39" fmla="*/ 6 h 432"/>
                <a:gd name="T40" fmla="*/ 128 w 521"/>
                <a:gd name="T41" fmla="*/ 2 h 432"/>
                <a:gd name="T42" fmla="*/ 139 w 521"/>
                <a:gd name="T43" fmla="*/ 4 h 432"/>
                <a:gd name="T44" fmla="*/ 148 w 521"/>
                <a:gd name="T45" fmla="*/ 13 h 432"/>
                <a:gd name="T46" fmla="*/ 163 w 521"/>
                <a:gd name="T47" fmla="*/ 15 h 432"/>
                <a:gd name="T48" fmla="*/ 174 w 521"/>
                <a:gd name="T49" fmla="*/ 35 h 432"/>
                <a:gd name="T50" fmla="*/ 181 w 521"/>
                <a:gd name="T51" fmla="*/ 69 h 432"/>
                <a:gd name="T52" fmla="*/ 194 w 521"/>
                <a:gd name="T53" fmla="*/ 76 h 432"/>
                <a:gd name="T54" fmla="*/ 215 w 521"/>
                <a:gd name="T55" fmla="*/ 74 h 432"/>
                <a:gd name="T56" fmla="*/ 231 w 521"/>
                <a:gd name="T57" fmla="*/ 73 h 432"/>
                <a:gd name="T58" fmla="*/ 250 w 521"/>
                <a:gd name="T59" fmla="*/ 78 h 432"/>
                <a:gd name="T60" fmla="*/ 268 w 521"/>
                <a:gd name="T61" fmla="*/ 86 h 432"/>
                <a:gd name="T62" fmla="*/ 295 w 521"/>
                <a:gd name="T63" fmla="*/ 86 h 432"/>
                <a:gd name="T64" fmla="*/ 310 w 521"/>
                <a:gd name="T65" fmla="*/ 92 h 432"/>
                <a:gd name="T66" fmla="*/ 348 w 521"/>
                <a:gd name="T67" fmla="*/ 88 h 432"/>
                <a:gd name="T68" fmla="*/ 369 w 521"/>
                <a:gd name="T69" fmla="*/ 88 h 432"/>
                <a:gd name="T70" fmla="*/ 386 w 521"/>
                <a:gd name="T71" fmla="*/ 86 h 432"/>
                <a:gd name="T72" fmla="*/ 504 w 521"/>
                <a:gd name="T73" fmla="*/ 120 h 432"/>
                <a:gd name="T74" fmla="*/ 519 w 521"/>
                <a:gd name="T75" fmla="*/ 138 h 432"/>
                <a:gd name="T76" fmla="*/ 506 w 521"/>
                <a:gd name="T77" fmla="*/ 168 h 432"/>
                <a:gd name="T78" fmla="*/ 487 w 521"/>
                <a:gd name="T79" fmla="*/ 198 h 432"/>
                <a:gd name="T80" fmla="*/ 472 w 521"/>
                <a:gd name="T81" fmla="*/ 214 h 432"/>
                <a:gd name="T82" fmla="*/ 456 w 521"/>
                <a:gd name="T83" fmla="*/ 245 h 432"/>
                <a:gd name="T84" fmla="*/ 468 w 521"/>
                <a:gd name="T85" fmla="*/ 253 h 432"/>
                <a:gd name="T86" fmla="*/ 467 w 521"/>
                <a:gd name="T87" fmla="*/ 271 h 432"/>
                <a:gd name="T88" fmla="*/ 457 w 521"/>
                <a:gd name="T89" fmla="*/ 287 h 432"/>
                <a:gd name="T90" fmla="*/ 251 w 521"/>
                <a:gd name="T91" fmla="*/ 393 h 432"/>
                <a:gd name="T92" fmla="*/ 7 w 521"/>
                <a:gd name="T93" fmla="*/ 32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432">
                  <a:moveTo>
                    <a:pt x="7" y="328"/>
                  </a:moveTo>
                  <a:lnTo>
                    <a:pt x="2" y="317"/>
                  </a:lnTo>
                  <a:lnTo>
                    <a:pt x="0" y="297"/>
                  </a:lnTo>
                  <a:lnTo>
                    <a:pt x="3" y="290"/>
                  </a:lnTo>
                  <a:lnTo>
                    <a:pt x="4" y="284"/>
                  </a:lnTo>
                  <a:lnTo>
                    <a:pt x="9" y="279"/>
                  </a:lnTo>
                  <a:lnTo>
                    <a:pt x="10" y="274"/>
                  </a:lnTo>
                  <a:lnTo>
                    <a:pt x="7" y="263"/>
                  </a:lnTo>
                  <a:lnTo>
                    <a:pt x="7" y="253"/>
                  </a:lnTo>
                  <a:lnTo>
                    <a:pt x="18" y="240"/>
                  </a:lnTo>
                  <a:lnTo>
                    <a:pt x="28" y="218"/>
                  </a:lnTo>
                  <a:lnTo>
                    <a:pt x="30" y="223"/>
                  </a:lnTo>
                  <a:lnTo>
                    <a:pt x="32" y="218"/>
                  </a:lnTo>
                  <a:lnTo>
                    <a:pt x="37" y="215"/>
                  </a:lnTo>
                  <a:lnTo>
                    <a:pt x="37" y="215"/>
                  </a:lnTo>
                  <a:lnTo>
                    <a:pt x="38" y="219"/>
                  </a:lnTo>
                  <a:lnTo>
                    <a:pt x="40" y="215"/>
                  </a:lnTo>
                  <a:lnTo>
                    <a:pt x="37" y="215"/>
                  </a:lnTo>
                  <a:lnTo>
                    <a:pt x="37" y="214"/>
                  </a:lnTo>
                  <a:lnTo>
                    <a:pt x="37" y="215"/>
                  </a:lnTo>
                  <a:lnTo>
                    <a:pt x="34" y="214"/>
                  </a:lnTo>
                  <a:lnTo>
                    <a:pt x="37" y="208"/>
                  </a:lnTo>
                  <a:lnTo>
                    <a:pt x="42" y="199"/>
                  </a:lnTo>
                  <a:lnTo>
                    <a:pt x="48" y="194"/>
                  </a:lnTo>
                  <a:lnTo>
                    <a:pt x="53" y="194"/>
                  </a:lnTo>
                  <a:lnTo>
                    <a:pt x="52" y="191"/>
                  </a:lnTo>
                  <a:lnTo>
                    <a:pt x="47" y="194"/>
                  </a:lnTo>
                  <a:lnTo>
                    <a:pt x="48" y="188"/>
                  </a:lnTo>
                  <a:lnTo>
                    <a:pt x="52" y="183"/>
                  </a:lnTo>
                  <a:lnTo>
                    <a:pt x="61" y="156"/>
                  </a:lnTo>
                  <a:lnTo>
                    <a:pt x="66" y="146"/>
                  </a:lnTo>
                  <a:lnTo>
                    <a:pt x="68" y="141"/>
                  </a:lnTo>
                  <a:lnTo>
                    <a:pt x="72" y="138"/>
                  </a:lnTo>
                  <a:lnTo>
                    <a:pt x="72" y="135"/>
                  </a:lnTo>
                  <a:lnTo>
                    <a:pt x="71" y="130"/>
                  </a:lnTo>
                  <a:lnTo>
                    <a:pt x="76" y="120"/>
                  </a:lnTo>
                  <a:lnTo>
                    <a:pt x="78" y="109"/>
                  </a:lnTo>
                  <a:lnTo>
                    <a:pt x="86" y="95"/>
                  </a:lnTo>
                  <a:lnTo>
                    <a:pt x="87" y="89"/>
                  </a:lnTo>
                  <a:lnTo>
                    <a:pt x="93" y="81"/>
                  </a:lnTo>
                  <a:lnTo>
                    <a:pt x="94" y="76"/>
                  </a:lnTo>
                  <a:lnTo>
                    <a:pt x="97" y="70"/>
                  </a:lnTo>
                  <a:lnTo>
                    <a:pt x="97" y="65"/>
                  </a:lnTo>
                  <a:lnTo>
                    <a:pt x="99" y="59"/>
                  </a:lnTo>
                  <a:lnTo>
                    <a:pt x="99" y="55"/>
                  </a:lnTo>
                  <a:lnTo>
                    <a:pt x="105" y="57"/>
                  </a:lnTo>
                  <a:lnTo>
                    <a:pt x="102" y="51"/>
                  </a:lnTo>
                  <a:lnTo>
                    <a:pt x="103" y="46"/>
                  </a:lnTo>
                  <a:lnTo>
                    <a:pt x="109" y="40"/>
                  </a:lnTo>
                  <a:lnTo>
                    <a:pt x="106" y="38"/>
                  </a:lnTo>
                  <a:lnTo>
                    <a:pt x="106" y="32"/>
                  </a:lnTo>
                  <a:lnTo>
                    <a:pt x="109" y="27"/>
                  </a:lnTo>
                  <a:lnTo>
                    <a:pt x="110" y="21"/>
                  </a:lnTo>
                  <a:lnTo>
                    <a:pt x="109" y="21"/>
                  </a:lnTo>
                  <a:lnTo>
                    <a:pt x="113" y="16"/>
                  </a:lnTo>
                  <a:lnTo>
                    <a:pt x="116" y="5"/>
                  </a:lnTo>
                  <a:lnTo>
                    <a:pt x="117" y="0"/>
                  </a:lnTo>
                  <a:lnTo>
                    <a:pt x="122" y="4"/>
                  </a:lnTo>
                  <a:lnTo>
                    <a:pt x="124" y="5"/>
                  </a:lnTo>
                  <a:lnTo>
                    <a:pt x="125" y="6"/>
                  </a:lnTo>
                  <a:lnTo>
                    <a:pt x="122" y="4"/>
                  </a:lnTo>
                  <a:lnTo>
                    <a:pt x="124" y="1"/>
                  </a:lnTo>
                  <a:lnTo>
                    <a:pt x="128" y="2"/>
                  </a:lnTo>
                  <a:lnTo>
                    <a:pt x="129" y="5"/>
                  </a:lnTo>
                  <a:lnTo>
                    <a:pt x="133" y="5"/>
                  </a:lnTo>
                  <a:lnTo>
                    <a:pt x="139" y="4"/>
                  </a:lnTo>
                  <a:lnTo>
                    <a:pt x="144" y="8"/>
                  </a:lnTo>
                  <a:lnTo>
                    <a:pt x="147" y="12"/>
                  </a:lnTo>
                  <a:lnTo>
                    <a:pt x="148" y="13"/>
                  </a:lnTo>
                  <a:lnTo>
                    <a:pt x="154" y="15"/>
                  </a:lnTo>
                  <a:lnTo>
                    <a:pt x="159" y="13"/>
                  </a:lnTo>
                  <a:lnTo>
                    <a:pt x="163" y="15"/>
                  </a:lnTo>
                  <a:lnTo>
                    <a:pt x="166" y="19"/>
                  </a:lnTo>
                  <a:lnTo>
                    <a:pt x="171" y="24"/>
                  </a:lnTo>
                  <a:lnTo>
                    <a:pt x="174" y="35"/>
                  </a:lnTo>
                  <a:lnTo>
                    <a:pt x="171" y="62"/>
                  </a:lnTo>
                  <a:lnTo>
                    <a:pt x="173" y="65"/>
                  </a:lnTo>
                  <a:lnTo>
                    <a:pt x="181" y="69"/>
                  </a:lnTo>
                  <a:lnTo>
                    <a:pt x="186" y="72"/>
                  </a:lnTo>
                  <a:lnTo>
                    <a:pt x="189" y="73"/>
                  </a:lnTo>
                  <a:lnTo>
                    <a:pt x="194" y="76"/>
                  </a:lnTo>
                  <a:lnTo>
                    <a:pt x="200" y="77"/>
                  </a:lnTo>
                  <a:lnTo>
                    <a:pt x="211" y="76"/>
                  </a:lnTo>
                  <a:lnTo>
                    <a:pt x="215" y="74"/>
                  </a:lnTo>
                  <a:lnTo>
                    <a:pt x="220" y="72"/>
                  </a:lnTo>
                  <a:lnTo>
                    <a:pt x="226" y="72"/>
                  </a:lnTo>
                  <a:lnTo>
                    <a:pt x="231" y="73"/>
                  </a:lnTo>
                  <a:lnTo>
                    <a:pt x="240" y="74"/>
                  </a:lnTo>
                  <a:lnTo>
                    <a:pt x="246" y="77"/>
                  </a:lnTo>
                  <a:lnTo>
                    <a:pt x="250" y="78"/>
                  </a:lnTo>
                  <a:lnTo>
                    <a:pt x="257" y="82"/>
                  </a:lnTo>
                  <a:lnTo>
                    <a:pt x="257" y="86"/>
                  </a:lnTo>
                  <a:lnTo>
                    <a:pt x="268" y="86"/>
                  </a:lnTo>
                  <a:lnTo>
                    <a:pt x="273" y="88"/>
                  </a:lnTo>
                  <a:lnTo>
                    <a:pt x="289" y="85"/>
                  </a:lnTo>
                  <a:lnTo>
                    <a:pt x="295" y="86"/>
                  </a:lnTo>
                  <a:lnTo>
                    <a:pt x="300" y="91"/>
                  </a:lnTo>
                  <a:lnTo>
                    <a:pt x="304" y="92"/>
                  </a:lnTo>
                  <a:lnTo>
                    <a:pt x="310" y="92"/>
                  </a:lnTo>
                  <a:lnTo>
                    <a:pt x="320" y="89"/>
                  </a:lnTo>
                  <a:lnTo>
                    <a:pt x="331" y="88"/>
                  </a:lnTo>
                  <a:lnTo>
                    <a:pt x="348" y="88"/>
                  </a:lnTo>
                  <a:lnTo>
                    <a:pt x="353" y="85"/>
                  </a:lnTo>
                  <a:lnTo>
                    <a:pt x="357" y="86"/>
                  </a:lnTo>
                  <a:lnTo>
                    <a:pt x="369" y="88"/>
                  </a:lnTo>
                  <a:lnTo>
                    <a:pt x="375" y="89"/>
                  </a:lnTo>
                  <a:lnTo>
                    <a:pt x="380" y="91"/>
                  </a:lnTo>
                  <a:lnTo>
                    <a:pt x="386" y="86"/>
                  </a:lnTo>
                  <a:lnTo>
                    <a:pt x="437" y="99"/>
                  </a:lnTo>
                  <a:lnTo>
                    <a:pt x="504" y="112"/>
                  </a:lnTo>
                  <a:lnTo>
                    <a:pt x="504" y="120"/>
                  </a:lnTo>
                  <a:lnTo>
                    <a:pt x="506" y="126"/>
                  </a:lnTo>
                  <a:lnTo>
                    <a:pt x="509" y="128"/>
                  </a:lnTo>
                  <a:lnTo>
                    <a:pt x="519" y="138"/>
                  </a:lnTo>
                  <a:lnTo>
                    <a:pt x="521" y="149"/>
                  </a:lnTo>
                  <a:lnTo>
                    <a:pt x="517" y="154"/>
                  </a:lnTo>
                  <a:lnTo>
                    <a:pt x="506" y="168"/>
                  </a:lnTo>
                  <a:lnTo>
                    <a:pt x="498" y="183"/>
                  </a:lnTo>
                  <a:lnTo>
                    <a:pt x="489" y="194"/>
                  </a:lnTo>
                  <a:lnTo>
                    <a:pt x="487" y="198"/>
                  </a:lnTo>
                  <a:lnTo>
                    <a:pt x="485" y="203"/>
                  </a:lnTo>
                  <a:lnTo>
                    <a:pt x="481" y="208"/>
                  </a:lnTo>
                  <a:lnTo>
                    <a:pt x="472" y="214"/>
                  </a:lnTo>
                  <a:lnTo>
                    <a:pt x="466" y="225"/>
                  </a:lnTo>
                  <a:lnTo>
                    <a:pt x="460" y="229"/>
                  </a:lnTo>
                  <a:lnTo>
                    <a:pt x="456" y="245"/>
                  </a:lnTo>
                  <a:lnTo>
                    <a:pt x="459" y="249"/>
                  </a:lnTo>
                  <a:lnTo>
                    <a:pt x="464" y="251"/>
                  </a:lnTo>
                  <a:lnTo>
                    <a:pt x="468" y="253"/>
                  </a:lnTo>
                  <a:lnTo>
                    <a:pt x="472" y="259"/>
                  </a:lnTo>
                  <a:lnTo>
                    <a:pt x="468" y="264"/>
                  </a:lnTo>
                  <a:lnTo>
                    <a:pt x="467" y="271"/>
                  </a:lnTo>
                  <a:lnTo>
                    <a:pt x="463" y="282"/>
                  </a:lnTo>
                  <a:lnTo>
                    <a:pt x="460" y="283"/>
                  </a:lnTo>
                  <a:lnTo>
                    <a:pt x="457" y="287"/>
                  </a:lnTo>
                  <a:lnTo>
                    <a:pt x="428" y="432"/>
                  </a:lnTo>
                  <a:lnTo>
                    <a:pt x="354" y="417"/>
                  </a:lnTo>
                  <a:lnTo>
                    <a:pt x="251" y="393"/>
                  </a:lnTo>
                  <a:lnTo>
                    <a:pt x="140" y="364"/>
                  </a:lnTo>
                  <a:lnTo>
                    <a:pt x="9" y="328"/>
                  </a:lnTo>
                  <a:lnTo>
                    <a:pt x="7"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 name="Freeform 105">
              <a:extLst>
                <a:ext uri="{FF2B5EF4-FFF2-40B4-BE49-F238E27FC236}">
                  <a16:creationId xmlns:a16="http://schemas.microsoft.com/office/drawing/2014/main" id="{6CC99C63-F44D-E68C-C746-8F8F2D687E65}"/>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3" name="Freeform 106">
              <a:extLst>
                <a:ext uri="{FF2B5EF4-FFF2-40B4-BE49-F238E27FC236}">
                  <a16:creationId xmlns:a16="http://schemas.microsoft.com/office/drawing/2014/main" id="{08C53628-3B22-EFA2-B7DF-3E714D5A5359}"/>
                </a:ext>
              </a:extLst>
            </p:cNvPr>
            <p:cNvSpPr>
              <a:spLocks/>
            </p:cNvSpPr>
            <p:nvPr/>
          </p:nvSpPr>
          <p:spPr bwMode="auto">
            <a:xfrm>
              <a:off x="2589395" y="3037106"/>
              <a:ext cx="773649" cy="1196367"/>
            </a:xfrm>
            <a:custGeom>
              <a:avLst/>
              <a:gdLst>
                <a:gd name="T0" fmla="*/ 14 w 412"/>
                <a:gd name="T1" fmla="*/ 186 h 637"/>
                <a:gd name="T2" fmla="*/ 58 w 412"/>
                <a:gd name="T3" fmla="*/ 0 h 637"/>
                <a:gd name="T4" fmla="*/ 161 w 412"/>
                <a:gd name="T5" fmla="*/ 24 h 637"/>
                <a:gd name="T6" fmla="*/ 235 w 412"/>
                <a:gd name="T7" fmla="*/ 39 h 637"/>
                <a:gd name="T8" fmla="*/ 331 w 412"/>
                <a:gd name="T9" fmla="*/ 60 h 637"/>
                <a:gd name="T10" fmla="*/ 412 w 412"/>
                <a:gd name="T11" fmla="*/ 75 h 637"/>
                <a:gd name="T12" fmla="*/ 339 w 412"/>
                <a:gd name="T13" fmla="*/ 481 h 637"/>
                <a:gd name="T14" fmla="*/ 327 w 412"/>
                <a:gd name="T15" fmla="*/ 545 h 637"/>
                <a:gd name="T16" fmla="*/ 323 w 412"/>
                <a:gd name="T17" fmla="*/ 553 h 637"/>
                <a:gd name="T18" fmla="*/ 316 w 412"/>
                <a:gd name="T19" fmla="*/ 559 h 637"/>
                <a:gd name="T20" fmla="*/ 311 w 412"/>
                <a:gd name="T21" fmla="*/ 557 h 637"/>
                <a:gd name="T22" fmla="*/ 309 w 412"/>
                <a:gd name="T23" fmla="*/ 552 h 637"/>
                <a:gd name="T24" fmla="*/ 304 w 412"/>
                <a:gd name="T25" fmla="*/ 546 h 637"/>
                <a:gd name="T26" fmla="*/ 298 w 412"/>
                <a:gd name="T27" fmla="*/ 546 h 637"/>
                <a:gd name="T28" fmla="*/ 293 w 412"/>
                <a:gd name="T29" fmla="*/ 542 h 637"/>
                <a:gd name="T30" fmla="*/ 288 w 412"/>
                <a:gd name="T31" fmla="*/ 544 h 637"/>
                <a:gd name="T32" fmla="*/ 281 w 412"/>
                <a:gd name="T33" fmla="*/ 548 h 637"/>
                <a:gd name="T34" fmla="*/ 279 w 412"/>
                <a:gd name="T35" fmla="*/ 555 h 637"/>
                <a:gd name="T36" fmla="*/ 282 w 412"/>
                <a:gd name="T37" fmla="*/ 565 h 637"/>
                <a:gd name="T38" fmla="*/ 279 w 412"/>
                <a:gd name="T39" fmla="*/ 571 h 637"/>
                <a:gd name="T40" fmla="*/ 279 w 412"/>
                <a:gd name="T41" fmla="*/ 575 h 637"/>
                <a:gd name="T42" fmla="*/ 279 w 412"/>
                <a:gd name="T43" fmla="*/ 586 h 637"/>
                <a:gd name="T44" fmla="*/ 278 w 412"/>
                <a:gd name="T45" fmla="*/ 593 h 637"/>
                <a:gd name="T46" fmla="*/ 277 w 412"/>
                <a:gd name="T47" fmla="*/ 598 h 637"/>
                <a:gd name="T48" fmla="*/ 279 w 412"/>
                <a:gd name="T49" fmla="*/ 609 h 637"/>
                <a:gd name="T50" fmla="*/ 278 w 412"/>
                <a:gd name="T51" fmla="*/ 621 h 637"/>
                <a:gd name="T52" fmla="*/ 273 w 412"/>
                <a:gd name="T53" fmla="*/ 626 h 637"/>
                <a:gd name="T54" fmla="*/ 271 w 412"/>
                <a:gd name="T55" fmla="*/ 637 h 637"/>
                <a:gd name="T56" fmla="*/ 191 w 412"/>
                <a:gd name="T57" fmla="*/ 518 h 637"/>
                <a:gd name="T58" fmla="*/ 0 w 412"/>
                <a:gd name="T59" fmla="*/ 240 h 637"/>
                <a:gd name="T60" fmla="*/ 14 w 412"/>
                <a:gd name="T61" fmla="*/ 186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2" h="637">
                  <a:moveTo>
                    <a:pt x="14" y="186"/>
                  </a:moveTo>
                  <a:lnTo>
                    <a:pt x="58" y="0"/>
                  </a:lnTo>
                  <a:lnTo>
                    <a:pt x="161" y="24"/>
                  </a:lnTo>
                  <a:lnTo>
                    <a:pt x="235" y="39"/>
                  </a:lnTo>
                  <a:lnTo>
                    <a:pt x="331" y="60"/>
                  </a:lnTo>
                  <a:lnTo>
                    <a:pt x="412" y="75"/>
                  </a:lnTo>
                  <a:lnTo>
                    <a:pt x="339" y="481"/>
                  </a:lnTo>
                  <a:lnTo>
                    <a:pt x="327" y="545"/>
                  </a:lnTo>
                  <a:lnTo>
                    <a:pt x="323" y="553"/>
                  </a:lnTo>
                  <a:lnTo>
                    <a:pt x="316" y="559"/>
                  </a:lnTo>
                  <a:lnTo>
                    <a:pt x="311" y="557"/>
                  </a:lnTo>
                  <a:lnTo>
                    <a:pt x="309" y="552"/>
                  </a:lnTo>
                  <a:lnTo>
                    <a:pt x="304" y="546"/>
                  </a:lnTo>
                  <a:lnTo>
                    <a:pt x="298" y="546"/>
                  </a:lnTo>
                  <a:lnTo>
                    <a:pt x="293" y="542"/>
                  </a:lnTo>
                  <a:lnTo>
                    <a:pt x="288" y="544"/>
                  </a:lnTo>
                  <a:lnTo>
                    <a:pt x="281" y="548"/>
                  </a:lnTo>
                  <a:lnTo>
                    <a:pt x="279" y="555"/>
                  </a:lnTo>
                  <a:lnTo>
                    <a:pt x="282" y="565"/>
                  </a:lnTo>
                  <a:lnTo>
                    <a:pt x="279" y="571"/>
                  </a:lnTo>
                  <a:lnTo>
                    <a:pt x="279" y="575"/>
                  </a:lnTo>
                  <a:lnTo>
                    <a:pt x="279" y="586"/>
                  </a:lnTo>
                  <a:lnTo>
                    <a:pt x="278" y="593"/>
                  </a:lnTo>
                  <a:lnTo>
                    <a:pt x="277" y="598"/>
                  </a:lnTo>
                  <a:lnTo>
                    <a:pt x="279" y="609"/>
                  </a:lnTo>
                  <a:lnTo>
                    <a:pt x="278" y="621"/>
                  </a:lnTo>
                  <a:lnTo>
                    <a:pt x="273" y="626"/>
                  </a:lnTo>
                  <a:lnTo>
                    <a:pt x="271" y="637"/>
                  </a:lnTo>
                  <a:lnTo>
                    <a:pt x="191" y="518"/>
                  </a:lnTo>
                  <a:lnTo>
                    <a:pt x="0" y="240"/>
                  </a:lnTo>
                  <a:lnTo>
                    <a:pt x="14" y="18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4" name="Freeform 107">
              <a:extLst>
                <a:ext uri="{FF2B5EF4-FFF2-40B4-BE49-F238E27FC236}">
                  <a16:creationId xmlns:a16="http://schemas.microsoft.com/office/drawing/2014/main" id="{AD409849-EAEC-2641-FBE9-0C2C45763C1D}"/>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5" name="Freeform 108">
              <a:extLst>
                <a:ext uri="{FF2B5EF4-FFF2-40B4-BE49-F238E27FC236}">
                  <a16:creationId xmlns:a16="http://schemas.microsoft.com/office/drawing/2014/main" id="{D5D6C71A-FF49-5D98-4381-CB47196CFDD7}"/>
                </a:ext>
              </a:extLst>
            </p:cNvPr>
            <p:cNvSpPr>
              <a:spLocks/>
            </p:cNvSpPr>
            <p:nvPr/>
          </p:nvSpPr>
          <p:spPr bwMode="auto">
            <a:xfrm>
              <a:off x="3004386" y="3940485"/>
              <a:ext cx="822471" cy="961601"/>
            </a:xfrm>
            <a:custGeom>
              <a:avLst/>
              <a:gdLst>
                <a:gd name="T0" fmla="*/ 12 w 438"/>
                <a:gd name="T1" fmla="*/ 339 h 512"/>
                <a:gd name="T2" fmla="*/ 18 w 438"/>
                <a:gd name="T3" fmla="*/ 339 h 512"/>
                <a:gd name="T4" fmla="*/ 24 w 438"/>
                <a:gd name="T5" fmla="*/ 335 h 512"/>
                <a:gd name="T6" fmla="*/ 30 w 438"/>
                <a:gd name="T7" fmla="*/ 323 h 512"/>
                <a:gd name="T8" fmla="*/ 24 w 438"/>
                <a:gd name="T9" fmla="*/ 315 h 512"/>
                <a:gd name="T10" fmla="*/ 18 w 438"/>
                <a:gd name="T11" fmla="*/ 308 h 512"/>
                <a:gd name="T12" fmla="*/ 20 w 438"/>
                <a:gd name="T13" fmla="*/ 297 h 512"/>
                <a:gd name="T14" fmla="*/ 20 w 438"/>
                <a:gd name="T15" fmla="*/ 287 h 512"/>
                <a:gd name="T16" fmla="*/ 35 w 438"/>
                <a:gd name="T17" fmla="*/ 272 h 512"/>
                <a:gd name="T18" fmla="*/ 41 w 438"/>
                <a:gd name="T19" fmla="*/ 259 h 512"/>
                <a:gd name="T20" fmla="*/ 43 w 438"/>
                <a:gd name="T21" fmla="*/ 240 h 512"/>
                <a:gd name="T22" fmla="*/ 52 w 438"/>
                <a:gd name="T23" fmla="*/ 232 h 512"/>
                <a:gd name="T24" fmla="*/ 73 w 438"/>
                <a:gd name="T25" fmla="*/ 217 h 512"/>
                <a:gd name="T26" fmla="*/ 60 w 438"/>
                <a:gd name="T27" fmla="*/ 202 h 512"/>
                <a:gd name="T28" fmla="*/ 58 w 438"/>
                <a:gd name="T29" fmla="*/ 190 h 512"/>
                <a:gd name="T30" fmla="*/ 56 w 438"/>
                <a:gd name="T31" fmla="*/ 178 h 512"/>
                <a:gd name="T32" fmla="*/ 50 w 438"/>
                <a:gd name="T33" fmla="*/ 162 h 512"/>
                <a:gd name="T34" fmla="*/ 52 w 438"/>
                <a:gd name="T35" fmla="*/ 145 h 512"/>
                <a:gd name="T36" fmla="*/ 58 w 438"/>
                <a:gd name="T37" fmla="*/ 128 h 512"/>
                <a:gd name="T38" fmla="*/ 57 w 438"/>
                <a:gd name="T39" fmla="*/ 112 h 512"/>
                <a:gd name="T40" fmla="*/ 58 w 438"/>
                <a:gd name="T41" fmla="*/ 94 h 512"/>
                <a:gd name="T42" fmla="*/ 61 w 438"/>
                <a:gd name="T43" fmla="*/ 84 h 512"/>
                <a:gd name="T44" fmla="*/ 60 w 438"/>
                <a:gd name="T45" fmla="*/ 67 h 512"/>
                <a:gd name="T46" fmla="*/ 72 w 438"/>
                <a:gd name="T47" fmla="*/ 61 h 512"/>
                <a:gd name="T48" fmla="*/ 83 w 438"/>
                <a:gd name="T49" fmla="*/ 65 h 512"/>
                <a:gd name="T50" fmla="*/ 90 w 438"/>
                <a:gd name="T51" fmla="*/ 76 h 512"/>
                <a:gd name="T52" fmla="*/ 102 w 438"/>
                <a:gd name="T53" fmla="*/ 72 h 512"/>
                <a:gd name="T54" fmla="*/ 118 w 438"/>
                <a:gd name="T55" fmla="*/ 0 h 512"/>
                <a:gd name="T56" fmla="*/ 265 w 438"/>
                <a:gd name="T57" fmla="*/ 25 h 512"/>
                <a:gd name="T58" fmla="*/ 438 w 438"/>
                <a:gd name="T59" fmla="*/ 49 h 512"/>
                <a:gd name="T60" fmla="*/ 380 w 438"/>
                <a:gd name="T61" fmla="*/ 512 h 512"/>
                <a:gd name="T62" fmla="*/ 242 w 438"/>
                <a:gd name="T63" fmla="*/ 494 h 512"/>
                <a:gd name="T64" fmla="*/ 16 w 438"/>
                <a:gd name="T65" fmla="*/ 365 h 512"/>
                <a:gd name="T66" fmla="*/ 3 w 438"/>
                <a:gd name="T67" fmla="*/ 35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512">
                  <a:moveTo>
                    <a:pt x="11" y="339"/>
                  </a:moveTo>
                  <a:lnTo>
                    <a:pt x="12" y="339"/>
                  </a:lnTo>
                  <a:lnTo>
                    <a:pt x="15" y="338"/>
                  </a:lnTo>
                  <a:lnTo>
                    <a:pt x="18" y="339"/>
                  </a:lnTo>
                  <a:lnTo>
                    <a:pt x="22" y="341"/>
                  </a:lnTo>
                  <a:lnTo>
                    <a:pt x="24" y="335"/>
                  </a:lnTo>
                  <a:lnTo>
                    <a:pt x="30" y="333"/>
                  </a:lnTo>
                  <a:lnTo>
                    <a:pt x="30" y="323"/>
                  </a:lnTo>
                  <a:lnTo>
                    <a:pt x="29" y="319"/>
                  </a:lnTo>
                  <a:lnTo>
                    <a:pt x="24" y="315"/>
                  </a:lnTo>
                  <a:lnTo>
                    <a:pt x="19" y="314"/>
                  </a:lnTo>
                  <a:lnTo>
                    <a:pt x="18" y="308"/>
                  </a:lnTo>
                  <a:lnTo>
                    <a:pt x="20" y="303"/>
                  </a:lnTo>
                  <a:lnTo>
                    <a:pt x="20" y="297"/>
                  </a:lnTo>
                  <a:lnTo>
                    <a:pt x="19" y="292"/>
                  </a:lnTo>
                  <a:lnTo>
                    <a:pt x="20" y="287"/>
                  </a:lnTo>
                  <a:lnTo>
                    <a:pt x="26" y="284"/>
                  </a:lnTo>
                  <a:lnTo>
                    <a:pt x="35" y="272"/>
                  </a:lnTo>
                  <a:lnTo>
                    <a:pt x="38" y="265"/>
                  </a:lnTo>
                  <a:lnTo>
                    <a:pt x="41" y="259"/>
                  </a:lnTo>
                  <a:lnTo>
                    <a:pt x="41" y="250"/>
                  </a:lnTo>
                  <a:lnTo>
                    <a:pt x="43" y="240"/>
                  </a:lnTo>
                  <a:lnTo>
                    <a:pt x="49" y="238"/>
                  </a:lnTo>
                  <a:lnTo>
                    <a:pt x="52" y="232"/>
                  </a:lnTo>
                  <a:lnTo>
                    <a:pt x="69" y="223"/>
                  </a:lnTo>
                  <a:lnTo>
                    <a:pt x="73" y="217"/>
                  </a:lnTo>
                  <a:lnTo>
                    <a:pt x="69" y="212"/>
                  </a:lnTo>
                  <a:lnTo>
                    <a:pt x="60" y="202"/>
                  </a:lnTo>
                  <a:lnTo>
                    <a:pt x="60" y="196"/>
                  </a:lnTo>
                  <a:lnTo>
                    <a:pt x="58" y="190"/>
                  </a:lnTo>
                  <a:lnTo>
                    <a:pt x="58" y="185"/>
                  </a:lnTo>
                  <a:lnTo>
                    <a:pt x="56" y="178"/>
                  </a:lnTo>
                  <a:lnTo>
                    <a:pt x="50" y="167"/>
                  </a:lnTo>
                  <a:lnTo>
                    <a:pt x="50" y="162"/>
                  </a:lnTo>
                  <a:lnTo>
                    <a:pt x="50" y="156"/>
                  </a:lnTo>
                  <a:lnTo>
                    <a:pt x="52" y="145"/>
                  </a:lnTo>
                  <a:lnTo>
                    <a:pt x="57" y="140"/>
                  </a:lnTo>
                  <a:lnTo>
                    <a:pt x="58" y="128"/>
                  </a:lnTo>
                  <a:lnTo>
                    <a:pt x="56" y="117"/>
                  </a:lnTo>
                  <a:lnTo>
                    <a:pt x="57" y="112"/>
                  </a:lnTo>
                  <a:lnTo>
                    <a:pt x="58" y="105"/>
                  </a:lnTo>
                  <a:lnTo>
                    <a:pt x="58" y="94"/>
                  </a:lnTo>
                  <a:lnTo>
                    <a:pt x="58" y="90"/>
                  </a:lnTo>
                  <a:lnTo>
                    <a:pt x="61" y="84"/>
                  </a:lnTo>
                  <a:lnTo>
                    <a:pt x="58" y="74"/>
                  </a:lnTo>
                  <a:lnTo>
                    <a:pt x="60" y="67"/>
                  </a:lnTo>
                  <a:lnTo>
                    <a:pt x="67" y="63"/>
                  </a:lnTo>
                  <a:lnTo>
                    <a:pt x="72" y="61"/>
                  </a:lnTo>
                  <a:lnTo>
                    <a:pt x="77" y="65"/>
                  </a:lnTo>
                  <a:lnTo>
                    <a:pt x="83" y="65"/>
                  </a:lnTo>
                  <a:lnTo>
                    <a:pt x="88" y="71"/>
                  </a:lnTo>
                  <a:lnTo>
                    <a:pt x="90" y="76"/>
                  </a:lnTo>
                  <a:lnTo>
                    <a:pt x="95" y="78"/>
                  </a:lnTo>
                  <a:lnTo>
                    <a:pt x="102" y="72"/>
                  </a:lnTo>
                  <a:lnTo>
                    <a:pt x="106" y="64"/>
                  </a:lnTo>
                  <a:lnTo>
                    <a:pt x="118" y="0"/>
                  </a:lnTo>
                  <a:lnTo>
                    <a:pt x="176" y="10"/>
                  </a:lnTo>
                  <a:lnTo>
                    <a:pt x="265" y="25"/>
                  </a:lnTo>
                  <a:lnTo>
                    <a:pt x="350" y="37"/>
                  </a:lnTo>
                  <a:lnTo>
                    <a:pt x="438" y="49"/>
                  </a:lnTo>
                  <a:lnTo>
                    <a:pt x="380" y="509"/>
                  </a:lnTo>
                  <a:lnTo>
                    <a:pt x="380" y="512"/>
                  </a:lnTo>
                  <a:lnTo>
                    <a:pt x="345" y="508"/>
                  </a:lnTo>
                  <a:lnTo>
                    <a:pt x="242" y="494"/>
                  </a:lnTo>
                  <a:lnTo>
                    <a:pt x="153" y="444"/>
                  </a:lnTo>
                  <a:lnTo>
                    <a:pt x="16" y="365"/>
                  </a:lnTo>
                  <a:lnTo>
                    <a:pt x="0" y="356"/>
                  </a:lnTo>
                  <a:lnTo>
                    <a:pt x="3" y="350"/>
                  </a:lnTo>
                  <a:lnTo>
                    <a:pt x="11" y="339"/>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6" name="Freeform 109">
              <a:extLst>
                <a:ext uri="{FF2B5EF4-FFF2-40B4-BE49-F238E27FC236}">
                  <a16:creationId xmlns:a16="http://schemas.microsoft.com/office/drawing/2014/main" id="{BF6698E9-A99F-D1D5-4505-91C1C0785499}"/>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7" name="Freeform 110">
              <a:extLst>
                <a:ext uri="{FF2B5EF4-FFF2-40B4-BE49-F238E27FC236}">
                  <a16:creationId xmlns:a16="http://schemas.microsoft.com/office/drawing/2014/main" id="{BAA02A6A-83FF-E514-E711-0406369D13EA}"/>
                </a:ext>
              </a:extLst>
            </p:cNvPr>
            <p:cNvSpPr>
              <a:spLocks/>
            </p:cNvSpPr>
            <p:nvPr/>
          </p:nvSpPr>
          <p:spPr bwMode="auto">
            <a:xfrm>
              <a:off x="3030676" y="2058602"/>
              <a:ext cx="722949" cy="1171951"/>
            </a:xfrm>
            <a:custGeom>
              <a:avLst/>
              <a:gdLst>
                <a:gd name="T0" fmla="*/ 29 w 385"/>
                <a:gd name="T1" fmla="*/ 415 h 624"/>
                <a:gd name="T2" fmla="*/ 35 w 385"/>
                <a:gd name="T3" fmla="*/ 410 h 624"/>
                <a:gd name="T4" fmla="*/ 40 w 385"/>
                <a:gd name="T5" fmla="*/ 392 h 624"/>
                <a:gd name="T6" fmla="*/ 40 w 385"/>
                <a:gd name="T7" fmla="*/ 381 h 624"/>
                <a:gd name="T8" fmla="*/ 31 w 385"/>
                <a:gd name="T9" fmla="*/ 377 h 624"/>
                <a:gd name="T10" fmla="*/ 32 w 385"/>
                <a:gd name="T11" fmla="*/ 357 h 624"/>
                <a:gd name="T12" fmla="*/ 44 w 385"/>
                <a:gd name="T13" fmla="*/ 342 h 624"/>
                <a:gd name="T14" fmla="*/ 57 w 385"/>
                <a:gd name="T15" fmla="*/ 331 h 624"/>
                <a:gd name="T16" fmla="*/ 61 w 385"/>
                <a:gd name="T17" fmla="*/ 322 h 624"/>
                <a:gd name="T18" fmla="*/ 78 w 385"/>
                <a:gd name="T19" fmla="*/ 296 h 624"/>
                <a:gd name="T20" fmla="*/ 93 w 385"/>
                <a:gd name="T21" fmla="*/ 277 h 624"/>
                <a:gd name="T22" fmla="*/ 81 w 385"/>
                <a:gd name="T23" fmla="*/ 256 h 624"/>
                <a:gd name="T24" fmla="*/ 76 w 385"/>
                <a:gd name="T25" fmla="*/ 248 h 624"/>
                <a:gd name="T26" fmla="*/ 74 w 385"/>
                <a:gd name="T27" fmla="*/ 236 h 624"/>
                <a:gd name="T28" fmla="*/ 73 w 385"/>
                <a:gd name="T29" fmla="*/ 209 h 624"/>
                <a:gd name="T30" fmla="*/ 77 w 385"/>
                <a:gd name="T31" fmla="*/ 187 h 624"/>
                <a:gd name="T32" fmla="*/ 118 w 385"/>
                <a:gd name="T33" fmla="*/ 0 h 624"/>
                <a:gd name="T34" fmla="*/ 171 w 385"/>
                <a:gd name="T35" fmla="*/ 11 h 624"/>
                <a:gd name="T36" fmla="*/ 154 w 385"/>
                <a:gd name="T37" fmla="*/ 91 h 624"/>
                <a:gd name="T38" fmla="*/ 162 w 385"/>
                <a:gd name="T39" fmla="*/ 110 h 624"/>
                <a:gd name="T40" fmla="*/ 168 w 385"/>
                <a:gd name="T41" fmla="*/ 126 h 624"/>
                <a:gd name="T42" fmla="*/ 169 w 385"/>
                <a:gd name="T43" fmla="*/ 137 h 624"/>
                <a:gd name="T44" fmla="*/ 172 w 385"/>
                <a:gd name="T45" fmla="*/ 148 h 624"/>
                <a:gd name="T46" fmla="*/ 181 w 385"/>
                <a:gd name="T47" fmla="*/ 157 h 624"/>
                <a:gd name="T48" fmla="*/ 187 w 385"/>
                <a:gd name="T49" fmla="*/ 167 h 624"/>
                <a:gd name="T50" fmla="*/ 195 w 385"/>
                <a:gd name="T51" fmla="*/ 183 h 624"/>
                <a:gd name="T52" fmla="*/ 199 w 385"/>
                <a:gd name="T53" fmla="*/ 191 h 624"/>
                <a:gd name="T54" fmla="*/ 204 w 385"/>
                <a:gd name="T55" fmla="*/ 201 h 624"/>
                <a:gd name="T56" fmla="*/ 213 w 385"/>
                <a:gd name="T57" fmla="*/ 206 h 624"/>
                <a:gd name="T58" fmla="*/ 217 w 385"/>
                <a:gd name="T59" fmla="*/ 214 h 624"/>
                <a:gd name="T60" fmla="*/ 228 w 385"/>
                <a:gd name="T61" fmla="*/ 216 h 624"/>
                <a:gd name="T62" fmla="*/ 217 w 385"/>
                <a:gd name="T63" fmla="*/ 243 h 624"/>
                <a:gd name="T64" fmla="*/ 211 w 385"/>
                <a:gd name="T65" fmla="*/ 254 h 624"/>
                <a:gd name="T66" fmla="*/ 210 w 385"/>
                <a:gd name="T67" fmla="*/ 263 h 624"/>
                <a:gd name="T68" fmla="*/ 211 w 385"/>
                <a:gd name="T69" fmla="*/ 280 h 624"/>
                <a:gd name="T70" fmla="*/ 203 w 385"/>
                <a:gd name="T71" fmla="*/ 285 h 624"/>
                <a:gd name="T72" fmla="*/ 200 w 385"/>
                <a:gd name="T73" fmla="*/ 296 h 624"/>
                <a:gd name="T74" fmla="*/ 206 w 385"/>
                <a:gd name="T75" fmla="*/ 304 h 624"/>
                <a:gd name="T76" fmla="*/ 215 w 385"/>
                <a:gd name="T77" fmla="*/ 309 h 624"/>
                <a:gd name="T78" fmla="*/ 238 w 385"/>
                <a:gd name="T79" fmla="*/ 303 h 624"/>
                <a:gd name="T80" fmla="*/ 242 w 385"/>
                <a:gd name="T81" fmla="*/ 319 h 624"/>
                <a:gd name="T82" fmla="*/ 249 w 385"/>
                <a:gd name="T83" fmla="*/ 343 h 624"/>
                <a:gd name="T84" fmla="*/ 255 w 385"/>
                <a:gd name="T85" fmla="*/ 354 h 624"/>
                <a:gd name="T86" fmla="*/ 252 w 385"/>
                <a:gd name="T87" fmla="*/ 366 h 624"/>
                <a:gd name="T88" fmla="*/ 257 w 385"/>
                <a:gd name="T89" fmla="*/ 377 h 624"/>
                <a:gd name="T90" fmla="*/ 270 w 385"/>
                <a:gd name="T91" fmla="*/ 380 h 624"/>
                <a:gd name="T92" fmla="*/ 271 w 385"/>
                <a:gd name="T93" fmla="*/ 395 h 624"/>
                <a:gd name="T94" fmla="*/ 272 w 385"/>
                <a:gd name="T95" fmla="*/ 404 h 624"/>
                <a:gd name="T96" fmla="*/ 280 w 385"/>
                <a:gd name="T97" fmla="*/ 415 h 624"/>
                <a:gd name="T98" fmla="*/ 283 w 385"/>
                <a:gd name="T99" fmla="*/ 408 h 624"/>
                <a:gd name="T100" fmla="*/ 299 w 385"/>
                <a:gd name="T101" fmla="*/ 408 h 624"/>
                <a:gd name="T102" fmla="*/ 310 w 385"/>
                <a:gd name="T103" fmla="*/ 410 h 624"/>
                <a:gd name="T104" fmla="*/ 318 w 385"/>
                <a:gd name="T105" fmla="*/ 404 h 624"/>
                <a:gd name="T106" fmla="*/ 339 w 385"/>
                <a:gd name="T107" fmla="*/ 408 h 624"/>
                <a:gd name="T108" fmla="*/ 350 w 385"/>
                <a:gd name="T109" fmla="*/ 410 h 624"/>
                <a:gd name="T110" fmla="*/ 360 w 385"/>
                <a:gd name="T111" fmla="*/ 410 h 624"/>
                <a:gd name="T112" fmla="*/ 374 w 385"/>
                <a:gd name="T113" fmla="*/ 400 h 624"/>
                <a:gd name="T114" fmla="*/ 381 w 385"/>
                <a:gd name="T115" fmla="*/ 417 h 624"/>
                <a:gd name="T116" fmla="*/ 355 w 385"/>
                <a:gd name="T117" fmla="*/ 624 h 624"/>
                <a:gd name="T118" fmla="*/ 200 w 385"/>
                <a:gd name="T119" fmla="*/ 600 h 624"/>
                <a:gd name="T120" fmla="*/ 96 w 385"/>
                <a:gd name="T121" fmla="*/ 581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624">
                  <a:moveTo>
                    <a:pt x="0" y="560"/>
                  </a:moveTo>
                  <a:lnTo>
                    <a:pt x="29" y="415"/>
                  </a:lnTo>
                  <a:lnTo>
                    <a:pt x="32" y="411"/>
                  </a:lnTo>
                  <a:lnTo>
                    <a:pt x="35" y="410"/>
                  </a:lnTo>
                  <a:lnTo>
                    <a:pt x="39" y="399"/>
                  </a:lnTo>
                  <a:lnTo>
                    <a:pt x="40" y="392"/>
                  </a:lnTo>
                  <a:lnTo>
                    <a:pt x="44" y="387"/>
                  </a:lnTo>
                  <a:lnTo>
                    <a:pt x="40" y="381"/>
                  </a:lnTo>
                  <a:lnTo>
                    <a:pt x="36" y="379"/>
                  </a:lnTo>
                  <a:lnTo>
                    <a:pt x="31" y="377"/>
                  </a:lnTo>
                  <a:lnTo>
                    <a:pt x="28" y="373"/>
                  </a:lnTo>
                  <a:lnTo>
                    <a:pt x="32" y="357"/>
                  </a:lnTo>
                  <a:lnTo>
                    <a:pt x="38" y="353"/>
                  </a:lnTo>
                  <a:lnTo>
                    <a:pt x="44" y="342"/>
                  </a:lnTo>
                  <a:lnTo>
                    <a:pt x="53" y="336"/>
                  </a:lnTo>
                  <a:lnTo>
                    <a:pt x="57" y="331"/>
                  </a:lnTo>
                  <a:lnTo>
                    <a:pt x="59" y="326"/>
                  </a:lnTo>
                  <a:lnTo>
                    <a:pt x="61" y="322"/>
                  </a:lnTo>
                  <a:lnTo>
                    <a:pt x="70" y="311"/>
                  </a:lnTo>
                  <a:lnTo>
                    <a:pt x="78" y="296"/>
                  </a:lnTo>
                  <a:lnTo>
                    <a:pt x="89" y="282"/>
                  </a:lnTo>
                  <a:lnTo>
                    <a:pt x="93" y="277"/>
                  </a:lnTo>
                  <a:lnTo>
                    <a:pt x="91" y="266"/>
                  </a:lnTo>
                  <a:lnTo>
                    <a:pt x="81" y="256"/>
                  </a:lnTo>
                  <a:lnTo>
                    <a:pt x="78" y="254"/>
                  </a:lnTo>
                  <a:lnTo>
                    <a:pt x="76" y="248"/>
                  </a:lnTo>
                  <a:lnTo>
                    <a:pt x="76" y="240"/>
                  </a:lnTo>
                  <a:lnTo>
                    <a:pt x="74" y="236"/>
                  </a:lnTo>
                  <a:lnTo>
                    <a:pt x="76" y="220"/>
                  </a:lnTo>
                  <a:lnTo>
                    <a:pt x="73" y="209"/>
                  </a:lnTo>
                  <a:lnTo>
                    <a:pt x="76" y="204"/>
                  </a:lnTo>
                  <a:lnTo>
                    <a:pt x="77" y="187"/>
                  </a:lnTo>
                  <a:lnTo>
                    <a:pt x="116" y="3"/>
                  </a:lnTo>
                  <a:lnTo>
                    <a:pt x="118" y="0"/>
                  </a:lnTo>
                  <a:lnTo>
                    <a:pt x="158" y="8"/>
                  </a:lnTo>
                  <a:lnTo>
                    <a:pt x="171" y="11"/>
                  </a:lnTo>
                  <a:lnTo>
                    <a:pt x="169" y="14"/>
                  </a:lnTo>
                  <a:lnTo>
                    <a:pt x="154" y="91"/>
                  </a:lnTo>
                  <a:lnTo>
                    <a:pt x="162" y="107"/>
                  </a:lnTo>
                  <a:lnTo>
                    <a:pt x="162" y="110"/>
                  </a:lnTo>
                  <a:lnTo>
                    <a:pt x="166" y="121"/>
                  </a:lnTo>
                  <a:lnTo>
                    <a:pt x="168" y="126"/>
                  </a:lnTo>
                  <a:lnTo>
                    <a:pt x="165" y="132"/>
                  </a:lnTo>
                  <a:lnTo>
                    <a:pt x="169" y="137"/>
                  </a:lnTo>
                  <a:lnTo>
                    <a:pt x="162" y="137"/>
                  </a:lnTo>
                  <a:lnTo>
                    <a:pt x="172" y="148"/>
                  </a:lnTo>
                  <a:lnTo>
                    <a:pt x="173" y="153"/>
                  </a:lnTo>
                  <a:lnTo>
                    <a:pt x="181" y="157"/>
                  </a:lnTo>
                  <a:lnTo>
                    <a:pt x="183" y="163"/>
                  </a:lnTo>
                  <a:lnTo>
                    <a:pt x="187" y="167"/>
                  </a:lnTo>
                  <a:lnTo>
                    <a:pt x="188" y="172"/>
                  </a:lnTo>
                  <a:lnTo>
                    <a:pt x="195" y="183"/>
                  </a:lnTo>
                  <a:lnTo>
                    <a:pt x="199" y="189"/>
                  </a:lnTo>
                  <a:lnTo>
                    <a:pt x="199" y="191"/>
                  </a:lnTo>
                  <a:lnTo>
                    <a:pt x="199" y="197"/>
                  </a:lnTo>
                  <a:lnTo>
                    <a:pt x="204" y="201"/>
                  </a:lnTo>
                  <a:lnTo>
                    <a:pt x="207" y="206"/>
                  </a:lnTo>
                  <a:lnTo>
                    <a:pt x="213" y="206"/>
                  </a:lnTo>
                  <a:lnTo>
                    <a:pt x="211" y="212"/>
                  </a:lnTo>
                  <a:lnTo>
                    <a:pt x="217" y="214"/>
                  </a:lnTo>
                  <a:lnTo>
                    <a:pt x="223" y="214"/>
                  </a:lnTo>
                  <a:lnTo>
                    <a:pt x="228" y="216"/>
                  </a:lnTo>
                  <a:lnTo>
                    <a:pt x="222" y="232"/>
                  </a:lnTo>
                  <a:lnTo>
                    <a:pt x="217" y="243"/>
                  </a:lnTo>
                  <a:lnTo>
                    <a:pt x="215" y="248"/>
                  </a:lnTo>
                  <a:lnTo>
                    <a:pt x="211" y="254"/>
                  </a:lnTo>
                  <a:lnTo>
                    <a:pt x="213" y="258"/>
                  </a:lnTo>
                  <a:lnTo>
                    <a:pt x="210" y="263"/>
                  </a:lnTo>
                  <a:lnTo>
                    <a:pt x="214" y="269"/>
                  </a:lnTo>
                  <a:lnTo>
                    <a:pt x="211" y="280"/>
                  </a:lnTo>
                  <a:lnTo>
                    <a:pt x="206" y="281"/>
                  </a:lnTo>
                  <a:lnTo>
                    <a:pt x="203" y="285"/>
                  </a:lnTo>
                  <a:lnTo>
                    <a:pt x="204" y="292"/>
                  </a:lnTo>
                  <a:lnTo>
                    <a:pt x="200" y="296"/>
                  </a:lnTo>
                  <a:lnTo>
                    <a:pt x="199" y="301"/>
                  </a:lnTo>
                  <a:lnTo>
                    <a:pt x="206" y="304"/>
                  </a:lnTo>
                  <a:lnTo>
                    <a:pt x="210" y="311"/>
                  </a:lnTo>
                  <a:lnTo>
                    <a:pt x="215" y="309"/>
                  </a:lnTo>
                  <a:lnTo>
                    <a:pt x="237" y="299"/>
                  </a:lnTo>
                  <a:lnTo>
                    <a:pt x="238" y="303"/>
                  </a:lnTo>
                  <a:lnTo>
                    <a:pt x="242" y="308"/>
                  </a:lnTo>
                  <a:lnTo>
                    <a:pt x="242" y="319"/>
                  </a:lnTo>
                  <a:lnTo>
                    <a:pt x="245" y="332"/>
                  </a:lnTo>
                  <a:lnTo>
                    <a:pt x="249" y="343"/>
                  </a:lnTo>
                  <a:lnTo>
                    <a:pt x="253" y="349"/>
                  </a:lnTo>
                  <a:lnTo>
                    <a:pt x="255" y="354"/>
                  </a:lnTo>
                  <a:lnTo>
                    <a:pt x="255" y="360"/>
                  </a:lnTo>
                  <a:lnTo>
                    <a:pt x="252" y="366"/>
                  </a:lnTo>
                  <a:lnTo>
                    <a:pt x="253" y="372"/>
                  </a:lnTo>
                  <a:lnTo>
                    <a:pt x="257" y="377"/>
                  </a:lnTo>
                  <a:lnTo>
                    <a:pt x="264" y="374"/>
                  </a:lnTo>
                  <a:lnTo>
                    <a:pt x="270" y="380"/>
                  </a:lnTo>
                  <a:lnTo>
                    <a:pt x="272" y="389"/>
                  </a:lnTo>
                  <a:lnTo>
                    <a:pt x="271" y="395"/>
                  </a:lnTo>
                  <a:lnTo>
                    <a:pt x="274" y="400"/>
                  </a:lnTo>
                  <a:lnTo>
                    <a:pt x="272" y="404"/>
                  </a:lnTo>
                  <a:lnTo>
                    <a:pt x="276" y="410"/>
                  </a:lnTo>
                  <a:lnTo>
                    <a:pt x="280" y="415"/>
                  </a:lnTo>
                  <a:lnTo>
                    <a:pt x="283" y="414"/>
                  </a:lnTo>
                  <a:lnTo>
                    <a:pt x="283" y="408"/>
                  </a:lnTo>
                  <a:lnTo>
                    <a:pt x="289" y="407"/>
                  </a:lnTo>
                  <a:lnTo>
                    <a:pt x="299" y="408"/>
                  </a:lnTo>
                  <a:lnTo>
                    <a:pt x="305" y="410"/>
                  </a:lnTo>
                  <a:lnTo>
                    <a:pt x="310" y="410"/>
                  </a:lnTo>
                  <a:lnTo>
                    <a:pt x="316" y="406"/>
                  </a:lnTo>
                  <a:lnTo>
                    <a:pt x="318" y="404"/>
                  </a:lnTo>
                  <a:lnTo>
                    <a:pt x="329" y="408"/>
                  </a:lnTo>
                  <a:lnTo>
                    <a:pt x="339" y="408"/>
                  </a:lnTo>
                  <a:lnTo>
                    <a:pt x="346" y="412"/>
                  </a:lnTo>
                  <a:lnTo>
                    <a:pt x="350" y="410"/>
                  </a:lnTo>
                  <a:lnTo>
                    <a:pt x="360" y="414"/>
                  </a:lnTo>
                  <a:lnTo>
                    <a:pt x="360" y="410"/>
                  </a:lnTo>
                  <a:lnTo>
                    <a:pt x="369" y="399"/>
                  </a:lnTo>
                  <a:lnTo>
                    <a:pt x="374" y="400"/>
                  </a:lnTo>
                  <a:lnTo>
                    <a:pt x="377" y="410"/>
                  </a:lnTo>
                  <a:lnTo>
                    <a:pt x="381" y="417"/>
                  </a:lnTo>
                  <a:lnTo>
                    <a:pt x="385" y="421"/>
                  </a:lnTo>
                  <a:lnTo>
                    <a:pt x="355" y="624"/>
                  </a:lnTo>
                  <a:lnTo>
                    <a:pt x="284" y="615"/>
                  </a:lnTo>
                  <a:lnTo>
                    <a:pt x="200" y="600"/>
                  </a:lnTo>
                  <a:lnTo>
                    <a:pt x="177" y="596"/>
                  </a:lnTo>
                  <a:lnTo>
                    <a:pt x="96" y="581"/>
                  </a:lnTo>
                  <a:lnTo>
                    <a:pt x="0" y="56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8" name="Freeform 111">
              <a:extLst>
                <a:ext uri="{FF2B5EF4-FFF2-40B4-BE49-F238E27FC236}">
                  <a16:creationId xmlns:a16="http://schemas.microsoft.com/office/drawing/2014/main" id="{82C1393B-F8C5-AD2D-4B0A-67F80A690B1E}"/>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19" name="Freeform 112">
              <a:extLst>
                <a:ext uri="{FF2B5EF4-FFF2-40B4-BE49-F238E27FC236}">
                  <a16:creationId xmlns:a16="http://schemas.microsoft.com/office/drawing/2014/main" id="{653537D8-F51C-A40C-8582-0251D9722D1D}"/>
                </a:ext>
              </a:extLst>
            </p:cNvPr>
            <p:cNvSpPr>
              <a:spLocks/>
            </p:cNvSpPr>
            <p:nvPr/>
          </p:nvSpPr>
          <p:spPr bwMode="auto">
            <a:xfrm>
              <a:off x="3225966" y="3177966"/>
              <a:ext cx="679759" cy="854548"/>
            </a:xfrm>
            <a:custGeom>
              <a:avLst/>
              <a:gdLst>
                <a:gd name="T0" fmla="*/ 0 w 362"/>
                <a:gd name="T1" fmla="*/ 406 h 455"/>
                <a:gd name="T2" fmla="*/ 73 w 362"/>
                <a:gd name="T3" fmla="*/ 0 h 455"/>
                <a:gd name="T4" fmla="*/ 96 w 362"/>
                <a:gd name="T5" fmla="*/ 4 h 455"/>
                <a:gd name="T6" fmla="*/ 180 w 362"/>
                <a:gd name="T7" fmla="*/ 19 h 455"/>
                <a:gd name="T8" fmla="*/ 251 w 362"/>
                <a:gd name="T9" fmla="*/ 28 h 455"/>
                <a:gd name="T10" fmla="*/ 239 w 362"/>
                <a:gd name="T11" fmla="*/ 111 h 455"/>
                <a:gd name="T12" fmla="*/ 362 w 362"/>
                <a:gd name="T13" fmla="*/ 127 h 455"/>
                <a:gd name="T14" fmla="*/ 320 w 362"/>
                <a:gd name="T15" fmla="*/ 455 h 455"/>
                <a:gd name="T16" fmla="*/ 232 w 362"/>
                <a:gd name="T17" fmla="*/ 443 h 455"/>
                <a:gd name="T18" fmla="*/ 147 w 362"/>
                <a:gd name="T19" fmla="*/ 431 h 455"/>
                <a:gd name="T20" fmla="*/ 58 w 362"/>
                <a:gd name="T21" fmla="*/ 416 h 455"/>
                <a:gd name="T22" fmla="*/ 0 w 362"/>
                <a:gd name="T23" fmla="*/ 40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455">
                  <a:moveTo>
                    <a:pt x="0" y="406"/>
                  </a:moveTo>
                  <a:lnTo>
                    <a:pt x="73" y="0"/>
                  </a:lnTo>
                  <a:lnTo>
                    <a:pt x="96" y="4"/>
                  </a:lnTo>
                  <a:lnTo>
                    <a:pt x="180" y="19"/>
                  </a:lnTo>
                  <a:lnTo>
                    <a:pt x="251" y="28"/>
                  </a:lnTo>
                  <a:lnTo>
                    <a:pt x="239" y="111"/>
                  </a:lnTo>
                  <a:lnTo>
                    <a:pt x="362" y="127"/>
                  </a:lnTo>
                  <a:lnTo>
                    <a:pt x="320" y="455"/>
                  </a:lnTo>
                  <a:lnTo>
                    <a:pt x="232" y="443"/>
                  </a:lnTo>
                  <a:lnTo>
                    <a:pt x="147" y="431"/>
                  </a:lnTo>
                  <a:lnTo>
                    <a:pt x="58" y="416"/>
                  </a:lnTo>
                  <a:lnTo>
                    <a:pt x="0" y="40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0" name="Freeform 113">
              <a:extLst>
                <a:ext uri="{FF2B5EF4-FFF2-40B4-BE49-F238E27FC236}">
                  <a16:creationId xmlns:a16="http://schemas.microsoft.com/office/drawing/2014/main" id="{7D96EB11-1476-2D24-6946-EA66CA499F03}"/>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1" name="Freeform 114">
              <a:extLst>
                <a:ext uri="{FF2B5EF4-FFF2-40B4-BE49-F238E27FC236}">
                  <a16:creationId xmlns:a16="http://schemas.microsoft.com/office/drawing/2014/main" id="{269FF0A1-81AD-852E-5987-D10CC852703F}"/>
                </a:ext>
              </a:extLst>
            </p:cNvPr>
            <p:cNvSpPr>
              <a:spLocks/>
            </p:cNvSpPr>
            <p:nvPr/>
          </p:nvSpPr>
          <p:spPr bwMode="auto">
            <a:xfrm>
              <a:off x="3319855" y="2079262"/>
              <a:ext cx="1250607" cy="777544"/>
            </a:xfrm>
            <a:custGeom>
              <a:avLst/>
              <a:gdLst>
                <a:gd name="T0" fmla="*/ 14 w 666"/>
                <a:gd name="T1" fmla="*/ 115 h 414"/>
                <a:gd name="T2" fmla="*/ 8 w 666"/>
                <a:gd name="T3" fmla="*/ 99 h 414"/>
                <a:gd name="T4" fmla="*/ 0 w 666"/>
                <a:gd name="T5" fmla="*/ 80 h 414"/>
                <a:gd name="T6" fmla="*/ 17 w 666"/>
                <a:gd name="T7" fmla="*/ 0 h 414"/>
                <a:gd name="T8" fmla="*/ 235 w 666"/>
                <a:gd name="T9" fmla="*/ 39 h 414"/>
                <a:gd name="T10" fmla="*/ 437 w 666"/>
                <a:gd name="T11" fmla="*/ 66 h 414"/>
                <a:gd name="T12" fmla="*/ 627 w 666"/>
                <a:gd name="T13" fmla="*/ 87 h 414"/>
                <a:gd name="T14" fmla="*/ 666 w 666"/>
                <a:gd name="T15" fmla="*/ 91 h 414"/>
                <a:gd name="T16" fmla="*/ 645 w 666"/>
                <a:gd name="T17" fmla="*/ 408 h 414"/>
                <a:gd name="T18" fmla="*/ 563 w 666"/>
                <a:gd name="T19" fmla="*/ 408 h 414"/>
                <a:gd name="T20" fmla="*/ 347 w 666"/>
                <a:gd name="T21" fmla="*/ 385 h 414"/>
                <a:gd name="T22" fmla="*/ 236 w 666"/>
                <a:gd name="T23" fmla="*/ 374 h 414"/>
                <a:gd name="T24" fmla="*/ 227 w 666"/>
                <a:gd name="T25" fmla="*/ 406 h 414"/>
                <a:gd name="T26" fmla="*/ 220 w 666"/>
                <a:gd name="T27" fmla="*/ 389 h 414"/>
                <a:gd name="T28" fmla="*/ 206 w 666"/>
                <a:gd name="T29" fmla="*/ 399 h 414"/>
                <a:gd name="T30" fmla="*/ 196 w 666"/>
                <a:gd name="T31" fmla="*/ 399 h 414"/>
                <a:gd name="T32" fmla="*/ 185 w 666"/>
                <a:gd name="T33" fmla="*/ 397 h 414"/>
                <a:gd name="T34" fmla="*/ 164 w 666"/>
                <a:gd name="T35" fmla="*/ 393 h 414"/>
                <a:gd name="T36" fmla="*/ 156 w 666"/>
                <a:gd name="T37" fmla="*/ 399 h 414"/>
                <a:gd name="T38" fmla="*/ 145 w 666"/>
                <a:gd name="T39" fmla="*/ 397 h 414"/>
                <a:gd name="T40" fmla="*/ 129 w 666"/>
                <a:gd name="T41" fmla="*/ 397 h 414"/>
                <a:gd name="T42" fmla="*/ 126 w 666"/>
                <a:gd name="T43" fmla="*/ 404 h 414"/>
                <a:gd name="T44" fmla="*/ 118 w 666"/>
                <a:gd name="T45" fmla="*/ 393 h 414"/>
                <a:gd name="T46" fmla="*/ 117 w 666"/>
                <a:gd name="T47" fmla="*/ 384 h 414"/>
                <a:gd name="T48" fmla="*/ 116 w 666"/>
                <a:gd name="T49" fmla="*/ 369 h 414"/>
                <a:gd name="T50" fmla="*/ 103 w 666"/>
                <a:gd name="T51" fmla="*/ 366 h 414"/>
                <a:gd name="T52" fmla="*/ 98 w 666"/>
                <a:gd name="T53" fmla="*/ 355 h 414"/>
                <a:gd name="T54" fmla="*/ 101 w 666"/>
                <a:gd name="T55" fmla="*/ 343 h 414"/>
                <a:gd name="T56" fmla="*/ 95 w 666"/>
                <a:gd name="T57" fmla="*/ 332 h 414"/>
                <a:gd name="T58" fmla="*/ 88 w 666"/>
                <a:gd name="T59" fmla="*/ 308 h 414"/>
                <a:gd name="T60" fmla="*/ 84 w 666"/>
                <a:gd name="T61" fmla="*/ 292 h 414"/>
                <a:gd name="T62" fmla="*/ 61 w 666"/>
                <a:gd name="T63" fmla="*/ 298 h 414"/>
                <a:gd name="T64" fmla="*/ 52 w 666"/>
                <a:gd name="T65" fmla="*/ 293 h 414"/>
                <a:gd name="T66" fmla="*/ 46 w 666"/>
                <a:gd name="T67" fmla="*/ 285 h 414"/>
                <a:gd name="T68" fmla="*/ 49 w 666"/>
                <a:gd name="T69" fmla="*/ 274 h 414"/>
                <a:gd name="T70" fmla="*/ 57 w 666"/>
                <a:gd name="T71" fmla="*/ 269 h 414"/>
                <a:gd name="T72" fmla="*/ 56 w 666"/>
                <a:gd name="T73" fmla="*/ 252 h 414"/>
                <a:gd name="T74" fmla="*/ 57 w 666"/>
                <a:gd name="T75" fmla="*/ 243 h 414"/>
                <a:gd name="T76" fmla="*/ 63 w 666"/>
                <a:gd name="T77" fmla="*/ 232 h 414"/>
                <a:gd name="T78" fmla="*/ 74 w 666"/>
                <a:gd name="T79" fmla="*/ 205 h 414"/>
                <a:gd name="T80" fmla="*/ 63 w 666"/>
                <a:gd name="T81" fmla="*/ 203 h 414"/>
                <a:gd name="T82" fmla="*/ 59 w 666"/>
                <a:gd name="T83" fmla="*/ 195 h 414"/>
                <a:gd name="T84" fmla="*/ 50 w 666"/>
                <a:gd name="T85" fmla="*/ 190 h 414"/>
                <a:gd name="T86" fmla="*/ 45 w 666"/>
                <a:gd name="T87" fmla="*/ 180 h 414"/>
                <a:gd name="T88" fmla="*/ 41 w 666"/>
                <a:gd name="T89" fmla="*/ 172 h 414"/>
                <a:gd name="T90" fmla="*/ 33 w 666"/>
                <a:gd name="T91" fmla="*/ 156 h 414"/>
                <a:gd name="T92" fmla="*/ 27 w 666"/>
                <a:gd name="T93" fmla="*/ 146 h 414"/>
                <a:gd name="T94" fmla="*/ 18 w 666"/>
                <a:gd name="T95" fmla="*/ 137 h 414"/>
                <a:gd name="T96" fmla="*/ 15 w 666"/>
                <a:gd name="T97" fmla="*/ 126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414">
                  <a:moveTo>
                    <a:pt x="11" y="121"/>
                  </a:moveTo>
                  <a:lnTo>
                    <a:pt x="14" y="115"/>
                  </a:lnTo>
                  <a:lnTo>
                    <a:pt x="12" y="110"/>
                  </a:lnTo>
                  <a:lnTo>
                    <a:pt x="8" y="99"/>
                  </a:lnTo>
                  <a:lnTo>
                    <a:pt x="8" y="96"/>
                  </a:lnTo>
                  <a:lnTo>
                    <a:pt x="0" y="80"/>
                  </a:lnTo>
                  <a:lnTo>
                    <a:pt x="15" y="3"/>
                  </a:lnTo>
                  <a:lnTo>
                    <a:pt x="17" y="0"/>
                  </a:lnTo>
                  <a:lnTo>
                    <a:pt x="95" y="16"/>
                  </a:lnTo>
                  <a:lnTo>
                    <a:pt x="235" y="39"/>
                  </a:lnTo>
                  <a:lnTo>
                    <a:pt x="357" y="57"/>
                  </a:lnTo>
                  <a:lnTo>
                    <a:pt x="437" y="66"/>
                  </a:lnTo>
                  <a:lnTo>
                    <a:pt x="521" y="76"/>
                  </a:lnTo>
                  <a:lnTo>
                    <a:pt x="627" y="87"/>
                  </a:lnTo>
                  <a:lnTo>
                    <a:pt x="666" y="90"/>
                  </a:lnTo>
                  <a:lnTo>
                    <a:pt x="666" y="91"/>
                  </a:lnTo>
                  <a:lnTo>
                    <a:pt x="649" y="338"/>
                  </a:lnTo>
                  <a:lnTo>
                    <a:pt x="645" y="408"/>
                  </a:lnTo>
                  <a:lnTo>
                    <a:pt x="642" y="414"/>
                  </a:lnTo>
                  <a:lnTo>
                    <a:pt x="563" y="408"/>
                  </a:lnTo>
                  <a:lnTo>
                    <a:pt x="451" y="397"/>
                  </a:lnTo>
                  <a:lnTo>
                    <a:pt x="347" y="385"/>
                  </a:lnTo>
                  <a:lnTo>
                    <a:pt x="242" y="370"/>
                  </a:lnTo>
                  <a:lnTo>
                    <a:pt x="236" y="374"/>
                  </a:lnTo>
                  <a:lnTo>
                    <a:pt x="231" y="410"/>
                  </a:lnTo>
                  <a:lnTo>
                    <a:pt x="227" y="406"/>
                  </a:lnTo>
                  <a:lnTo>
                    <a:pt x="223" y="399"/>
                  </a:lnTo>
                  <a:lnTo>
                    <a:pt x="220" y="389"/>
                  </a:lnTo>
                  <a:lnTo>
                    <a:pt x="215" y="388"/>
                  </a:lnTo>
                  <a:lnTo>
                    <a:pt x="206" y="399"/>
                  </a:lnTo>
                  <a:lnTo>
                    <a:pt x="206" y="403"/>
                  </a:lnTo>
                  <a:lnTo>
                    <a:pt x="196" y="399"/>
                  </a:lnTo>
                  <a:lnTo>
                    <a:pt x="192" y="401"/>
                  </a:lnTo>
                  <a:lnTo>
                    <a:pt x="185" y="397"/>
                  </a:lnTo>
                  <a:lnTo>
                    <a:pt x="175" y="397"/>
                  </a:lnTo>
                  <a:lnTo>
                    <a:pt x="164" y="393"/>
                  </a:lnTo>
                  <a:lnTo>
                    <a:pt x="162" y="395"/>
                  </a:lnTo>
                  <a:lnTo>
                    <a:pt x="156" y="399"/>
                  </a:lnTo>
                  <a:lnTo>
                    <a:pt x="151" y="399"/>
                  </a:lnTo>
                  <a:lnTo>
                    <a:pt x="145" y="397"/>
                  </a:lnTo>
                  <a:lnTo>
                    <a:pt x="135" y="396"/>
                  </a:lnTo>
                  <a:lnTo>
                    <a:pt x="129" y="397"/>
                  </a:lnTo>
                  <a:lnTo>
                    <a:pt x="129" y="403"/>
                  </a:lnTo>
                  <a:lnTo>
                    <a:pt x="126" y="404"/>
                  </a:lnTo>
                  <a:lnTo>
                    <a:pt x="122" y="399"/>
                  </a:lnTo>
                  <a:lnTo>
                    <a:pt x="118" y="393"/>
                  </a:lnTo>
                  <a:lnTo>
                    <a:pt x="120" y="389"/>
                  </a:lnTo>
                  <a:lnTo>
                    <a:pt x="117" y="384"/>
                  </a:lnTo>
                  <a:lnTo>
                    <a:pt x="118" y="378"/>
                  </a:lnTo>
                  <a:lnTo>
                    <a:pt x="116" y="369"/>
                  </a:lnTo>
                  <a:lnTo>
                    <a:pt x="110" y="363"/>
                  </a:lnTo>
                  <a:lnTo>
                    <a:pt x="103" y="366"/>
                  </a:lnTo>
                  <a:lnTo>
                    <a:pt x="99" y="361"/>
                  </a:lnTo>
                  <a:lnTo>
                    <a:pt x="98" y="355"/>
                  </a:lnTo>
                  <a:lnTo>
                    <a:pt x="101" y="349"/>
                  </a:lnTo>
                  <a:lnTo>
                    <a:pt x="101" y="343"/>
                  </a:lnTo>
                  <a:lnTo>
                    <a:pt x="99" y="338"/>
                  </a:lnTo>
                  <a:lnTo>
                    <a:pt x="95" y="332"/>
                  </a:lnTo>
                  <a:lnTo>
                    <a:pt x="91" y="321"/>
                  </a:lnTo>
                  <a:lnTo>
                    <a:pt x="88" y="308"/>
                  </a:lnTo>
                  <a:lnTo>
                    <a:pt x="88" y="297"/>
                  </a:lnTo>
                  <a:lnTo>
                    <a:pt x="84" y="292"/>
                  </a:lnTo>
                  <a:lnTo>
                    <a:pt x="83" y="288"/>
                  </a:lnTo>
                  <a:lnTo>
                    <a:pt x="61" y="298"/>
                  </a:lnTo>
                  <a:lnTo>
                    <a:pt x="56" y="300"/>
                  </a:lnTo>
                  <a:lnTo>
                    <a:pt x="52" y="293"/>
                  </a:lnTo>
                  <a:lnTo>
                    <a:pt x="45" y="290"/>
                  </a:lnTo>
                  <a:lnTo>
                    <a:pt x="46" y="285"/>
                  </a:lnTo>
                  <a:lnTo>
                    <a:pt x="50" y="281"/>
                  </a:lnTo>
                  <a:lnTo>
                    <a:pt x="49" y="274"/>
                  </a:lnTo>
                  <a:lnTo>
                    <a:pt x="52" y="270"/>
                  </a:lnTo>
                  <a:lnTo>
                    <a:pt x="57" y="269"/>
                  </a:lnTo>
                  <a:lnTo>
                    <a:pt x="60" y="258"/>
                  </a:lnTo>
                  <a:lnTo>
                    <a:pt x="56" y="252"/>
                  </a:lnTo>
                  <a:lnTo>
                    <a:pt x="59" y="247"/>
                  </a:lnTo>
                  <a:lnTo>
                    <a:pt x="57" y="243"/>
                  </a:lnTo>
                  <a:lnTo>
                    <a:pt x="61" y="237"/>
                  </a:lnTo>
                  <a:lnTo>
                    <a:pt x="63" y="232"/>
                  </a:lnTo>
                  <a:lnTo>
                    <a:pt x="68" y="221"/>
                  </a:lnTo>
                  <a:lnTo>
                    <a:pt x="74" y="205"/>
                  </a:lnTo>
                  <a:lnTo>
                    <a:pt x="69" y="203"/>
                  </a:lnTo>
                  <a:lnTo>
                    <a:pt x="63" y="203"/>
                  </a:lnTo>
                  <a:lnTo>
                    <a:pt x="57" y="201"/>
                  </a:lnTo>
                  <a:lnTo>
                    <a:pt x="59" y="195"/>
                  </a:lnTo>
                  <a:lnTo>
                    <a:pt x="53" y="195"/>
                  </a:lnTo>
                  <a:lnTo>
                    <a:pt x="50" y="190"/>
                  </a:lnTo>
                  <a:lnTo>
                    <a:pt x="45" y="186"/>
                  </a:lnTo>
                  <a:lnTo>
                    <a:pt x="45" y="180"/>
                  </a:lnTo>
                  <a:lnTo>
                    <a:pt x="45" y="178"/>
                  </a:lnTo>
                  <a:lnTo>
                    <a:pt x="41" y="172"/>
                  </a:lnTo>
                  <a:lnTo>
                    <a:pt x="34" y="161"/>
                  </a:lnTo>
                  <a:lnTo>
                    <a:pt x="33" y="156"/>
                  </a:lnTo>
                  <a:lnTo>
                    <a:pt x="29" y="152"/>
                  </a:lnTo>
                  <a:lnTo>
                    <a:pt x="27" y="146"/>
                  </a:lnTo>
                  <a:lnTo>
                    <a:pt x="19" y="142"/>
                  </a:lnTo>
                  <a:lnTo>
                    <a:pt x="18" y="137"/>
                  </a:lnTo>
                  <a:lnTo>
                    <a:pt x="8" y="126"/>
                  </a:lnTo>
                  <a:lnTo>
                    <a:pt x="15" y="126"/>
                  </a:lnTo>
                  <a:lnTo>
                    <a:pt x="11" y="12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2" name="Freeform 115">
              <a:extLst>
                <a:ext uri="{FF2B5EF4-FFF2-40B4-BE49-F238E27FC236}">
                  <a16:creationId xmlns:a16="http://schemas.microsoft.com/office/drawing/2014/main" id="{FAE100D9-9F0B-D68C-BD5A-00C93A17C805}"/>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3" name="Freeform 116">
              <a:extLst>
                <a:ext uri="{FF2B5EF4-FFF2-40B4-BE49-F238E27FC236}">
                  <a16:creationId xmlns:a16="http://schemas.microsoft.com/office/drawing/2014/main" id="{10712916-2F28-63A8-8E70-B73F1DE2F8E8}"/>
                </a:ext>
              </a:extLst>
            </p:cNvPr>
            <p:cNvSpPr>
              <a:spLocks/>
            </p:cNvSpPr>
            <p:nvPr/>
          </p:nvSpPr>
          <p:spPr bwMode="auto">
            <a:xfrm>
              <a:off x="3674757" y="2774168"/>
              <a:ext cx="850638" cy="698663"/>
            </a:xfrm>
            <a:custGeom>
              <a:avLst/>
              <a:gdLst>
                <a:gd name="T0" fmla="*/ 12 w 453"/>
                <a:gd name="T1" fmla="*/ 243 h 372"/>
                <a:gd name="T2" fmla="*/ 42 w 453"/>
                <a:gd name="T3" fmla="*/ 40 h 372"/>
                <a:gd name="T4" fmla="*/ 47 w 453"/>
                <a:gd name="T5" fmla="*/ 4 h 372"/>
                <a:gd name="T6" fmla="*/ 53 w 453"/>
                <a:gd name="T7" fmla="*/ 0 h 372"/>
                <a:gd name="T8" fmla="*/ 158 w 453"/>
                <a:gd name="T9" fmla="*/ 15 h 372"/>
                <a:gd name="T10" fmla="*/ 262 w 453"/>
                <a:gd name="T11" fmla="*/ 27 h 372"/>
                <a:gd name="T12" fmla="*/ 374 w 453"/>
                <a:gd name="T13" fmla="*/ 38 h 372"/>
                <a:gd name="T14" fmla="*/ 453 w 453"/>
                <a:gd name="T15" fmla="*/ 44 h 372"/>
                <a:gd name="T16" fmla="*/ 441 w 453"/>
                <a:gd name="T17" fmla="*/ 208 h 372"/>
                <a:gd name="T18" fmla="*/ 430 w 453"/>
                <a:gd name="T19" fmla="*/ 372 h 372"/>
                <a:gd name="T20" fmla="*/ 333 w 453"/>
                <a:gd name="T21" fmla="*/ 365 h 372"/>
                <a:gd name="T22" fmla="*/ 281 w 453"/>
                <a:gd name="T23" fmla="*/ 360 h 372"/>
                <a:gd name="T24" fmla="*/ 182 w 453"/>
                <a:gd name="T25" fmla="*/ 349 h 372"/>
                <a:gd name="T26" fmla="*/ 123 w 453"/>
                <a:gd name="T27" fmla="*/ 342 h 372"/>
                <a:gd name="T28" fmla="*/ 0 w 453"/>
                <a:gd name="T29" fmla="*/ 326 h 372"/>
                <a:gd name="T30" fmla="*/ 12 w 453"/>
                <a:gd name="T31" fmla="*/ 2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372">
                  <a:moveTo>
                    <a:pt x="12" y="243"/>
                  </a:moveTo>
                  <a:lnTo>
                    <a:pt x="42" y="40"/>
                  </a:lnTo>
                  <a:lnTo>
                    <a:pt x="47" y="4"/>
                  </a:lnTo>
                  <a:lnTo>
                    <a:pt x="53" y="0"/>
                  </a:lnTo>
                  <a:lnTo>
                    <a:pt x="158" y="15"/>
                  </a:lnTo>
                  <a:lnTo>
                    <a:pt x="262" y="27"/>
                  </a:lnTo>
                  <a:lnTo>
                    <a:pt x="374" y="38"/>
                  </a:lnTo>
                  <a:lnTo>
                    <a:pt x="453" y="44"/>
                  </a:lnTo>
                  <a:lnTo>
                    <a:pt x="441" y="208"/>
                  </a:lnTo>
                  <a:lnTo>
                    <a:pt x="430" y="372"/>
                  </a:lnTo>
                  <a:lnTo>
                    <a:pt x="333" y="365"/>
                  </a:lnTo>
                  <a:lnTo>
                    <a:pt x="281" y="360"/>
                  </a:lnTo>
                  <a:lnTo>
                    <a:pt x="182" y="349"/>
                  </a:lnTo>
                  <a:lnTo>
                    <a:pt x="123" y="342"/>
                  </a:lnTo>
                  <a:lnTo>
                    <a:pt x="0" y="326"/>
                  </a:lnTo>
                  <a:lnTo>
                    <a:pt x="12" y="24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4" name="Freeform 117">
              <a:extLst>
                <a:ext uri="{FF2B5EF4-FFF2-40B4-BE49-F238E27FC236}">
                  <a16:creationId xmlns:a16="http://schemas.microsoft.com/office/drawing/2014/main" id="{3EC2DD94-764E-8F69-B20E-DF9C2EAA52F1}"/>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5" name="Freeform 118">
              <a:extLst>
                <a:ext uri="{FF2B5EF4-FFF2-40B4-BE49-F238E27FC236}">
                  <a16:creationId xmlns:a16="http://schemas.microsoft.com/office/drawing/2014/main" id="{A98614D0-D015-3865-7A63-951721D87EB8}"/>
                </a:ext>
              </a:extLst>
            </p:cNvPr>
            <p:cNvSpPr>
              <a:spLocks/>
            </p:cNvSpPr>
            <p:nvPr/>
          </p:nvSpPr>
          <p:spPr bwMode="auto">
            <a:xfrm>
              <a:off x="3717946" y="4032513"/>
              <a:ext cx="843127" cy="880841"/>
            </a:xfrm>
            <a:custGeom>
              <a:avLst/>
              <a:gdLst>
                <a:gd name="T0" fmla="*/ 0 w 449"/>
                <a:gd name="T1" fmla="*/ 463 h 469"/>
                <a:gd name="T2" fmla="*/ 0 w 449"/>
                <a:gd name="T3" fmla="*/ 460 h 469"/>
                <a:gd name="T4" fmla="*/ 58 w 449"/>
                <a:gd name="T5" fmla="*/ 0 h 469"/>
                <a:gd name="T6" fmla="*/ 165 w 449"/>
                <a:gd name="T7" fmla="*/ 12 h 469"/>
                <a:gd name="T8" fmla="*/ 260 w 449"/>
                <a:gd name="T9" fmla="*/ 22 h 469"/>
                <a:gd name="T10" fmla="*/ 376 w 449"/>
                <a:gd name="T11" fmla="*/ 31 h 469"/>
                <a:gd name="T12" fmla="*/ 449 w 449"/>
                <a:gd name="T13" fmla="*/ 37 h 469"/>
                <a:gd name="T14" fmla="*/ 446 w 449"/>
                <a:gd name="T15" fmla="*/ 77 h 469"/>
                <a:gd name="T16" fmla="*/ 443 w 449"/>
                <a:gd name="T17" fmla="*/ 79 h 469"/>
                <a:gd name="T18" fmla="*/ 442 w 449"/>
                <a:gd name="T19" fmla="*/ 84 h 469"/>
                <a:gd name="T20" fmla="*/ 431 w 449"/>
                <a:gd name="T21" fmla="*/ 282 h 469"/>
                <a:gd name="T22" fmla="*/ 424 w 449"/>
                <a:gd name="T23" fmla="*/ 357 h 469"/>
                <a:gd name="T24" fmla="*/ 419 w 449"/>
                <a:gd name="T25" fmla="*/ 442 h 469"/>
                <a:gd name="T26" fmla="*/ 414 w 449"/>
                <a:gd name="T27" fmla="*/ 448 h 469"/>
                <a:gd name="T28" fmla="*/ 411 w 449"/>
                <a:gd name="T29" fmla="*/ 448 h 469"/>
                <a:gd name="T30" fmla="*/ 351 w 449"/>
                <a:gd name="T31" fmla="*/ 444 h 469"/>
                <a:gd name="T32" fmla="*/ 290 w 449"/>
                <a:gd name="T33" fmla="*/ 438 h 469"/>
                <a:gd name="T34" fmla="*/ 222 w 449"/>
                <a:gd name="T35" fmla="*/ 433 h 469"/>
                <a:gd name="T36" fmla="*/ 171 w 449"/>
                <a:gd name="T37" fmla="*/ 427 h 469"/>
                <a:gd name="T38" fmla="*/ 171 w 449"/>
                <a:gd name="T39" fmla="*/ 430 h 469"/>
                <a:gd name="T40" fmla="*/ 173 w 449"/>
                <a:gd name="T41" fmla="*/ 440 h 469"/>
                <a:gd name="T42" fmla="*/ 176 w 449"/>
                <a:gd name="T43" fmla="*/ 444 h 469"/>
                <a:gd name="T44" fmla="*/ 176 w 449"/>
                <a:gd name="T45" fmla="*/ 446 h 469"/>
                <a:gd name="T46" fmla="*/ 176 w 449"/>
                <a:gd name="T47" fmla="*/ 446 h 469"/>
                <a:gd name="T48" fmla="*/ 64 w 449"/>
                <a:gd name="T49" fmla="*/ 434 h 469"/>
                <a:gd name="T50" fmla="*/ 61 w 449"/>
                <a:gd name="T51" fmla="*/ 441 h 469"/>
                <a:gd name="T52" fmla="*/ 58 w 449"/>
                <a:gd name="T53" fmla="*/ 468 h 469"/>
                <a:gd name="T54" fmla="*/ 53 w 449"/>
                <a:gd name="T55" fmla="*/ 469 h 469"/>
                <a:gd name="T56" fmla="*/ 0 w 449"/>
                <a:gd name="T57" fmla="*/ 4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9" h="469">
                  <a:moveTo>
                    <a:pt x="0" y="463"/>
                  </a:moveTo>
                  <a:lnTo>
                    <a:pt x="0" y="460"/>
                  </a:lnTo>
                  <a:lnTo>
                    <a:pt x="58" y="0"/>
                  </a:lnTo>
                  <a:lnTo>
                    <a:pt x="165" y="12"/>
                  </a:lnTo>
                  <a:lnTo>
                    <a:pt x="260" y="22"/>
                  </a:lnTo>
                  <a:lnTo>
                    <a:pt x="376" y="31"/>
                  </a:lnTo>
                  <a:lnTo>
                    <a:pt x="449" y="37"/>
                  </a:lnTo>
                  <a:lnTo>
                    <a:pt x="446" y="77"/>
                  </a:lnTo>
                  <a:lnTo>
                    <a:pt x="443" y="79"/>
                  </a:lnTo>
                  <a:lnTo>
                    <a:pt x="442" y="84"/>
                  </a:lnTo>
                  <a:lnTo>
                    <a:pt x="431" y="282"/>
                  </a:lnTo>
                  <a:lnTo>
                    <a:pt x="424" y="357"/>
                  </a:lnTo>
                  <a:lnTo>
                    <a:pt x="419" y="442"/>
                  </a:lnTo>
                  <a:lnTo>
                    <a:pt x="414" y="448"/>
                  </a:lnTo>
                  <a:lnTo>
                    <a:pt x="411" y="448"/>
                  </a:lnTo>
                  <a:lnTo>
                    <a:pt x="351" y="444"/>
                  </a:lnTo>
                  <a:lnTo>
                    <a:pt x="290" y="438"/>
                  </a:lnTo>
                  <a:lnTo>
                    <a:pt x="222" y="433"/>
                  </a:lnTo>
                  <a:lnTo>
                    <a:pt x="171" y="427"/>
                  </a:lnTo>
                  <a:lnTo>
                    <a:pt x="171" y="430"/>
                  </a:lnTo>
                  <a:lnTo>
                    <a:pt x="173" y="440"/>
                  </a:lnTo>
                  <a:lnTo>
                    <a:pt x="176" y="444"/>
                  </a:lnTo>
                  <a:lnTo>
                    <a:pt x="176" y="446"/>
                  </a:lnTo>
                  <a:lnTo>
                    <a:pt x="176" y="446"/>
                  </a:lnTo>
                  <a:lnTo>
                    <a:pt x="64" y="434"/>
                  </a:lnTo>
                  <a:lnTo>
                    <a:pt x="61" y="441"/>
                  </a:lnTo>
                  <a:lnTo>
                    <a:pt x="58" y="468"/>
                  </a:lnTo>
                  <a:lnTo>
                    <a:pt x="53" y="469"/>
                  </a:lnTo>
                  <a:lnTo>
                    <a:pt x="0" y="46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6" name="Freeform 119">
              <a:extLst>
                <a:ext uri="{FF2B5EF4-FFF2-40B4-BE49-F238E27FC236}">
                  <a16:creationId xmlns:a16="http://schemas.microsoft.com/office/drawing/2014/main" id="{E31109EE-D0B9-A98D-2D84-9F4CA58F4F25}"/>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7" name="Freeform 120">
              <a:extLst>
                <a:ext uri="{FF2B5EF4-FFF2-40B4-BE49-F238E27FC236}">
                  <a16:creationId xmlns:a16="http://schemas.microsoft.com/office/drawing/2014/main" id="{3407657C-B962-E07A-6EBA-97AD54A6E2B5}"/>
                </a:ext>
              </a:extLst>
            </p:cNvPr>
            <p:cNvSpPr>
              <a:spLocks/>
            </p:cNvSpPr>
            <p:nvPr/>
          </p:nvSpPr>
          <p:spPr bwMode="auto">
            <a:xfrm>
              <a:off x="3826858" y="3416488"/>
              <a:ext cx="884438" cy="693029"/>
            </a:xfrm>
            <a:custGeom>
              <a:avLst/>
              <a:gdLst>
                <a:gd name="T0" fmla="*/ 0 w 471"/>
                <a:gd name="T1" fmla="*/ 328 h 369"/>
                <a:gd name="T2" fmla="*/ 42 w 471"/>
                <a:gd name="T3" fmla="*/ 0 h 369"/>
                <a:gd name="T4" fmla="*/ 101 w 471"/>
                <a:gd name="T5" fmla="*/ 7 h 369"/>
                <a:gd name="T6" fmla="*/ 200 w 471"/>
                <a:gd name="T7" fmla="*/ 18 h 369"/>
                <a:gd name="T8" fmla="*/ 252 w 471"/>
                <a:gd name="T9" fmla="*/ 23 h 369"/>
                <a:gd name="T10" fmla="*/ 349 w 471"/>
                <a:gd name="T11" fmla="*/ 30 h 369"/>
                <a:gd name="T12" fmla="*/ 404 w 471"/>
                <a:gd name="T13" fmla="*/ 34 h 369"/>
                <a:gd name="T14" fmla="*/ 465 w 471"/>
                <a:gd name="T15" fmla="*/ 38 h 369"/>
                <a:gd name="T16" fmla="*/ 471 w 471"/>
                <a:gd name="T17" fmla="*/ 41 h 369"/>
                <a:gd name="T18" fmla="*/ 467 w 471"/>
                <a:gd name="T19" fmla="*/ 121 h 369"/>
                <a:gd name="T20" fmla="*/ 455 w 471"/>
                <a:gd name="T21" fmla="*/ 369 h 369"/>
                <a:gd name="T22" fmla="*/ 391 w 471"/>
                <a:gd name="T23" fmla="*/ 365 h 369"/>
                <a:gd name="T24" fmla="*/ 318 w 471"/>
                <a:gd name="T25" fmla="*/ 359 h 369"/>
                <a:gd name="T26" fmla="*/ 202 w 471"/>
                <a:gd name="T27" fmla="*/ 350 h 369"/>
                <a:gd name="T28" fmla="*/ 107 w 471"/>
                <a:gd name="T29" fmla="*/ 340 h 369"/>
                <a:gd name="T30" fmla="*/ 0 w 471"/>
                <a:gd name="T31" fmla="*/ 32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369">
                  <a:moveTo>
                    <a:pt x="0" y="328"/>
                  </a:moveTo>
                  <a:lnTo>
                    <a:pt x="42" y="0"/>
                  </a:lnTo>
                  <a:lnTo>
                    <a:pt x="101" y="7"/>
                  </a:lnTo>
                  <a:lnTo>
                    <a:pt x="200" y="18"/>
                  </a:lnTo>
                  <a:lnTo>
                    <a:pt x="252" y="23"/>
                  </a:lnTo>
                  <a:lnTo>
                    <a:pt x="349" y="30"/>
                  </a:lnTo>
                  <a:lnTo>
                    <a:pt x="404" y="34"/>
                  </a:lnTo>
                  <a:lnTo>
                    <a:pt x="465" y="38"/>
                  </a:lnTo>
                  <a:lnTo>
                    <a:pt x="471" y="41"/>
                  </a:lnTo>
                  <a:lnTo>
                    <a:pt x="467" y="121"/>
                  </a:lnTo>
                  <a:lnTo>
                    <a:pt x="455" y="369"/>
                  </a:lnTo>
                  <a:lnTo>
                    <a:pt x="391" y="365"/>
                  </a:lnTo>
                  <a:lnTo>
                    <a:pt x="318" y="359"/>
                  </a:lnTo>
                  <a:lnTo>
                    <a:pt x="202" y="350"/>
                  </a:lnTo>
                  <a:lnTo>
                    <a:pt x="107" y="340"/>
                  </a:lnTo>
                  <a:lnTo>
                    <a:pt x="0" y="32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8" name="Freeform 121">
              <a:extLst>
                <a:ext uri="{FF2B5EF4-FFF2-40B4-BE49-F238E27FC236}">
                  <a16:creationId xmlns:a16="http://schemas.microsoft.com/office/drawing/2014/main" id="{2AD5FE6B-692D-6D42-D6B5-E6BD53B5864A}"/>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29" name="Freeform 122">
              <a:extLst>
                <a:ext uri="{FF2B5EF4-FFF2-40B4-BE49-F238E27FC236}">
                  <a16:creationId xmlns:a16="http://schemas.microsoft.com/office/drawing/2014/main" id="{7ACC9E07-1910-994C-9578-027E16297F3B}"/>
                </a:ext>
              </a:extLst>
            </p:cNvPr>
            <p:cNvSpPr>
              <a:spLocks/>
            </p:cNvSpPr>
            <p:nvPr/>
          </p:nvSpPr>
          <p:spPr bwMode="auto">
            <a:xfrm>
              <a:off x="4482206" y="3164819"/>
              <a:ext cx="1004617" cy="493947"/>
            </a:xfrm>
            <a:custGeom>
              <a:avLst/>
              <a:gdLst>
                <a:gd name="T0" fmla="*/ 11 w 535"/>
                <a:gd name="T1" fmla="*/ 0 h 263"/>
                <a:gd name="T2" fmla="*/ 176 w 535"/>
                <a:gd name="T3" fmla="*/ 9 h 263"/>
                <a:gd name="T4" fmla="*/ 342 w 535"/>
                <a:gd name="T5" fmla="*/ 15 h 263"/>
                <a:gd name="T6" fmla="*/ 370 w 535"/>
                <a:gd name="T7" fmla="*/ 34 h 263"/>
                <a:gd name="T8" fmla="*/ 380 w 535"/>
                <a:gd name="T9" fmla="*/ 26 h 263"/>
                <a:gd name="T10" fmla="*/ 413 w 535"/>
                <a:gd name="T11" fmla="*/ 26 h 263"/>
                <a:gd name="T12" fmla="*/ 427 w 535"/>
                <a:gd name="T13" fmla="*/ 34 h 263"/>
                <a:gd name="T14" fmla="*/ 434 w 535"/>
                <a:gd name="T15" fmla="*/ 38 h 263"/>
                <a:gd name="T16" fmla="*/ 443 w 535"/>
                <a:gd name="T17" fmla="*/ 42 h 263"/>
                <a:gd name="T18" fmla="*/ 451 w 535"/>
                <a:gd name="T19" fmla="*/ 49 h 263"/>
                <a:gd name="T20" fmla="*/ 461 w 535"/>
                <a:gd name="T21" fmla="*/ 55 h 263"/>
                <a:gd name="T22" fmla="*/ 468 w 535"/>
                <a:gd name="T23" fmla="*/ 62 h 263"/>
                <a:gd name="T24" fmla="*/ 469 w 535"/>
                <a:gd name="T25" fmla="*/ 72 h 263"/>
                <a:gd name="T26" fmla="*/ 470 w 535"/>
                <a:gd name="T27" fmla="*/ 81 h 263"/>
                <a:gd name="T28" fmla="*/ 474 w 535"/>
                <a:gd name="T29" fmla="*/ 92 h 263"/>
                <a:gd name="T30" fmla="*/ 483 w 535"/>
                <a:gd name="T31" fmla="*/ 107 h 263"/>
                <a:gd name="T32" fmla="*/ 487 w 535"/>
                <a:gd name="T33" fmla="*/ 116 h 263"/>
                <a:gd name="T34" fmla="*/ 485 w 535"/>
                <a:gd name="T35" fmla="*/ 127 h 263"/>
                <a:gd name="T36" fmla="*/ 487 w 535"/>
                <a:gd name="T37" fmla="*/ 134 h 263"/>
                <a:gd name="T38" fmla="*/ 491 w 535"/>
                <a:gd name="T39" fmla="*/ 139 h 263"/>
                <a:gd name="T40" fmla="*/ 495 w 535"/>
                <a:gd name="T41" fmla="*/ 148 h 263"/>
                <a:gd name="T42" fmla="*/ 498 w 535"/>
                <a:gd name="T43" fmla="*/ 160 h 263"/>
                <a:gd name="T44" fmla="*/ 500 w 535"/>
                <a:gd name="T45" fmla="*/ 171 h 263"/>
                <a:gd name="T46" fmla="*/ 503 w 535"/>
                <a:gd name="T47" fmla="*/ 188 h 263"/>
                <a:gd name="T48" fmla="*/ 506 w 535"/>
                <a:gd name="T49" fmla="*/ 207 h 263"/>
                <a:gd name="T50" fmla="*/ 507 w 535"/>
                <a:gd name="T51" fmla="*/ 218 h 263"/>
                <a:gd name="T52" fmla="*/ 515 w 535"/>
                <a:gd name="T53" fmla="*/ 233 h 263"/>
                <a:gd name="T54" fmla="*/ 525 w 535"/>
                <a:gd name="T55" fmla="*/ 241 h 263"/>
                <a:gd name="T56" fmla="*/ 530 w 535"/>
                <a:gd name="T57" fmla="*/ 252 h 263"/>
                <a:gd name="T58" fmla="*/ 535 w 535"/>
                <a:gd name="T59" fmla="*/ 261 h 263"/>
                <a:gd name="T60" fmla="*/ 350 w 535"/>
                <a:gd name="T61" fmla="*/ 263 h 263"/>
                <a:gd name="T62" fmla="*/ 118 w 535"/>
                <a:gd name="T63" fmla="*/ 255 h 263"/>
                <a:gd name="T64" fmla="*/ 116 w 535"/>
                <a:gd name="T65" fmla="*/ 172 h 263"/>
                <a:gd name="T66" fmla="*/ 0 w 535"/>
                <a:gd name="T67" fmla="*/ 16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263">
                  <a:moveTo>
                    <a:pt x="0" y="164"/>
                  </a:moveTo>
                  <a:lnTo>
                    <a:pt x="11" y="0"/>
                  </a:lnTo>
                  <a:lnTo>
                    <a:pt x="73" y="4"/>
                  </a:lnTo>
                  <a:lnTo>
                    <a:pt x="176" y="9"/>
                  </a:lnTo>
                  <a:lnTo>
                    <a:pt x="275" y="13"/>
                  </a:lnTo>
                  <a:lnTo>
                    <a:pt x="342" y="15"/>
                  </a:lnTo>
                  <a:lnTo>
                    <a:pt x="348" y="21"/>
                  </a:lnTo>
                  <a:lnTo>
                    <a:pt x="370" y="34"/>
                  </a:lnTo>
                  <a:lnTo>
                    <a:pt x="375" y="31"/>
                  </a:lnTo>
                  <a:lnTo>
                    <a:pt x="380" y="26"/>
                  </a:lnTo>
                  <a:lnTo>
                    <a:pt x="390" y="27"/>
                  </a:lnTo>
                  <a:lnTo>
                    <a:pt x="413" y="26"/>
                  </a:lnTo>
                  <a:lnTo>
                    <a:pt x="422" y="32"/>
                  </a:lnTo>
                  <a:lnTo>
                    <a:pt x="427" y="34"/>
                  </a:lnTo>
                  <a:lnTo>
                    <a:pt x="432" y="35"/>
                  </a:lnTo>
                  <a:lnTo>
                    <a:pt x="434" y="38"/>
                  </a:lnTo>
                  <a:lnTo>
                    <a:pt x="438" y="36"/>
                  </a:lnTo>
                  <a:lnTo>
                    <a:pt x="443" y="42"/>
                  </a:lnTo>
                  <a:lnTo>
                    <a:pt x="449" y="43"/>
                  </a:lnTo>
                  <a:lnTo>
                    <a:pt x="451" y="49"/>
                  </a:lnTo>
                  <a:lnTo>
                    <a:pt x="457" y="54"/>
                  </a:lnTo>
                  <a:lnTo>
                    <a:pt x="461" y="55"/>
                  </a:lnTo>
                  <a:lnTo>
                    <a:pt x="466" y="57"/>
                  </a:lnTo>
                  <a:lnTo>
                    <a:pt x="468" y="62"/>
                  </a:lnTo>
                  <a:lnTo>
                    <a:pt x="466" y="66"/>
                  </a:lnTo>
                  <a:lnTo>
                    <a:pt x="469" y="72"/>
                  </a:lnTo>
                  <a:lnTo>
                    <a:pt x="470" y="77"/>
                  </a:lnTo>
                  <a:lnTo>
                    <a:pt x="470" y="81"/>
                  </a:lnTo>
                  <a:lnTo>
                    <a:pt x="474" y="87"/>
                  </a:lnTo>
                  <a:lnTo>
                    <a:pt x="474" y="92"/>
                  </a:lnTo>
                  <a:lnTo>
                    <a:pt x="483" y="101"/>
                  </a:lnTo>
                  <a:lnTo>
                    <a:pt x="483" y="107"/>
                  </a:lnTo>
                  <a:lnTo>
                    <a:pt x="485" y="112"/>
                  </a:lnTo>
                  <a:lnTo>
                    <a:pt x="487" y="116"/>
                  </a:lnTo>
                  <a:lnTo>
                    <a:pt x="485" y="122"/>
                  </a:lnTo>
                  <a:lnTo>
                    <a:pt x="485" y="127"/>
                  </a:lnTo>
                  <a:lnTo>
                    <a:pt x="487" y="133"/>
                  </a:lnTo>
                  <a:lnTo>
                    <a:pt x="487" y="134"/>
                  </a:lnTo>
                  <a:lnTo>
                    <a:pt x="491" y="134"/>
                  </a:lnTo>
                  <a:lnTo>
                    <a:pt x="491" y="139"/>
                  </a:lnTo>
                  <a:lnTo>
                    <a:pt x="496" y="142"/>
                  </a:lnTo>
                  <a:lnTo>
                    <a:pt x="495" y="148"/>
                  </a:lnTo>
                  <a:lnTo>
                    <a:pt x="499" y="153"/>
                  </a:lnTo>
                  <a:lnTo>
                    <a:pt x="498" y="160"/>
                  </a:lnTo>
                  <a:lnTo>
                    <a:pt x="500" y="165"/>
                  </a:lnTo>
                  <a:lnTo>
                    <a:pt x="500" y="171"/>
                  </a:lnTo>
                  <a:lnTo>
                    <a:pt x="500" y="177"/>
                  </a:lnTo>
                  <a:lnTo>
                    <a:pt x="503" y="188"/>
                  </a:lnTo>
                  <a:lnTo>
                    <a:pt x="500" y="203"/>
                  </a:lnTo>
                  <a:lnTo>
                    <a:pt x="506" y="207"/>
                  </a:lnTo>
                  <a:lnTo>
                    <a:pt x="507" y="213"/>
                  </a:lnTo>
                  <a:lnTo>
                    <a:pt x="507" y="218"/>
                  </a:lnTo>
                  <a:lnTo>
                    <a:pt x="511" y="224"/>
                  </a:lnTo>
                  <a:lnTo>
                    <a:pt x="515" y="233"/>
                  </a:lnTo>
                  <a:lnTo>
                    <a:pt x="519" y="238"/>
                  </a:lnTo>
                  <a:lnTo>
                    <a:pt x="525" y="241"/>
                  </a:lnTo>
                  <a:lnTo>
                    <a:pt x="526" y="247"/>
                  </a:lnTo>
                  <a:lnTo>
                    <a:pt x="530" y="252"/>
                  </a:lnTo>
                  <a:lnTo>
                    <a:pt x="529" y="257"/>
                  </a:lnTo>
                  <a:lnTo>
                    <a:pt x="535" y="261"/>
                  </a:lnTo>
                  <a:lnTo>
                    <a:pt x="431" y="263"/>
                  </a:lnTo>
                  <a:lnTo>
                    <a:pt x="350" y="263"/>
                  </a:lnTo>
                  <a:lnTo>
                    <a:pt x="196" y="259"/>
                  </a:lnTo>
                  <a:lnTo>
                    <a:pt x="118" y="255"/>
                  </a:lnTo>
                  <a:lnTo>
                    <a:pt x="122" y="175"/>
                  </a:lnTo>
                  <a:lnTo>
                    <a:pt x="116" y="172"/>
                  </a:lnTo>
                  <a:lnTo>
                    <a:pt x="55" y="168"/>
                  </a:lnTo>
                  <a:lnTo>
                    <a:pt x="0" y="164"/>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0" name="Freeform 123">
              <a:extLst>
                <a:ext uri="{FF2B5EF4-FFF2-40B4-BE49-F238E27FC236}">
                  <a16:creationId xmlns:a16="http://schemas.microsoft.com/office/drawing/2014/main" id="{BE4021C0-F2DD-9441-662D-E1F0252DBFEF}"/>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1" name="Freeform 124">
              <a:extLst>
                <a:ext uri="{FF2B5EF4-FFF2-40B4-BE49-F238E27FC236}">
                  <a16:creationId xmlns:a16="http://schemas.microsoft.com/office/drawing/2014/main" id="{991F3F04-7D11-02B4-A76A-7E6B0B81FB5D}"/>
                </a:ext>
              </a:extLst>
            </p:cNvPr>
            <p:cNvSpPr>
              <a:spLocks/>
            </p:cNvSpPr>
            <p:nvPr/>
          </p:nvSpPr>
          <p:spPr bwMode="auto">
            <a:xfrm>
              <a:off x="4502862" y="2714068"/>
              <a:ext cx="850638" cy="554047"/>
            </a:xfrm>
            <a:custGeom>
              <a:avLst/>
              <a:gdLst>
                <a:gd name="T0" fmla="*/ 0 w 453"/>
                <a:gd name="T1" fmla="*/ 240 h 295"/>
                <a:gd name="T2" fmla="*/ 12 w 453"/>
                <a:gd name="T3" fmla="*/ 76 h 295"/>
                <a:gd name="T4" fmla="*/ 15 w 453"/>
                <a:gd name="T5" fmla="*/ 70 h 295"/>
                <a:gd name="T6" fmla="*/ 19 w 453"/>
                <a:gd name="T7" fmla="*/ 0 h 295"/>
                <a:gd name="T8" fmla="*/ 120 w 453"/>
                <a:gd name="T9" fmla="*/ 6 h 295"/>
                <a:gd name="T10" fmla="*/ 233 w 453"/>
                <a:gd name="T11" fmla="*/ 11 h 295"/>
                <a:gd name="T12" fmla="*/ 339 w 453"/>
                <a:gd name="T13" fmla="*/ 13 h 295"/>
                <a:gd name="T14" fmla="*/ 444 w 453"/>
                <a:gd name="T15" fmla="*/ 13 h 295"/>
                <a:gd name="T16" fmla="*/ 442 w 453"/>
                <a:gd name="T17" fmla="*/ 24 h 295"/>
                <a:gd name="T18" fmla="*/ 439 w 453"/>
                <a:gd name="T19" fmla="*/ 30 h 295"/>
                <a:gd name="T20" fmla="*/ 434 w 453"/>
                <a:gd name="T21" fmla="*/ 34 h 295"/>
                <a:gd name="T22" fmla="*/ 428 w 453"/>
                <a:gd name="T23" fmla="*/ 38 h 295"/>
                <a:gd name="T24" fmla="*/ 427 w 453"/>
                <a:gd name="T25" fmla="*/ 42 h 295"/>
                <a:gd name="T26" fmla="*/ 431 w 453"/>
                <a:gd name="T27" fmla="*/ 47 h 295"/>
                <a:gd name="T28" fmla="*/ 438 w 453"/>
                <a:gd name="T29" fmla="*/ 58 h 295"/>
                <a:gd name="T30" fmla="*/ 442 w 453"/>
                <a:gd name="T31" fmla="*/ 58 h 295"/>
                <a:gd name="T32" fmla="*/ 447 w 453"/>
                <a:gd name="T33" fmla="*/ 61 h 295"/>
                <a:gd name="T34" fmla="*/ 451 w 453"/>
                <a:gd name="T35" fmla="*/ 66 h 295"/>
                <a:gd name="T36" fmla="*/ 453 w 453"/>
                <a:gd name="T37" fmla="*/ 214 h 295"/>
                <a:gd name="T38" fmla="*/ 443 w 453"/>
                <a:gd name="T39" fmla="*/ 214 h 295"/>
                <a:gd name="T40" fmla="*/ 444 w 453"/>
                <a:gd name="T41" fmla="*/ 219 h 295"/>
                <a:gd name="T42" fmla="*/ 447 w 453"/>
                <a:gd name="T43" fmla="*/ 225 h 295"/>
                <a:gd name="T44" fmla="*/ 447 w 453"/>
                <a:gd name="T45" fmla="*/ 230 h 295"/>
                <a:gd name="T46" fmla="*/ 444 w 453"/>
                <a:gd name="T47" fmla="*/ 232 h 295"/>
                <a:gd name="T48" fmla="*/ 446 w 453"/>
                <a:gd name="T49" fmla="*/ 237 h 295"/>
                <a:gd name="T50" fmla="*/ 451 w 453"/>
                <a:gd name="T51" fmla="*/ 242 h 295"/>
                <a:gd name="T52" fmla="*/ 451 w 453"/>
                <a:gd name="T53" fmla="*/ 248 h 295"/>
                <a:gd name="T54" fmla="*/ 449 w 453"/>
                <a:gd name="T55" fmla="*/ 252 h 295"/>
                <a:gd name="T56" fmla="*/ 449 w 453"/>
                <a:gd name="T57" fmla="*/ 257 h 295"/>
                <a:gd name="T58" fmla="*/ 446 w 453"/>
                <a:gd name="T59" fmla="*/ 268 h 295"/>
                <a:gd name="T60" fmla="*/ 444 w 453"/>
                <a:gd name="T61" fmla="*/ 270 h 295"/>
                <a:gd name="T62" fmla="*/ 442 w 453"/>
                <a:gd name="T63" fmla="*/ 274 h 295"/>
                <a:gd name="T64" fmla="*/ 443 w 453"/>
                <a:gd name="T65" fmla="*/ 279 h 295"/>
                <a:gd name="T66" fmla="*/ 449 w 453"/>
                <a:gd name="T67" fmla="*/ 284 h 295"/>
                <a:gd name="T68" fmla="*/ 450 w 453"/>
                <a:gd name="T69" fmla="*/ 295 h 295"/>
                <a:gd name="T70" fmla="*/ 446 w 453"/>
                <a:gd name="T71" fmla="*/ 294 h 295"/>
                <a:gd name="T72" fmla="*/ 440 w 453"/>
                <a:gd name="T73" fmla="*/ 289 h 295"/>
                <a:gd name="T74" fmla="*/ 438 w 453"/>
                <a:gd name="T75" fmla="*/ 283 h 295"/>
                <a:gd name="T76" fmla="*/ 432 w 453"/>
                <a:gd name="T77" fmla="*/ 282 h 295"/>
                <a:gd name="T78" fmla="*/ 427 w 453"/>
                <a:gd name="T79" fmla="*/ 276 h 295"/>
                <a:gd name="T80" fmla="*/ 423 w 453"/>
                <a:gd name="T81" fmla="*/ 278 h 295"/>
                <a:gd name="T82" fmla="*/ 421 w 453"/>
                <a:gd name="T83" fmla="*/ 275 h 295"/>
                <a:gd name="T84" fmla="*/ 416 w 453"/>
                <a:gd name="T85" fmla="*/ 274 h 295"/>
                <a:gd name="T86" fmla="*/ 411 w 453"/>
                <a:gd name="T87" fmla="*/ 272 h 295"/>
                <a:gd name="T88" fmla="*/ 402 w 453"/>
                <a:gd name="T89" fmla="*/ 266 h 295"/>
                <a:gd name="T90" fmla="*/ 379 w 453"/>
                <a:gd name="T91" fmla="*/ 267 h 295"/>
                <a:gd name="T92" fmla="*/ 369 w 453"/>
                <a:gd name="T93" fmla="*/ 266 h 295"/>
                <a:gd name="T94" fmla="*/ 364 w 453"/>
                <a:gd name="T95" fmla="*/ 271 h 295"/>
                <a:gd name="T96" fmla="*/ 359 w 453"/>
                <a:gd name="T97" fmla="*/ 274 h 295"/>
                <a:gd name="T98" fmla="*/ 337 w 453"/>
                <a:gd name="T99" fmla="*/ 261 h 295"/>
                <a:gd name="T100" fmla="*/ 331 w 453"/>
                <a:gd name="T101" fmla="*/ 255 h 295"/>
                <a:gd name="T102" fmla="*/ 264 w 453"/>
                <a:gd name="T103" fmla="*/ 253 h 295"/>
                <a:gd name="T104" fmla="*/ 165 w 453"/>
                <a:gd name="T105" fmla="*/ 249 h 295"/>
                <a:gd name="T106" fmla="*/ 62 w 453"/>
                <a:gd name="T107" fmla="*/ 244 h 295"/>
                <a:gd name="T108" fmla="*/ 0 w 453"/>
                <a:gd name="T109" fmla="*/ 24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3" h="295">
                  <a:moveTo>
                    <a:pt x="0" y="240"/>
                  </a:moveTo>
                  <a:lnTo>
                    <a:pt x="12" y="76"/>
                  </a:lnTo>
                  <a:lnTo>
                    <a:pt x="15" y="70"/>
                  </a:lnTo>
                  <a:lnTo>
                    <a:pt x="19" y="0"/>
                  </a:lnTo>
                  <a:lnTo>
                    <a:pt x="120" y="6"/>
                  </a:lnTo>
                  <a:lnTo>
                    <a:pt x="233" y="11"/>
                  </a:lnTo>
                  <a:lnTo>
                    <a:pt x="339" y="13"/>
                  </a:lnTo>
                  <a:lnTo>
                    <a:pt x="444" y="13"/>
                  </a:lnTo>
                  <a:lnTo>
                    <a:pt x="442" y="24"/>
                  </a:lnTo>
                  <a:lnTo>
                    <a:pt x="439" y="30"/>
                  </a:lnTo>
                  <a:lnTo>
                    <a:pt x="434" y="34"/>
                  </a:lnTo>
                  <a:lnTo>
                    <a:pt x="428" y="38"/>
                  </a:lnTo>
                  <a:lnTo>
                    <a:pt x="427" y="42"/>
                  </a:lnTo>
                  <a:lnTo>
                    <a:pt x="431" y="47"/>
                  </a:lnTo>
                  <a:lnTo>
                    <a:pt x="438" y="58"/>
                  </a:lnTo>
                  <a:lnTo>
                    <a:pt x="442" y="58"/>
                  </a:lnTo>
                  <a:lnTo>
                    <a:pt x="447" y="61"/>
                  </a:lnTo>
                  <a:lnTo>
                    <a:pt x="451" y="66"/>
                  </a:lnTo>
                  <a:lnTo>
                    <a:pt x="453" y="214"/>
                  </a:lnTo>
                  <a:lnTo>
                    <a:pt x="443" y="214"/>
                  </a:lnTo>
                  <a:lnTo>
                    <a:pt x="444" y="219"/>
                  </a:lnTo>
                  <a:lnTo>
                    <a:pt x="447" y="225"/>
                  </a:lnTo>
                  <a:lnTo>
                    <a:pt x="447" y="230"/>
                  </a:lnTo>
                  <a:lnTo>
                    <a:pt x="444" y="232"/>
                  </a:lnTo>
                  <a:lnTo>
                    <a:pt x="446" y="237"/>
                  </a:lnTo>
                  <a:lnTo>
                    <a:pt x="451" y="242"/>
                  </a:lnTo>
                  <a:lnTo>
                    <a:pt x="451" y="248"/>
                  </a:lnTo>
                  <a:lnTo>
                    <a:pt x="449" y="252"/>
                  </a:lnTo>
                  <a:lnTo>
                    <a:pt x="449" y="257"/>
                  </a:lnTo>
                  <a:lnTo>
                    <a:pt x="446" y="268"/>
                  </a:lnTo>
                  <a:lnTo>
                    <a:pt x="444" y="270"/>
                  </a:lnTo>
                  <a:lnTo>
                    <a:pt x="442" y="274"/>
                  </a:lnTo>
                  <a:lnTo>
                    <a:pt x="443" y="279"/>
                  </a:lnTo>
                  <a:lnTo>
                    <a:pt x="449" y="284"/>
                  </a:lnTo>
                  <a:lnTo>
                    <a:pt x="450" y="295"/>
                  </a:lnTo>
                  <a:lnTo>
                    <a:pt x="446" y="294"/>
                  </a:lnTo>
                  <a:lnTo>
                    <a:pt x="440" y="289"/>
                  </a:lnTo>
                  <a:lnTo>
                    <a:pt x="438" y="283"/>
                  </a:lnTo>
                  <a:lnTo>
                    <a:pt x="432" y="282"/>
                  </a:lnTo>
                  <a:lnTo>
                    <a:pt x="427" y="276"/>
                  </a:lnTo>
                  <a:lnTo>
                    <a:pt x="423" y="278"/>
                  </a:lnTo>
                  <a:lnTo>
                    <a:pt x="421" y="275"/>
                  </a:lnTo>
                  <a:lnTo>
                    <a:pt x="416" y="274"/>
                  </a:lnTo>
                  <a:lnTo>
                    <a:pt x="411" y="272"/>
                  </a:lnTo>
                  <a:lnTo>
                    <a:pt x="402" y="266"/>
                  </a:lnTo>
                  <a:lnTo>
                    <a:pt x="379" y="267"/>
                  </a:lnTo>
                  <a:lnTo>
                    <a:pt x="369" y="266"/>
                  </a:lnTo>
                  <a:lnTo>
                    <a:pt x="364" y="271"/>
                  </a:lnTo>
                  <a:lnTo>
                    <a:pt x="359" y="274"/>
                  </a:lnTo>
                  <a:lnTo>
                    <a:pt x="337" y="261"/>
                  </a:lnTo>
                  <a:lnTo>
                    <a:pt x="331" y="255"/>
                  </a:lnTo>
                  <a:lnTo>
                    <a:pt x="264" y="253"/>
                  </a:lnTo>
                  <a:lnTo>
                    <a:pt x="165" y="249"/>
                  </a:lnTo>
                  <a:lnTo>
                    <a:pt x="62" y="244"/>
                  </a:lnTo>
                  <a:lnTo>
                    <a:pt x="0" y="2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2" name="Freeform 125">
              <a:extLst>
                <a:ext uri="{FF2B5EF4-FFF2-40B4-BE49-F238E27FC236}">
                  <a16:creationId xmlns:a16="http://schemas.microsoft.com/office/drawing/2014/main" id="{F0654202-68DB-4858-C5EB-FD7266834DC8}"/>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3" name="Freeform 126">
              <a:extLst>
                <a:ext uri="{FF2B5EF4-FFF2-40B4-BE49-F238E27FC236}">
                  <a16:creationId xmlns:a16="http://schemas.microsoft.com/office/drawing/2014/main" id="{2F16BAEA-3D1A-9A0E-7381-DFA84EFF83FD}"/>
                </a:ext>
              </a:extLst>
            </p:cNvPr>
            <p:cNvSpPr>
              <a:spLocks/>
            </p:cNvSpPr>
            <p:nvPr/>
          </p:nvSpPr>
          <p:spPr bwMode="auto">
            <a:xfrm>
              <a:off x="4538540" y="2248293"/>
              <a:ext cx="798060" cy="490191"/>
            </a:xfrm>
            <a:custGeom>
              <a:avLst/>
              <a:gdLst>
                <a:gd name="T0" fmla="*/ 0 w 425"/>
                <a:gd name="T1" fmla="*/ 248 h 261"/>
                <a:gd name="T2" fmla="*/ 17 w 425"/>
                <a:gd name="T3" fmla="*/ 1 h 261"/>
                <a:gd name="T4" fmla="*/ 17 w 425"/>
                <a:gd name="T5" fmla="*/ 0 h 261"/>
                <a:gd name="T6" fmla="*/ 103 w 425"/>
                <a:gd name="T7" fmla="*/ 5 h 261"/>
                <a:gd name="T8" fmla="*/ 230 w 425"/>
                <a:gd name="T9" fmla="*/ 10 h 261"/>
                <a:gd name="T10" fmla="*/ 340 w 425"/>
                <a:gd name="T11" fmla="*/ 13 h 261"/>
                <a:gd name="T12" fmla="*/ 389 w 425"/>
                <a:gd name="T13" fmla="*/ 13 h 261"/>
                <a:gd name="T14" fmla="*/ 387 w 425"/>
                <a:gd name="T15" fmla="*/ 16 h 261"/>
                <a:gd name="T16" fmla="*/ 387 w 425"/>
                <a:gd name="T17" fmla="*/ 16 h 261"/>
                <a:gd name="T18" fmla="*/ 390 w 425"/>
                <a:gd name="T19" fmla="*/ 20 h 261"/>
                <a:gd name="T20" fmla="*/ 393 w 425"/>
                <a:gd name="T21" fmla="*/ 35 h 261"/>
                <a:gd name="T22" fmla="*/ 396 w 425"/>
                <a:gd name="T23" fmla="*/ 40 h 261"/>
                <a:gd name="T24" fmla="*/ 392 w 425"/>
                <a:gd name="T25" fmla="*/ 50 h 261"/>
                <a:gd name="T26" fmla="*/ 394 w 425"/>
                <a:gd name="T27" fmla="*/ 61 h 261"/>
                <a:gd name="T28" fmla="*/ 393 w 425"/>
                <a:gd name="T29" fmla="*/ 65 h 261"/>
                <a:gd name="T30" fmla="*/ 394 w 425"/>
                <a:gd name="T31" fmla="*/ 67 h 261"/>
                <a:gd name="T32" fmla="*/ 393 w 425"/>
                <a:gd name="T33" fmla="*/ 78 h 261"/>
                <a:gd name="T34" fmla="*/ 394 w 425"/>
                <a:gd name="T35" fmla="*/ 84 h 261"/>
                <a:gd name="T36" fmla="*/ 400 w 425"/>
                <a:gd name="T37" fmla="*/ 101 h 261"/>
                <a:gd name="T38" fmla="*/ 400 w 425"/>
                <a:gd name="T39" fmla="*/ 104 h 261"/>
                <a:gd name="T40" fmla="*/ 406 w 425"/>
                <a:gd name="T41" fmla="*/ 119 h 261"/>
                <a:gd name="T42" fmla="*/ 409 w 425"/>
                <a:gd name="T43" fmla="*/ 131 h 261"/>
                <a:gd name="T44" fmla="*/ 409 w 425"/>
                <a:gd name="T45" fmla="*/ 136 h 261"/>
                <a:gd name="T46" fmla="*/ 408 w 425"/>
                <a:gd name="T47" fmla="*/ 141 h 261"/>
                <a:gd name="T48" fmla="*/ 409 w 425"/>
                <a:gd name="T49" fmla="*/ 146 h 261"/>
                <a:gd name="T50" fmla="*/ 409 w 425"/>
                <a:gd name="T51" fmla="*/ 157 h 261"/>
                <a:gd name="T52" fmla="*/ 411 w 425"/>
                <a:gd name="T53" fmla="*/ 168 h 261"/>
                <a:gd name="T54" fmla="*/ 411 w 425"/>
                <a:gd name="T55" fmla="*/ 176 h 261"/>
                <a:gd name="T56" fmla="*/ 413 w 425"/>
                <a:gd name="T57" fmla="*/ 181 h 261"/>
                <a:gd name="T58" fmla="*/ 412 w 425"/>
                <a:gd name="T59" fmla="*/ 187 h 261"/>
                <a:gd name="T60" fmla="*/ 413 w 425"/>
                <a:gd name="T61" fmla="*/ 206 h 261"/>
                <a:gd name="T62" fmla="*/ 416 w 425"/>
                <a:gd name="T63" fmla="*/ 211 h 261"/>
                <a:gd name="T64" fmla="*/ 415 w 425"/>
                <a:gd name="T65" fmla="*/ 217 h 261"/>
                <a:gd name="T66" fmla="*/ 417 w 425"/>
                <a:gd name="T67" fmla="*/ 222 h 261"/>
                <a:gd name="T68" fmla="*/ 423 w 425"/>
                <a:gd name="T69" fmla="*/ 230 h 261"/>
                <a:gd name="T70" fmla="*/ 424 w 425"/>
                <a:gd name="T71" fmla="*/ 235 h 261"/>
                <a:gd name="T72" fmla="*/ 424 w 425"/>
                <a:gd name="T73" fmla="*/ 241 h 261"/>
                <a:gd name="T74" fmla="*/ 425 w 425"/>
                <a:gd name="T75" fmla="*/ 252 h 261"/>
                <a:gd name="T76" fmla="*/ 425 w 425"/>
                <a:gd name="T77" fmla="*/ 256 h 261"/>
                <a:gd name="T78" fmla="*/ 425 w 425"/>
                <a:gd name="T79" fmla="*/ 261 h 261"/>
                <a:gd name="T80" fmla="*/ 320 w 425"/>
                <a:gd name="T81" fmla="*/ 261 h 261"/>
                <a:gd name="T82" fmla="*/ 214 w 425"/>
                <a:gd name="T83" fmla="*/ 259 h 261"/>
                <a:gd name="T84" fmla="*/ 101 w 425"/>
                <a:gd name="T85" fmla="*/ 254 h 261"/>
                <a:gd name="T86" fmla="*/ 0 w 425"/>
                <a:gd name="T87"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5" h="261">
                  <a:moveTo>
                    <a:pt x="0" y="248"/>
                  </a:moveTo>
                  <a:lnTo>
                    <a:pt x="17" y="1"/>
                  </a:lnTo>
                  <a:lnTo>
                    <a:pt x="17" y="0"/>
                  </a:lnTo>
                  <a:lnTo>
                    <a:pt x="103" y="5"/>
                  </a:lnTo>
                  <a:lnTo>
                    <a:pt x="230" y="10"/>
                  </a:lnTo>
                  <a:lnTo>
                    <a:pt x="340" y="13"/>
                  </a:lnTo>
                  <a:lnTo>
                    <a:pt x="389" y="13"/>
                  </a:lnTo>
                  <a:lnTo>
                    <a:pt x="387" y="16"/>
                  </a:lnTo>
                  <a:lnTo>
                    <a:pt x="387" y="16"/>
                  </a:lnTo>
                  <a:lnTo>
                    <a:pt x="390" y="20"/>
                  </a:lnTo>
                  <a:lnTo>
                    <a:pt x="393" y="35"/>
                  </a:lnTo>
                  <a:lnTo>
                    <a:pt x="396" y="40"/>
                  </a:lnTo>
                  <a:lnTo>
                    <a:pt x="392" y="50"/>
                  </a:lnTo>
                  <a:lnTo>
                    <a:pt x="394" y="61"/>
                  </a:lnTo>
                  <a:lnTo>
                    <a:pt x="393" y="65"/>
                  </a:lnTo>
                  <a:lnTo>
                    <a:pt x="394" y="67"/>
                  </a:lnTo>
                  <a:lnTo>
                    <a:pt x="393" y="78"/>
                  </a:lnTo>
                  <a:lnTo>
                    <a:pt x="394" y="84"/>
                  </a:lnTo>
                  <a:lnTo>
                    <a:pt x="400" y="101"/>
                  </a:lnTo>
                  <a:lnTo>
                    <a:pt x="400" y="104"/>
                  </a:lnTo>
                  <a:lnTo>
                    <a:pt x="406" y="119"/>
                  </a:lnTo>
                  <a:lnTo>
                    <a:pt x="409" y="131"/>
                  </a:lnTo>
                  <a:lnTo>
                    <a:pt x="409" y="136"/>
                  </a:lnTo>
                  <a:lnTo>
                    <a:pt x="408" y="141"/>
                  </a:lnTo>
                  <a:lnTo>
                    <a:pt x="409" y="146"/>
                  </a:lnTo>
                  <a:lnTo>
                    <a:pt x="409" y="157"/>
                  </a:lnTo>
                  <a:lnTo>
                    <a:pt x="411" y="168"/>
                  </a:lnTo>
                  <a:lnTo>
                    <a:pt x="411" y="176"/>
                  </a:lnTo>
                  <a:lnTo>
                    <a:pt x="413" y="181"/>
                  </a:lnTo>
                  <a:lnTo>
                    <a:pt x="412" y="187"/>
                  </a:lnTo>
                  <a:lnTo>
                    <a:pt x="413" y="206"/>
                  </a:lnTo>
                  <a:lnTo>
                    <a:pt x="416" y="211"/>
                  </a:lnTo>
                  <a:lnTo>
                    <a:pt x="415" y="217"/>
                  </a:lnTo>
                  <a:lnTo>
                    <a:pt x="417" y="222"/>
                  </a:lnTo>
                  <a:lnTo>
                    <a:pt x="423" y="230"/>
                  </a:lnTo>
                  <a:lnTo>
                    <a:pt x="424" y="235"/>
                  </a:lnTo>
                  <a:lnTo>
                    <a:pt x="424" y="241"/>
                  </a:lnTo>
                  <a:lnTo>
                    <a:pt x="425" y="252"/>
                  </a:lnTo>
                  <a:lnTo>
                    <a:pt x="425" y="256"/>
                  </a:lnTo>
                  <a:lnTo>
                    <a:pt x="425" y="261"/>
                  </a:lnTo>
                  <a:lnTo>
                    <a:pt x="320" y="261"/>
                  </a:lnTo>
                  <a:lnTo>
                    <a:pt x="214" y="259"/>
                  </a:lnTo>
                  <a:lnTo>
                    <a:pt x="101" y="254"/>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4" name="Freeform 127">
              <a:extLst>
                <a:ext uri="{FF2B5EF4-FFF2-40B4-BE49-F238E27FC236}">
                  <a16:creationId xmlns:a16="http://schemas.microsoft.com/office/drawing/2014/main" id="{70590E06-8C19-5593-2909-D219A06A363A}"/>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5" name="Freeform 128">
              <a:extLst>
                <a:ext uri="{FF2B5EF4-FFF2-40B4-BE49-F238E27FC236}">
                  <a16:creationId xmlns:a16="http://schemas.microsoft.com/office/drawing/2014/main" id="{B2B23811-7AF5-0EEB-1A2D-A74CFC50A7B4}"/>
                </a:ext>
              </a:extLst>
            </p:cNvPr>
            <p:cNvSpPr>
              <a:spLocks/>
            </p:cNvSpPr>
            <p:nvPr/>
          </p:nvSpPr>
          <p:spPr bwMode="auto">
            <a:xfrm>
              <a:off x="4555440" y="4102004"/>
              <a:ext cx="1055317" cy="537144"/>
            </a:xfrm>
            <a:custGeom>
              <a:avLst/>
              <a:gdLst>
                <a:gd name="T0" fmla="*/ 3 w 562"/>
                <a:gd name="T1" fmla="*/ 0 h 286"/>
                <a:gd name="T2" fmla="*/ 170 w 562"/>
                <a:gd name="T3" fmla="*/ 8 h 286"/>
                <a:gd name="T4" fmla="*/ 465 w 562"/>
                <a:gd name="T5" fmla="*/ 12 h 286"/>
                <a:gd name="T6" fmla="*/ 547 w 562"/>
                <a:gd name="T7" fmla="*/ 51 h 286"/>
                <a:gd name="T8" fmla="*/ 560 w 562"/>
                <a:gd name="T9" fmla="*/ 142 h 286"/>
                <a:gd name="T10" fmla="*/ 547 w 562"/>
                <a:gd name="T11" fmla="*/ 283 h 286"/>
                <a:gd name="T12" fmla="*/ 537 w 562"/>
                <a:gd name="T13" fmla="*/ 278 h 286"/>
                <a:gd name="T14" fmla="*/ 514 w 562"/>
                <a:gd name="T15" fmla="*/ 263 h 286"/>
                <a:gd name="T16" fmla="*/ 506 w 562"/>
                <a:gd name="T17" fmla="*/ 267 h 286"/>
                <a:gd name="T18" fmla="*/ 498 w 562"/>
                <a:gd name="T19" fmla="*/ 270 h 286"/>
                <a:gd name="T20" fmla="*/ 488 w 562"/>
                <a:gd name="T21" fmla="*/ 263 h 286"/>
                <a:gd name="T22" fmla="*/ 473 w 562"/>
                <a:gd name="T23" fmla="*/ 271 h 286"/>
                <a:gd name="T24" fmla="*/ 463 w 562"/>
                <a:gd name="T25" fmla="*/ 267 h 286"/>
                <a:gd name="T26" fmla="*/ 452 w 562"/>
                <a:gd name="T27" fmla="*/ 272 h 286"/>
                <a:gd name="T28" fmla="*/ 441 w 562"/>
                <a:gd name="T29" fmla="*/ 279 h 286"/>
                <a:gd name="T30" fmla="*/ 433 w 562"/>
                <a:gd name="T31" fmla="*/ 279 h 286"/>
                <a:gd name="T32" fmla="*/ 422 w 562"/>
                <a:gd name="T33" fmla="*/ 274 h 286"/>
                <a:gd name="T34" fmla="*/ 414 w 562"/>
                <a:gd name="T35" fmla="*/ 268 h 286"/>
                <a:gd name="T36" fmla="*/ 404 w 562"/>
                <a:gd name="T37" fmla="*/ 270 h 286"/>
                <a:gd name="T38" fmla="*/ 395 w 562"/>
                <a:gd name="T39" fmla="*/ 263 h 286"/>
                <a:gd name="T40" fmla="*/ 392 w 562"/>
                <a:gd name="T41" fmla="*/ 267 h 286"/>
                <a:gd name="T42" fmla="*/ 385 w 562"/>
                <a:gd name="T43" fmla="*/ 281 h 286"/>
                <a:gd name="T44" fmla="*/ 380 w 562"/>
                <a:gd name="T45" fmla="*/ 281 h 286"/>
                <a:gd name="T46" fmla="*/ 380 w 562"/>
                <a:gd name="T47" fmla="*/ 270 h 286"/>
                <a:gd name="T48" fmla="*/ 366 w 562"/>
                <a:gd name="T49" fmla="*/ 274 h 286"/>
                <a:gd name="T50" fmla="*/ 360 w 562"/>
                <a:gd name="T51" fmla="*/ 267 h 286"/>
                <a:gd name="T52" fmla="*/ 351 w 562"/>
                <a:gd name="T53" fmla="*/ 263 h 286"/>
                <a:gd name="T54" fmla="*/ 338 w 562"/>
                <a:gd name="T55" fmla="*/ 268 h 286"/>
                <a:gd name="T56" fmla="*/ 328 w 562"/>
                <a:gd name="T57" fmla="*/ 270 h 286"/>
                <a:gd name="T58" fmla="*/ 327 w 562"/>
                <a:gd name="T59" fmla="*/ 259 h 286"/>
                <a:gd name="T60" fmla="*/ 317 w 562"/>
                <a:gd name="T61" fmla="*/ 253 h 286"/>
                <a:gd name="T62" fmla="*/ 313 w 562"/>
                <a:gd name="T63" fmla="*/ 248 h 286"/>
                <a:gd name="T64" fmla="*/ 297 w 562"/>
                <a:gd name="T65" fmla="*/ 251 h 286"/>
                <a:gd name="T66" fmla="*/ 288 w 562"/>
                <a:gd name="T67" fmla="*/ 249 h 286"/>
                <a:gd name="T68" fmla="*/ 279 w 562"/>
                <a:gd name="T69" fmla="*/ 245 h 286"/>
                <a:gd name="T70" fmla="*/ 263 w 562"/>
                <a:gd name="T71" fmla="*/ 243 h 286"/>
                <a:gd name="T72" fmla="*/ 254 w 562"/>
                <a:gd name="T73" fmla="*/ 241 h 286"/>
                <a:gd name="T74" fmla="*/ 246 w 562"/>
                <a:gd name="T75" fmla="*/ 240 h 286"/>
                <a:gd name="T76" fmla="*/ 244 w 562"/>
                <a:gd name="T77" fmla="*/ 229 h 286"/>
                <a:gd name="T78" fmla="*/ 235 w 562"/>
                <a:gd name="T79" fmla="*/ 222 h 286"/>
                <a:gd name="T80" fmla="*/ 231 w 562"/>
                <a:gd name="T81" fmla="*/ 225 h 286"/>
                <a:gd name="T82" fmla="*/ 220 w 562"/>
                <a:gd name="T83" fmla="*/ 224 h 286"/>
                <a:gd name="T84" fmla="*/ 210 w 562"/>
                <a:gd name="T85" fmla="*/ 224 h 286"/>
                <a:gd name="T86" fmla="*/ 195 w 562"/>
                <a:gd name="T87" fmla="*/ 209 h 286"/>
                <a:gd name="T88" fmla="*/ 191 w 562"/>
                <a:gd name="T89" fmla="*/ 199 h 286"/>
                <a:gd name="T90" fmla="*/ 190 w 562"/>
                <a:gd name="T91" fmla="*/ 50 h 286"/>
                <a:gd name="T92" fmla="*/ 157 w 562"/>
                <a:gd name="T93" fmla="*/ 49 h 286"/>
                <a:gd name="T94" fmla="*/ 0 w 562"/>
                <a:gd name="T95" fmla="*/ 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286">
                  <a:moveTo>
                    <a:pt x="0" y="40"/>
                  </a:moveTo>
                  <a:lnTo>
                    <a:pt x="3" y="0"/>
                  </a:lnTo>
                  <a:lnTo>
                    <a:pt x="67" y="4"/>
                  </a:lnTo>
                  <a:lnTo>
                    <a:pt x="170" y="8"/>
                  </a:lnTo>
                  <a:lnTo>
                    <a:pt x="317" y="12"/>
                  </a:lnTo>
                  <a:lnTo>
                    <a:pt x="465" y="12"/>
                  </a:lnTo>
                  <a:lnTo>
                    <a:pt x="545" y="9"/>
                  </a:lnTo>
                  <a:lnTo>
                    <a:pt x="547" y="51"/>
                  </a:lnTo>
                  <a:lnTo>
                    <a:pt x="559" y="120"/>
                  </a:lnTo>
                  <a:lnTo>
                    <a:pt x="560" y="142"/>
                  </a:lnTo>
                  <a:lnTo>
                    <a:pt x="562" y="286"/>
                  </a:lnTo>
                  <a:lnTo>
                    <a:pt x="547" y="283"/>
                  </a:lnTo>
                  <a:lnTo>
                    <a:pt x="541" y="279"/>
                  </a:lnTo>
                  <a:lnTo>
                    <a:pt x="537" y="278"/>
                  </a:lnTo>
                  <a:lnTo>
                    <a:pt x="526" y="270"/>
                  </a:lnTo>
                  <a:lnTo>
                    <a:pt x="514" y="263"/>
                  </a:lnTo>
                  <a:lnTo>
                    <a:pt x="510" y="263"/>
                  </a:lnTo>
                  <a:lnTo>
                    <a:pt x="506" y="267"/>
                  </a:lnTo>
                  <a:lnTo>
                    <a:pt x="503" y="270"/>
                  </a:lnTo>
                  <a:lnTo>
                    <a:pt x="498" y="270"/>
                  </a:lnTo>
                  <a:lnTo>
                    <a:pt x="494" y="268"/>
                  </a:lnTo>
                  <a:lnTo>
                    <a:pt x="488" y="263"/>
                  </a:lnTo>
                  <a:lnTo>
                    <a:pt x="478" y="267"/>
                  </a:lnTo>
                  <a:lnTo>
                    <a:pt x="473" y="271"/>
                  </a:lnTo>
                  <a:lnTo>
                    <a:pt x="468" y="271"/>
                  </a:lnTo>
                  <a:lnTo>
                    <a:pt x="463" y="267"/>
                  </a:lnTo>
                  <a:lnTo>
                    <a:pt x="459" y="271"/>
                  </a:lnTo>
                  <a:lnTo>
                    <a:pt x="452" y="272"/>
                  </a:lnTo>
                  <a:lnTo>
                    <a:pt x="446" y="279"/>
                  </a:lnTo>
                  <a:lnTo>
                    <a:pt x="441" y="279"/>
                  </a:lnTo>
                  <a:lnTo>
                    <a:pt x="438" y="283"/>
                  </a:lnTo>
                  <a:lnTo>
                    <a:pt x="433" y="279"/>
                  </a:lnTo>
                  <a:lnTo>
                    <a:pt x="427" y="276"/>
                  </a:lnTo>
                  <a:lnTo>
                    <a:pt x="422" y="274"/>
                  </a:lnTo>
                  <a:lnTo>
                    <a:pt x="419" y="268"/>
                  </a:lnTo>
                  <a:lnTo>
                    <a:pt x="414" y="268"/>
                  </a:lnTo>
                  <a:lnTo>
                    <a:pt x="408" y="272"/>
                  </a:lnTo>
                  <a:lnTo>
                    <a:pt x="404" y="270"/>
                  </a:lnTo>
                  <a:lnTo>
                    <a:pt x="399" y="264"/>
                  </a:lnTo>
                  <a:lnTo>
                    <a:pt x="395" y="263"/>
                  </a:lnTo>
                  <a:lnTo>
                    <a:pt x="392" y="264"/>
                  </a:lnTo>
                  <a:lnTo>
                    <a:pt x="392" y="267"/>
                  </a:lnTo>
                  <a:lnTo>
                    <a:pt x="387" y="271"/>
                  </a:lnTo>
                  <a:lnTo>
                    <a:pt x="385" y="281"/>
                  </a:lnTo>
                  <a:lnTo>
                    <a:pt x="381" y="282"/>
                  </a:lnTo>
                  <a:lnTo>
                    <a:pt x="380" y="281"/>
                  </a:lnTo>
                  <a:lnTo>
                    <a:pt x="377" y="275"/>
                  </a:lnTo>
                  <a:lnTo>
                    <a:pt x="380" y="270"/>
                  </a:lnTo>
                  <a:lnTo>
                    <a:pt x="374" y="270"/>
                  </a:lnTo>
                  <a:lnTo>
                    <a:pt x="366" y="274"/>
                  </a:lnTo>
                  <a:lnTo>
                    <a:pt x="361" y="272"/>
                  </a:lnTo>
                  <a:lnTo>
                    <a:pt x="360" y="267"/>
                  </a:lnTo>
                  <a:lnTo>
                    <a:pt x="354" y="267"/>
                  </a:lnTo>
                  <a:lnTo>
                    <a:pt x="351" y="263"/>
                  </a:lnTo>
                  <a:lnTo>
                    <a:pt x="346" y="260"/>
                  </a:lnTo>
                  <a:lnTo>
                    <a:pt x="338" y="268"/>
                  </a:lnTo>
                  <a:lnTo>
                    <a:pt x="334" y="271"/>
                  </a:lnTo>
                  <a:lnTo>
                    <a:pt x="328" y="270"/>
                  </a:lnTo>
                  <a:lnTo>
                    <a:pt x="327" y="263"/>
                  </a:lnTo>
                  <a:lnTo>
                    <a:pt x="327" y="259"/>
                  </a:lnTo>
                  <a:lnTo>
                    <a:pt x="322" y="259"/>
                  </a:lnTo>
                  <a:lnTo>
                    <a:pt x="317" y="253"/>
                  </a:lnTo>
                  <a:lnTo>
                    <a:pt x="319" y="248"/>
                  </a:lnTo>
                  <a:lnTo>
                    <a:pt x="313" y="248"/>
                  </a:lnTo>
                  <a:lnTo>
                    <a:pt x="303" y="247"/>
                  </a:lnTo>
                  <a:lnTo>
                    <a:pt x="297" y="251"/>
                  </a:lnTo>
                  <a:lnTo>
                    <a:pt x="292" y="253"/>
                  </a:lnTo>
                  <a:lnTo>
                    <a:pt x="288" y="249"/>
                  </a:lnTo>
                  <a:lnTo>
                    <a:pt x="285" y="245"/>
                  </a:lnTo>
                  <a:lnTo>
                    <a:pt x="279" y="245"/>
                  </a:lnTo>
                  <a:lnTo>
                    <a:pt x="274" y="247"/>
                  </a:lnTo>
                  <a:lnTo>
                    <a:pt x="263" y="243"/>
                  </a:lnTo>
                  <a:lnTo>
                    <a:pt x="258" y="240"/>
                  </a:lnTo>
                  <a:lnTo>
                    <a:pt x="254" y="241"/>
                  </a:lnTo>
                  <a:lnTo>
                    <a:pt x="251" y="240"/>
                  </a:lnTo>
                  <a:lnTo>
                    <a:pt x="246" y="240"/>
                  </a:lnTo>
                  <a:lnTo>
                    <a:pt x="244" y="234"/>
                  </a:lnTo>
                  <a:lnTo>
                    <a:pt x="244" y="229"/>
                  </a:lnTo>
                  <a:lnTo>
                    <a:pt x="240" y="225"/>
                  </a:lnTo>
                  <a:lnTo>
                    <a:pt x="235" y="222"/>
                  </a:lnTo>
                  <a:lnTo>
                    <a:pt x="233" y="219"/>
                  </a:lnTo>
                  <a:lnTo>
                    <a:pt x="231" y="225"/>
                  </a:lnTo>
                  <a:lnTo>
                    <a:pt x="227" y="225"/>
                  </a:lnTo>
                  <a:lnTo>
                    <a:pt x="220" y="224"/>
                  </a:lnTo>
                  <a:lnTo>
                    <a:pt x="214" y="225"/>
                  </a:lnTo>
                  <a:lnTo>
                    <a:pt x="210" y="224"/>
                  </a:lnTo>
                  <a:lnTo>
                    <a:pt x="201" y="213"/>
                  </a:lnTo>
                  <a:lnTo>
                    <a:pt x="195" y="209"/>
                  </a:lnTo>
                  <a:lnTo>
                    <a:pt x="190" y="209"/>
                  </a:lnTo>
                  <a:lnTo>
                    <a:pt x="191" y="199"/>
                  </a:lnTo>
                  <a:lnTo>
                    <a:pt x="195" y="53"/>
                  </a:lnTo>
                  <a:lnTo>
                    <a:pt x="190" y="50"/>
                  </a:lnTo>
                  <a:lnTo>
                    <a:pt x="185" y="49"/>
                  </a:lnTo>
                  <a:lnTo>
                    <a:pt x="157" y="49"/>
                  </a:lnTo>
                  <a:lnTo>
                    <a:pt x="90" y="46"/>
                  </a:lnTo>
                  <a:lnTo>
                    <a:pt x="0" y="40"/>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6" name="Freeform 129">
              <a:extLst>
                <a:ext uri="{FF2B5EF4-FFF2-40B4-BE49-F238E27FC236}">
                  <a16:creationId xmlns:a16="http://schemas.microsoft.com/office/drawing/2014/main" id="{5EC149BA-B284-7C6A-C828-F227C945F884}"/>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7" name="Freeform 130">
              <a:extLst>
                <a:ext uri="{FF2B5EF4-FFF2-40B4-BE49-F238E27FC236}">
                  <a16:creationId xmlns:a16="http://schemas.microsoft.com/office/drawing/2014/main" id="{B8460721-86AA-6531-2FEE-1DE429660B9C}"/>
                </a:ext>
              </a:extLst>
            </p:cNvPr>
            <p:cNvSpPr>
              <a:spLocks/>
            </p:cNvSpPr>
            <p:nvPr/>
          </p:nvSpPr>
          <p:spPr bwMode="auto">
            <a:xfrm>
              <a:off x="4681252" y="3643741"/>
              <a:ext cx="897583" cy="480800"/>
            </a:xfrm>
            <a:custGeom>
              <a:avLst/>
              <a:gdLst>
                <a:gd name="T0" fmla="*/ 0 w 478"/>
                <a:gd name="T1" fmla="*/ 248 h 256"/>
                <a:gd name="T2" fmla="*/ 12 w 478"/>
                <a:gd name="T3" fmla="*/ 0 h 256"/>
                <a:gd name="T4" fmla="*/ 90 w 478"/>
                <a:gd name="T5" fmla="*/ 4 h 256"/>
                <a:gd name="T6" fmla="*/ 244 w 478"/>
                <a:gd name="T7" fmla="*/ 8 h 256"/>
                <a:gd name="T8" fmla="*/ 325 w 478"/>
                <a:gd name="T9" fmla="*/ 8 h 256"/>
                <a:gd name="T10" fmla="*/ 429 w 478"/>
                <a:gd name="T11" fmla="*/ 6 h 256"/>
                <a:gd name="T12" fmla="*/ 444 w 478"/>
                <a:gd name="T13" fmla="*/ 17 h 256"/>
                <a:gd name="T14" fmla="*/ 448 w 478"/>
                <a:gd name="T15" fmla="*/ 15 h 256"/>
                <a:gd name="T16" fmla="*/ 453 w 478"/>
                <a:gd name="T17" fmla="*/ 16 h 256"/>
                <a:gd name="T18" fmla="*/ 457 w 478"/>
                <a:gd name="T19" fmla="*/ 21 h 256"/>
                <a:gd name="T20" fmla="*/ 458 w 478"/>
                <a:gd name="T21" fmla="*/ 27 h 256"/>
                <a:gd name="T22" fmla="*/ 457 w 478"/>
                <a:gd name="T23" fmla="*/ 28 h 256"/>
                <a:gd name="T24" fmla="*/ 451 w 478"/>
                <a:gd name="T25" fmla="*/ 28 h 256"/>
                <a:gd name="T26" fmla="*/ 450 w 478"/>
                <a:gd name="T27" fmla="*/ 34 h 256"/>
                <a:gd name="T28" fmla="*/ 443 w 478"/>
                <a:gd name="T29" fmla="*/ 42 h 256"/>
                <a:gd name="T30" fmla="*/ 446 w 478"/>
                <a:gd name="T31" fmla="*/ 47 h 256"/>
                <a:gd name="T32" fmla="*/ 450 w 478"/>
                <a:gd name="T33" fmla="*/ 54 h 256"/>
                <a:gd name="T34" fmla="*/ 457 w 478"/>
                <a:gd name="T35" fmla="*/ 58 h 256"/>
                <a:gd name="T36" fmla="*/ 457 w 478"/>
                <a:gd name="T37" fmla="*/ 63 h 256"/>
                <a:gd name="T38" fmla="*/ 465 w 478"/>
                <a:gd name="T39" fmla="*/ 73 h 256"/>
                <a:gd name="T40" fmla="*/ 469 w 478"/>
                <a:gd name="T41" fmla="*/ 74 h 256"/>
                <a:gd name="T42" fmla="*/ 474 w 478"/>
                <a:gd name="T43" fmla="*/ 78 h 256"/>
                <a:gd name="T44" fmla="*/ 478 w 478"/>
                <a:gd name="T45" fmla="*/ 253 h 256"/>
                <a:gd name="T46" fmla="*/ 398 w 478"/>
                <a:gd name="T47" fmla="*/ 256 h 256"/>
                <a:gd name="T48" fmla="*/ 250 w 478"/>
                <a:gd name="T49" fmla="*/ 256 h 256"/>
                <a:gd name="T50" fmla="*/ 103 w 478"/>
                <a:gd name="T51" fmla="*/ 252 h 256"/>
                <a:gd name="T52" fmla="*/ 0 w 478"/>
                <a:gd name="T53" fmla="*/ 24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8" h="256">
                  <a:moveTo>
                    <a:pt x="0" y="248"/>
                  </a:moveTo>
                  <a:lnTo>
                    <a:pt x="12" y="0"/>
                  </a:lnTo>
                  <a:lnTo>
                    <a:pt x="90" y="4"/>
                  </a:lnTo>
                  <a:lnTo>
                    <a:pt x="244" y="8"/>
                  </a:lnTo>
                  <a:lnTo>
                    <a:pt x="325" y="8"/>
                  </a:lnTo>
                  <a:lnTo>
                    <a:pt x="429" y="6"/>
                  </a:lnTo>
                  <a:lnTo>
                    <a:pt x="444" y="17"/>
                  </a:lnTo>
                  <a:lnTo>
                    <a:pt x="448" y="15"/>
                  </a:lnTo>
                  <a:lnTo>
                    <a:pt x="453" y="16"/>
                  </a:lnTo>
                  <a:lnTo>
                    <a:pt x="457" y="21"/>
                  </a:lnTo>
                  <a:lnTo>
                    <a:pt x="458" y="27"/>
                  </a:lnTo>
                  <a:lnTo>
                    <a:pt x="457" y="28"/>
                  </a:lnTo>
                  <a:lnTo>
                    <a:pt x="451" y="28"/>
                  </a:lnTo>
                  <a:lnTo>
                    <a:pt x="450" y="34"/>
                  </a:lnTo>
                  <a:lnTo>
                    <a:pt x="443" y="42"/>
                  </a:lnTo>
                  <a:lnTo>
                    <a:pt x="446" y="47"/>
                  </a:lnTo>
                  <a:lnTo>
                    <a:pt x="450" y="54"/>
                  </a:lnTo>
                  <a:lnTo>
                    <a:pt x="457" y="58"/>
                  </a:lnTo>
                  <a:lnTo>
                    <a:pt x="457" y="63"/>
                  </a:lnTo>
                  <a:lnTo>
                    <a:pt x="465" y="73"/>
                  </a:lnTo>
                  <a:lnTo>
                    <a:pt x="469" y="74"/>
                  </a:lnTo>
                  <a:lnTo>
                    <a:pt x="474" y="78"/>
                  </a:lnTo>
                  <a:lnTo>
                    <a:pt x="478" y="253"/>
                  </a:lnTo>
                  <a:lnTo>
                    <a:pt x="398" y="256"/>
                  </a:lnTo>
                  <a:lnTo>
                    <a:pt x="250" y="256"/>
                  </a:lnTo>
                  <a:lnTo>
                    <a:pt x="103" y="252"/>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8" name="Freeform 131">
              <a:extLst>
                <a:ext uri="{FF2B5EF4-FFF2-40B4-BE49-F238E27FC236}">
                  <a16:creationId xmlns:a16="http://schemas.microsoft.com/office/drawing/2014/main" id="{2E3C54AE-9ABC-9C0A-0477-5FE6ED0F53A4}"/>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39" name="Freeform 132">
              <a:extLst>
                <a:ext uri="{FF2B5EF4-FFF2-40B4-BE49-F238E27FC236}">
                  <a16:creationId xmlns:a16="http://schemas.microsoft.com/office/drawing/2014/main" id="{F4DA624F-9797-285E-5CE2-4E4251AADD31}"/>
                </a:ext>
              </a:extLst>
            </p:cNvPr>
            <p:cNvSpPr>
              <a:spLocks/>
            </p:cNvSpPr>
            <p:nvPr/>
          </p:nvSpPr>
          <p:spPr bwMode="auto">
            <a:xfrm>
              <a:off x="5265244" y="2214487"/>
              <a:ext cx="798060" cy="901501"/>
            </a:xfrm>
            <a:custGeom>
              <a:avLst/>
              <a:gdLst>
                <a:gd name="T0" fmla="*/ 113 w 425"/>
                <a:gd name="T1" fmla="*/ 30 h 480"/>
                <a:gd name="T2" fmla="*/ 117 w 425"/>
                <a:gd name="T3" fmla="*/ 1 h 480"/>
                <a:gd name="T4" fmla="*/ 135 w 425"/>
                <a:gd name="T5" fmla="*/ 23 h 480"/>
                <a:gd name="T6" fmla="*/ 143 w 425"/>
                <a:gd name="T7" fmla="*/ 51 h 480"/>
                <a:gd name="T8" fmla="*/ 165 w 425"/>
                <a:gd name="T9" fmla="*/ 57 h 480"/>
                <a:gd name="T10" fmla="*/ 194 w 425"/>
                <a:gd name="T11" fmla="*/ 68 h 480"/>
                <a:gd name="T12" fmla="*/ 213 w 425"/>
                <a:gd name="T13" fmla="*/ 58 h 480"/>
                <a:gd name="T14" fmla="*/ 222 w 425"/>
                <a:gd name="T15" fmla="*/ 57 h 480"/>
                <a:gd name="T16" fmla="*/ 253 w 425"/>
                <a:gd name="T17" fmla="*/ 70 h 480"/>
                <a:gd name="T18" fmla="*/ 264 w 425"/>
                <a:gd name="T19" fmla="*/ 80 h 480"/>
                <a:gd name="T20" fmla="*/ 274 w 425"/>
                <a:gd name="T21" fmla="*/ 79 h 480"/>
                <a:gd name="T22" fmla="*/ 289 w 425"/>
                <a:gd name="T23" fmla="*/ 84 h 480"/>
                <a:gd name="T24" fmla="*/ 315 w 425"/>
                <a:gd name="T25" fmla="*/ 99 h 480"/>
                <a:gd name="T26" fmla="*/ 338 w 425"/>
                <a:gd name="T27" fmla="*/ 89 h 480"/>
                <a:gd name="T28" fmla="*/ 353 w 425"/>
                <a:gd name="T29" fmla="*/ 85 h 480"/>
                <a:gd name="T30" fmla="*/ 363 w 425"/>
                <a:gd name="T31" fmla="*/ 92 h 480"/>
                <a:gd name="T32" fmla="*/ 384 w 425"/>
                <a:gd name="T33" fmla="*/ 89 h 480"/>
                <a:gd name="T34" fmla="*/ 401 w 425"/>
                <a:gd name="T35" fmla="*/ 96 h 480"/>
                <a:gd name="T36" fmla="*/ 425 w 425"/>
                <a:gd name="T37" fmla="*/ 96 h 480"/>
                <a:gd name="T38" fmla="*/ 409 w 425"/>
                <a:gd name="T39" fmla="*/ 107 h 480"/>
                <a:gd name="T40" fmla="*/ 376 w 425"/>
                <a:gd name="T41" fmla="*/ 122 h 480"/>
                <a:gd name="T42" fmla="*/ 336 w 425"/>
                <a:gd name="T43" fmla="*/ 160 h 480"/>
                <a:gd name="T44" fmla="*/ 312 w 425"/>
                <a:gd name="T45" fmla="*/ 184 h 480"/>
                <a:gd name="T46" fmla="*/ 289 w 425"/>
                <a:gd name="T47" fmla="*/ 205 h 480"/>
                <a:gd name="T48" fmla="*/ 284 w 425"/>
                <a:gd name="T49" fmla="*/ 214 h 480"/>
                <a:gd name="T50" fmla="*/ 281 w 425"/>
                <a:gd name="T51" fmla="*/ 262 h 480"/>
                <a:gd name="T52" fmla="*/ 257 w 425"/>
                <a:gd name="T53" fmla="*/ 279 h 480"/>
                <a:gd name="T54" fmla="*/ 249 w 425"/>
                <a:gd name="T55" fmla="*/ 294 h 480"/>
                <a:gd name="T56" fmla="*/ 258 w 425"/>
                <a:gd name="T57" fmla="*/ 306 h 480"/>
                <a:gd name="T58" fmla="*/ 260 w 425"/>
                <a:gd name="T59" fmla="*/ 340 h 480"/>
                <a:gd name="T60" fmla="*/ 260 w 425"/>
                <a:gd name="T61" fmla="*/ 366 h 480"/>
                <a:gd name="T62" fmla="*/ 270 w 425"/>
                <a:gd name="T63" fmla="*/ 382 h 480"/>
                <a:gd name="T64" fmla="*/ 288 w 425"/>
                <a:gd name="T65" fmla="*/ 393 h 480"/>
                <a:gd name="T66" fmla="*/ 308 w 425"/>
                <a:gd name="T67" fmla="*/ 403 h 480"/>
                <a:gd name="T68" fmla="*/ 331 w 425"/>
                <a:gd name="T69" fmla="*/ 426 h 480"/>
                <a:gd name="T70" fmla="*/ 346 w 425"/>
                <a:gd name="T71" fmla="*/ 437 h 480"/>
                <a:gd name="T72" fmla="*/ 354 w 425"/>
                <a:gd name="T73" fmla="*/ 462 h 480"/>
                <a:gd name="T74" fmla="*/ 293 w 425"/>
                <a:gd name="T75" fmla="*/ 473 h 480"/>
                <a:gd name="T76" fmla="*/ 47 w 425"/>
                <a:gd name="T77" fmla="*/ 480 h 480"/>
                <a:gd name="T78" fmla="*/ 36 w 425"/>
                <a:gd name="T79" fmla="*/ 324 h 480"/>
                <a:gd name="T80" fmla="*/ 21 w 425"/>
                <a:gd name="T81" fmla="*/ 308 h 480"/>
                <a:gd name="T82" fmla="*/ 33 w 425"/>
                <a:gd name="T83" fmla="*/ 296 h 480"/>
                <a:gd name="T84" fmla="*/ 38 w 425"/>
                <a:gd name="T85" fmla="*/ 274 h 480"/>
                <a:gd name="T86" fmla="*/ 37 w 425"/>
                <a:gd name="T87" fmla="*/ 253 h 480"/>
                <a:gd name="T88" fmla="*/ 28 w 425"/>
                <a:gd name="T89" fmla="*/ 235 h 480"/>
                <a:gd name="T90" fmla="*/ 25 w 425"/>
                <a:gd name="T91" fmla="*/ 205 h 480"/>
                <a:gd name="T92" fmla="*/ 24 w 425"/>
                <a:gd name="T93" fmla="*/ 186 h 480"/>
                <a:gd name="T94" fmla="*/ 21 w 425"/>
                <a:gd name="T95" fmla="*/ 159 h 480"/>
                <a:gd name="T96" fmla="*/ 19 w 425"/>
                <a:gd name="T97" fmla="*/ 137 h 480"/>
                <a:gd name="T98" fmla="*/ 7 w 425"/>
                <a:gd name="T99" fmla="*/ 102 h 480"/>
                <a:gd name="T100" fmla="*/ 6 w 425"/>
                <a:gd name="T101" fmla="*/ 83 h 480"/>
                <a:gd name="T102" fmla="*/ 9 w 425"/>
                <a:gd name="T103" fmla="*/ 58 h 480"/>
                <a:gd name="T104" fmla="*/ 0 w 425"/>
                <a:gd name="T105"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480">
                  <a:moveTo>
                    <a:pt x="2" y="31"/>
                  </a:moveTo>
                  <a:lnTo>
                    <a:pt x="72" y="31"/>
                  </a:lnTo>
                  <a:lnTo>
                    <a:pt x="113" y="30"/>
                  </a:lnTo>
                  <a:lnTo>
                    <a:pt x="114" y="24"/>
                  </a:lnTo>
                  <a:lnTo>
                    <a:pt x="113" y="0"/>
                  </a:lnTo>
                  <a:lnTo>
                    <a:pt x="117" y="1"/>
                  </a:lnTo>
                  <a:lnTo>
                    <a:pt x="128" y="3"/>
                  </a:lnTo>
                  <a:lnTo>
                    <a:pt x="132" y="7"/>
                  </a:lnTo>
                  <a:lnTo>
                    <a:pt x="135" y="23"/>
                  </a:lnTo>
                  <a:lnTo>
                    <a:pt x="139" y="38"/>
                  </a:lnTo>
                  <a:lnTo>
                    <a:pt x="139" y="46"/>
                  </a:lnTo>
                  <a:lnTo>
                    <a:pt x="143" y="51"/>
                  </a:lnTo>
                  <a:lnTo>
                    <a:pt x="148" y="53"/>
                  </a:lnTo>
                  <a:lnTo>
                    <a:pt x="159" y="53"/>
                  </a:lnTo>
                  <a:lnTo>
                    <a:pt x="165" y="57"/>
                  </a:lnTo>
                  <a:lnTo>
                    <a:pt x="186" y="60"/>
                  </a:lnTo>
                  <a:lnTo>
                    <a:pt x="189" y="64"/>
                  </a:lnTo>
                  <a:lnTo>
                    <a:pt x="194" y="68"/>
                  </a:lnTo>
                  <a:lnTo>
                    <a:pt x="207" y="64"/>
                  </a:lnTo>
                  <a:lnTo>
                    <a:pt x="211" y="60"/>
                  </a:lnTo>
                  <a:lnTo>
                    <a:pt x="213" y="58"/>
                  </a:lnTo>
                  <a:lnTo>
                    <a:pt x="215" y="58"/>
                  </a:lnTo>
                  <a:lnTo>
                    <a:pt x="216" y="57"/>
                  </a:lnTo>
                  <a:lnTo>
                    <a:pt x="222" y="57"/>
                  </a:lnTo>
                  <a:lnTo>
                    <a:pt x="234" y="57"/>
                  </a:lnTo>
                  <a:lnTo>
                    <a:pt x="254" y="65"/>
                  </a:lnTo>
                  <a:lnTo>
                    <a:pt x="253" y="70"/>
                  </a:lnTo>
                  <a:lnTo>
                    <a:pt x="258" y="70"/>
                  </a:lnTo>
                  <a:lnTo>
                    <a:pt x="264" y="74"/>
                  </a:lnTo>
                  <a:lnTo>
                    <a:pt x="264" y="80"/>
                  </a:lnTo>
                  <a:lnTo>
                    <a:pt x="268" y="84"/>
                  </a:lnTo>
                  <a:lnTo>
                    <a:pt x="273" y="85"/>
                  </a:lnTo>
                  <a:lnTo>
                    <a:pt x="274" y="79"/>
                  </a:lnTo>
                  <a:lnTo>
                    <a:pt x="283" y="77"/>
                  </a:lnTo>
                  <a:lnTo>
                    <a:pt x="288" y="79"/>
                  </a:lnTo>
                  <a:lnTo>
                    <a:pt x="289" y="84"/>
                  </a:lnTo>
                  <a:lnTo>
                    <a:pt x="306" y="89"/>
                  </a:lnTo>
                  <a:lnTo>
                    <a:pt x="306" y="93"/>
                  </a:lnTo>
                  <a:lnTo>
                    <a:pt x="315" y="99"/>
                  </a:lnTo>
                  <a:lnTo>
                    <a:pt x="322" y="100"/>
                  </a:lnTo>
                  <a:lnTo>
                    <a:pt x="333" y="95"/>
                  </a:lnTo>
                  <a:lnTo>
                    <a:pt x="338" y="89"/>
                  </a:lnTo>
                  <a:lnTo>
                    <a:pt x="349" y="83"/>
                  </a:lnTo>
                  <a:lnTo>
                    <a:pt x="354" y="83"/>
                  </a:lnTo>
                  <a:lnTo>
                    <a:pt x="353" y="85"/>
                  </a:lnTo>
                  <a:lnTo>
                    <a:pt x="357" y="88"/>
                  </a:lnTo>
                  <a:lnTo>
                    <a:pt x="359" y="92"/>
                  </a:lnTo>
                  <a:lnTo>
                    <a:pt x="363" y="92"/>
                  </a:lnTo>
                  <a:lnTo>
                    <a:pt x="369" y="91"/>
                  </a:lnTo>
                  <a:lnTo>
                    <a:pt x="379" y="92"/>
                  </a:lnTo>
                  <a:lnTo>
                    <a:pt x="384" y="89"/>
                  </a:lnTo>
                  <a:lnTo>
                    <a:pt x="395" y="89"/>
                  </a:lnTo>
                  <a:lnTo>
                    <a:pt x="401" y="93"/>
                  </a:lnTo>
                  <a:lnTo>
                    <a:pt x="401" y="96"/>
                  </a:lnTo>
                  <a:lnTo>
                    <a:pt x="406" y="98"/>
                  </a:lnTo>
                  <a:lnTo>
                    <a:pt x="411" y="96"/>
                  </a:lnTo>
                  <a:lnTo>
                    <a:pt x="425" y="96"/>
                  </a:lnTo>
                  <a:lnTo>
                    <a:pt x="420" y="99"/>
                  </a:lnTo>
                  <a:lnTo>
                    <a:pt x="414" y="104"/>
                  </a:lnTo>
                  <a:lnTo>
                    <a:pt x="409" y="107"/>
                  </a:lnTo>
                  <a:lnTo>
                    <a:pt x="392" y="117"/>
                  </a:lnTo>
                  <a:lnTo>
                    <a:pt x="387" y="118"/>
                  </a:lnTo>
                  <a:lnTo>
                    <a:pt x="376" y="122"/>
                  </a:lnTo>
                  <a:lnTo>
                    <a:pt x="360" y="131"/>
                  </a:lnTo>
                  <a:lnTo>
                    <a:pt x="341" y="152"/>
                  </a:lnTo>
                  <a:lnTo>
                    <a:pt x="336" y="160"/>
                  </a:lnTo>
                  <a:lnTo>
                    <a:pt x="322" y="175"/>
                  </a:lnTo>
                  <a:lnTo>
                    <a:pt x="315" y="180"/>
                  </a:lnTo>
                  <a:lnTo>
                    <a:pt x="312" y="184"/>
                  </a:lnTo>
                  <a:lnTo>
                    <a:pt x="307" y="188"/>
                  </a:lnTo>
                  <a:lnTo>
                    <a:pt x="292" y="201"/>
                  </a:lnTo>
                  <a:lnTo>
                    <a:pt x="289" y="205"/>
                  </a:lnTo>
                  <a:lnTo>
                    <a:pt x="288" y="207"/>
                  </a:lnTo>
                  <a:lnTo>
                    <a:pt x="287" y="209"/>
                  </a:lnTo>
                  <a:lnTo>
                    <a:pt x="284" y="214"/>
                  </a:lnTo>
                  <a:lnTo>
                    <a:pt x="280" y="214"/>
                  </a:lnTo>
                  <a:lnTo>
                    <a:pt x="281" y="256"/>
                  </a:lnTo>
                  <a:lnTo>
                    <a:pt x="281" y="262"/>
                  </a:lnTo>
                  <a:lnTo>
                    <a:pt x="279" y="267"/>
                  </a:lnTo>
                  <a:lnTo>
                    <a:pt x="268" y="272"/>
                  </a:lnTo>
                  <a:lnTo>
                    <a:pt x="257" y="279"/>
                  </a:lnTo>
                  <a:lnTo>
                    <a:pt x="255" y="285"/>
                  </a:lnTo>
                  <a:lnTo>
                    <a:pt x="253" y="290"/>
                  </a:lnTo>
                  <a:lnTo>
                    <a:pt x="249" y="294"/>
                  </a:lnTo>
                  <a:lnTo>
                    <a:pt x="249" y="300"/>
                  </a:lnTo>
                  <a:lnTo>
                    <a:pt x="253" y="305"/>
                  </a:lnTo>
                  <a:lnTo>
                    <a:pt x="258" y="306"/>
                  </a:lnTo>
                  <a:lnTo>
                    <a:pt x="264" y="317"/>
                  </a:lnTo>
                  <a:lnTo>
                    <a:pt x="258" y="331"/>
                  </a:lnTo>
                  <a:lnTo>
                    <a:pt x="260" y="340"/>
                  </a:lnTo>
                  <a:lnTo>
                    <a:pt x="257" y="346"/>
                  </a:lnTo>
                  <a:lnTo>
                    <a:pt x="260" y="357"/>
                  </a:lnTo>
                  <a:lnTo>
                    <a:pt x="260" y="366"/>
                  </a:lnTo>
                  <a:lnTo>
                    <a:pt x="257" y="371"/>
                  </a:lnTo>
                  <a:lnTo>
                    <a:pt x="265" y="378"/>
                  </a:lnTo>
                  <a:lnTo>
                    <a:pt x="270" y="382"/>
                  </a:lnTo>
                  <a:lnTo>
                    <a:pt x="276" y="385"/>
                  </a:lnTo>
                  <a:lnTo>
                    <a:pt x="285" y="386"/>
                  </a:lnTo>
                  <a:lnTo>
                    <a:pt x="288" y="393"/>
                  </a:lnTo>
                  <a:lnTo>
                    <a:pt x="293" y="396"/>
                  </a:lnTo>
                  <a:lnTo>
                    <a:pt x="300" y="399"/>
                  </a:lnTo>
                  <a:lnTo>
                    <a:pt x="308" y="403"/>
                  </a:lnTo>
                  <a:lnTo>
                    <a:pt x="315" y="415"/>
                  </a:lnTo>
                  <a:lnTo>
                    <a:pt x="326" y="423"/>
                  </a:lnTo>
                  <a:lnTo>
                    <a:pt x="331" y="426"/>
                  </a:lnTo>
                  <a:lnTo>
                    <a:pt x="336" y="427"/>
                  </a:lnTo>
                  <a:lnTo>
                    <a:pt x="341" y="431"/>
                  </a:lnTo>
                  <a:lnTo>
                    <a:pt x="346" y="437"/>
                  </a:lnTo>
                  <a:lnTo>
                    <a:pt x="350" y="442"/>
                  </a:lnTo>
                  <a:lnTo>
                    <a:pt x="353" y="457"/>
                  </a:lnTo>
                  <a:lnTo>
                    <a:pt x="354" y="462"/>
                  </a:lnTo>
                  <a:lnTo>
                    <a:pt x="353" y="464"/>
                  </a:lnTo>
                  <a:lnTo>
                    <a:pt x="356" y="470"/>
                  </a:lnTo>
                  <a:lnTo>
                    <a:pt x="293" y="473"/>
                  </a:lnTo>
                  <a:lnTo>
                    <a:pt x="209" y="477"/>
                  </a:lnTo>
                  <a:lnTo>
                    <a:pt x="108" y="480"/>
                  </a:lnTo>
                  <a:lnTo>
                    <a:pt x="47" y="480"/>
                  </a:lnTo>
                  <a:lnTo>
                    <a:pt x="45" y="332"/>
                  </a:lnTo>
                  <a:lnTo>
                    <a:pt x="41" y="327"/>
                  </a:lnTo>
                  <a:lnTo>
                    <a:pt x="36" y="324"/>
                  </a:lnTo>
                  <a:lnTo>
                    <a:pt x="32" y="324"/>
                  </a:lnTo>
                  <a:lnTo>
                    <a:pt x="25" y="313"/>
                  </a:lnTo>
                  <a:lnTo>
                    <a:pt x="21" y="308"/>
                  </a:lnTo>
                  <a:lnTo>
                    <a:pt x="22" y="304"/>
                  </a:lnTo>
                  <a:lnTo>
                    <a:pt x="28" y="300"/>
                  </a:lnTo>
                  <a:lnTo>
                    <a:pt x="33" y="296"/>
                  </a:lnTo>
                  <a:lnTo>
                    <a:pt x="36" y="290"/>
                  </a:lnTo>
                  <a:lnTo>
                    <a:pt x="38" y="279"/>
                  </a:lnTo>
                  <a:lnTo>
                    <a:pt x="38" y="274"/>
                  </a:lnTo>
                  <a:lnTo>
                    <a:pt x="38" y="270"/>
                  </a:lnTo>
                  <a:lnTo>
                    <a:pt x="37" y="259"/>
                  </a:lnTo>
                  <a:lnTo>
                    <a:pt x="37" y="253"/>
                  </a:lnTo>
                  <a:lnTo>
                    <a:pt x="36" y="248"/>
                  </a:lnTo>
                  <a:lnTo>
                    <a:pt x="30" y="240"/>
                  </a:lnTo>
                  <a:lnTo>
                    <a:pt x="28" y="235"/>
                  </a:lnTo>
                  <a:lnTo>
                    <a:pt x="29" y="229"/>
                  </a:lnTo>
                  <a:lnTo>
                    <a:pt x="26" y="224"/>
                  </a:lnTo>
                  <a:lnTo>
                    <a:pt x="25" y="205"/>
                  </a:lnTo>
                  <a:lnTo>
                    <a:pt x="26" y="199"/>
                  </a:lnTo>
                  <a:lnTo>
                    <a:pt x="24" y="194"/>
                  </a:lnTo>
                  <a:lnTo>
                    <a:pt x="24" y="186"/>
                  </a:lnTo>
                  <a:lnTo>
                    <a:pt x="22" y="175"/>
                  </a:lnTo>
                  <a:lnTo>
                    <a:pt x="22" y="164"/>
                  </a:lnTo>
                  <a:lnTo>
                    <a:pt x="21" y="159"/>
                  </a:lnTo>
                  <a:lnTo>
                    <a:pt x="22" y="154"/>
                  </a:lnTo>
                  <a:lnTo>
                    <a:pt x="22" y="149"/>
                  </a:lnTo>
                  <a:lnTo>
                    <a:pt x="19" y="137"/>
                  </a:lnTo>
                  <a:lnTo>
                    <a:pt x="13" y="122"/>
                  </a:lnTo>
                  <a:lnTo>
                    <a:pt x="13" y="119"/>
                  </a:lnTo>
                  <a:lnTo>
                    <a:pt x="7" y="102"/>
                  </a:lnTo>
                  <a:lnTo>
                    <a:pt x="6" y="96"/>
                  </a:lnTo>
                  <a:lnTo>
                    <a:pt x="7" y="85"/>
                  </a:lnTo>
                  <a:lnTo>
                    <a:pt x="6" y="83"/>
                  </a:lnTo>
                  <a:lnTo>
                    <a:pt x="7" y="79"/>
                  </a:lnTo>
                  <a:lnTo>
                    <a:pt x="5" y="68"/>
                  </a:lnTo>
                  <a:lnTo>
                    <a:pt x="9" y="58"/>
                  </a:lnTo>
                  <a:lnTo>
                    <a:pt x="6" y="53"/>
                  </a:lnTo>
                  <a:lnTo>
                    <a:pt x="3" y="38"/>
                  </a:lnTo>
                  <a:lnTo>
                    <a:pt x="0" y="34"/>
                  </a:lnTo>
                  <a:lnTo>
                    <a:pt x="0" y="34"/>
                  </a:lnTo>
                  <a:lnTo>
                    <a:pt x="2" y="3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0" name="Freeform 133">
              <a:extLst>
                <a:ext uri="{FF2B5EF4-FFF2-40B4-BE49-F238E27FC236}">
                  <a16:creationId xmlns:a16="http://schemas.microsoft.com/office/drawing/2014/main" id="{7D221842-ED37-0D50-66E2-FCD584CBCE96}"/>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1" name="Freeform 134">
              <a:extLst>
                <a:ext uri="{FF2B5EF4-FFF2-40B4-BE49-F238E27FC236}">
                  <a16:creationId xmlns:a16="http://schemas.microsoft.com/office/drawing/2014/main" id="{6A8F9E05-58D6-1A46-E399-22297A50FD0F}"/>
                </a:ext>
              </a:extLst>
            </p:cNvPr>
            <p:cNvSpPr>
              <a:spLocks/>
            </p:cNvSpPr>
            <p:nvPr/>
          </p:nvSpPr>
          <p:spPr bwMode="auto">
            <a:xfrm>
              <a:off x="5332844" y="3097206"/>
              <a:ext cx="737971" cy="482679"/>
            </a:xfrm>
            <a:custGeom>
              <a:avLst/>
              <a:gdLst>
                <a:gd name="T0" fmla="*/ 7 w 393"/>
                <a:gd name="T1" fmla="*/ 80 h 257"/>
                <a:gd name="T2" fmla="*/ 0 w 393"/>
                <a:gd name="T3" fmla="*/ 70 h 257"/>
                <a:gd name="T4" fmla="*/ 4 w 393"/>
                <a:gd name="T5" fmla="*/ 64 h 257"/>
                <a:gd name="T6" fmla="*/ 7 w 393"/>
                <a:gd name="T7" fmla="*/ 48 h 257"/>
                <a:gd name="T8" fmla="*/ 9 w 393"/>
                <a:gd name="T9" fmla="*/ 38 h 257"/>
                <a:gd name="T10" fmla="*/ 2 w 393"/>
                <a:gd name="T11" fmla="*/ 28 h 257"/>
                <a:gd name="T12" fmla="*/ 5 w 393"/>
                <a:gd name="T13" fmla="*/ 21 h 257"/>
                <a:gd name="T14" fmla="*/ 1 w 393"/>
                <a:gd name="T15" fmla="*/ 10 h 257"/>
                <a:gd name="T16" fmla="*/ 72 w 393"/>
                <a:gd name="T17" fmla="*/ 10 h 257"/>
                <a:gd name="T18" fmla="*/ 257 w 393"/>
                <a:gd name="T19" fmla="*/ 3 h 257"/>
                <a:gd name="T20" fmla="*/ 320 w 393"/>
                <a:gd name="T21" fmla="*/ 5 h 257"/>
                <a:gd name="T22" fmla="*/ 323 w 393"/>
                <a:gd name="T23" fmla="*/ 11 h 257"/>
                <a:gd name="T24" fmla="*/ 329 w 393"/>
                <a:gd name="T25" fmla="*/ 18 h 257"/>
                <a:gd name="T26" fmla="*/ 327 w 393"/>
                <a:gd name="T27" fmla="*/ 37 h 257"/>
                <a:gd name="T28" fmla="*/ 331 w 393"/>
                <a:gd name="T29" fmla="*/ 51 h 257"/>
                <a:gd name="T30" fmla="*/ 335 w 393"/>
                <a:gd name="T31" fmla="*/ 63 h 257"/>
                <a:gd name="T32" fmla="*/ 355 w 393"/>
                <a:gd name="T33" fmla="*/ 68 h 257"/>
                <a:gd name="T34" fmla="*/ 359 w 393"/>
                <a:gd name="T35" fmla="*/ 79 h 257"/>
                <a:gd name="T36" fmla="*/ 374 w 393"/>
                <a:gd name="T37" fmla="*/ 93 h 257"/>
                <a:gd name="T38" fmla="*/ 380 w 393"/>
                <a:gd name="T39" fmla="*/ 104 h 257"/>
                <a:gd name="T40" fmla="*/ 390 w 393"/>
                <a:gd name="T41" fmla="*/ 110 h 257"/>
                <a:gd name="T42" fmla="*/ 390 w 393"/>
                <a:gd name="T43" fmla="*/ 132 h 257"/>
                <a:gd name="T44" fmla="*/ 382 w 393"/>
                <a:gd name="T45" fmla="*/ 154 h 257"/>
                <a:gd name="T46" fmla="*/ 367 w 393"/>
                <a:gd name="T47" fmla="*/ 162 h 257"/>
                <a:gd name="T48" fmla="*/ 342 w 393"/>
                <a:gd name="T49" fmla="*/ 170 h 257"/>
                <a:gd name="T50" fmla="*/ 339 w 393"/>
                <a:gd name="T51" fmla="*/ 186 h 257"/>
                <a:gd name="T52" fmla="*/ 348 w 393"/>
                <a:gd name="T53" fmla="*/ 208 h 257"/>
                <a:gd name="T54" fmla="*/ 340 w 393"/>
                <a:gd name="T55" fmla="*/ 222 h 257"/>
                <a:gd name="T56" fmla="*/ 339 w 393"/>
                <a:gd name="T57" fmla="*/ 231 h 257"/>
                <a:gd name="T58" fmla="*/ 323 w 393"/>
                <a:gd name="T59" fmla="*/ 243 h 257"/>
                <a:gd name="T60" fmla="*/ 325 w 393"/>
                <a:gd name="T61" fmla="*/ 254 h 257"/>
                <a:gd name="T62" fmla="*/ 320 w 393"/>
                <a:gd name="T63" fmla="*/ 257 h 257"/>
                <a:gd name="T64" fmla="*/ 305 w 393"/>
                <a:gd name="T65" fmla="*/ 243 h 257"/>
                <a:gd name="T66" fmla="*/ 262 w 393"/>
                <a:gd name="T67" fmla="*/ 242 h 257"/>
                <a:gd name="T68" fmla="*/ 123 w 393"/>
                <a:gd name="T69" fmla="*/ 249 h 257"/>
                <a:gd name="T70" fmla="*/ 53 w 393"/>
                <a:gd name="T71" fmla="*/ 243 h 257"/>
                <a:gd name="T72" fmla="*/ 50 w 393"/>
                <a:gd name="T73" fmla="*/ 224 h 257"/>
                <a:gd name="T74" fmla="*/ 47 w 393"/>
                <a:gd name="T75" fmla="*/ 207 h 257"/>
                <a:gd name="T76" fmla="*/ 45 w 393"/>
                <a:gd name="T77" fmla="*/ 196 h 257"/>
                <a:gd name="T78" fmla="*/ 42 w 393"/>
                <a:gd name="T79" fmla="*/ 184 h 257"/>
                <a:gd name="T80" fmla="*/ 38 w 393"/>
                <a:gd name="T81" fmla="*/ 175 h 257"/>
                <a:gd name="T82" fmla="*/ 34 w 393"/>
                <a:gd name="T83" fmla="*/ 170 h 257"/>
                <a:gd name="T84" fmla="*/ 32 w 393"/>
                <a:gd name="T85" fmla="*/ 163 h 257"/>
                <a:gd name="T86" fmla="*/ 34 w 393"/>
                <a:gd name="T87" fmla="*/ 152 h 257"/>
                <a:gd name="T88" fmla="*/ 30 w 393"/>
                <a:gd name="T89" fmla="*/ 143 h 257"/>
                <a:gd name="T90" fmla="*/ 21 w 393"/>
                <a:gd name="T91" fmla="*/ 128 h 257"/>
                <a:gd name="T92" fmla="*/ 17 w 393"/>
                <a:gd name="T93" fmla="*/ 117 h 257"/>
                <a:gd name="T94" fmla="*/ 16 w 393"/>
                <a:gd name="T95" fmla="*/ 108 h 257"/>
                <a:gd name="T96" fmla="*/ 15 w 393"/>
                <a:gd name="T97" fmla="*/ 98 h 257"/>
                <a:gd name="T98" fmla="*/ 8 w 393"/>
                <a:gd name="T99" fmla="*/ 9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3" h="257">
                  <a:moveTo>
                    <a:pt x="8" y="91"/>
                  </a:moveTo>
                  <a:lnTo>
                    <a:pt x="7" y="80"/>
                  </a:lnTo>
                  <a:lnTo>
                    <a:pt x="1" y="75"/>
                  </a:lnTo>
                  <a:lnTo>
                    <a:pt x="0" y="70"/>
                  </a:lnTo>
                  <a:lnTo>
                    <a:pt x="2" y="66"/>
                  </a:lnTo>
                  <a:lnTo>
                    <a:pt x="4" y="64"/>
                  </a:lnTo>
                  <a:lnTo>
                    <a:pt x="7" y="53"/>
                  </a:lnTo>
                  <a:lnTo>
                    <a:pt x="7" y="48"/>
                  </a:lnTo>
                  <a:lnTo>
                    <a:pt x="9" y="44"/>
                  </a:lnTo>
                  <a:lnTo>
                    <a:pt x="9" y="38"/>
                  </a:lnTo>
                  <a:lnTo>
                    <a:pt x="4" y="33"/>
                  </a:lnTo>
                  <a:lnTo>
                    <a:pt x="2" y="28"/>
                  </a:lnTo>
                  <a:lnTo>
                    <a:pt x="5" y="26"/>
                  </a:lnTo>
                  <a:lnTo>
                    <a:pt x="5" y="21"/>
                  </a:lnTo>
                  <a:lnTo>
                    <a:pt x="2" y="15"/>
                  </a:lnTo>
                  <a:lnTo>
                    <a:pt x="1" y="10"/>
                  </a:lnTo>
                  <a:lnTo>
                    <a:pt x="11" y="10"/>
                  </a:lnTo>
                  <a:lnTo>
                    <a:pt x="72" y="10"/>
                  </a:lnTo>
                  <a:lnTo>
                    <a:pt x="173" y="7"/>
                  </a:lnTo>
                  <a:lnTo>
                    <a:pt x="257" y="3"/>
                  </a:lnTo>
                  <a:lnTo>
                    <a:pt x="320" y="0"/>
                  </a:lnTo>
                  <a:lnTo>
                    <a:pt x="320" y="5"/>
                  </a:lnTo>
                  <a:lnTo>
                    <a:pt x="321" y="6"/>
                  </a:lnTo>
                  <a:lnTo>
                    <a:pt x="323" y="11"/>
                  </a:lnTo>
                  <a:lnTo>
                    <a:pt x="327" y="13"/>
                  </a:lnTo>
                  <a:lnTo>
                    <a:pt x="329" y="18"/>
                  </a:lnTo>
                  <a:lnTo>
                    <a:pt x="324" y="29"/>
                  </a:lnTo>
                  <a:lnTo>
                    <a:pt x="327" y="37"/>
                  </a:lnTo>
                  <a:lnTo>
                    <a:pt x="327" y="45"/>
                  </a:lnTo>
                  <a:lnTo>
                    <a:pt x="331" y="51"/>
                  </a:lnTo>
                  <a:lnTo>
                    <a:pt x="332" y="57"/>
                  </a:lnTo>
                  <a:lnTo>
                    <a:pt x="335" y="63"/>
                  </a:lnTo>
                  <a:lnTo>
                    <a:pt x="340" y="66"/>
                  </a:lnTo>
                  <a:lnTo>
                    <a:pt x="355" y="68"/>
                  </a:lnTo>
                  <a:lnTo>
                    <a:pt x="359" y="79"/>
                  </a:lnTo>
                  <a:lnTo>
                    <a:pt x="359" y="79"/>
                  </a:lnTo>
                  <a:lnTo>
                    <a:pt x="363" y="85"/>
                  </a:lnTo>
                  <a:lnTo>
                    <a:pt x="374" y="93"/>
                  </a:lnTo>
                  <a:lnTo>
                    <a:pt x="374" y="99"/>
                  </a:lnTo>
                  <a:lnTo>
                    <a:pt x="380" y="104"/>
                  </a:lnTo>
                  <a:lnTo>
                    <a:pt x="385" y="106"/>
                  </a:lnTo>
                  <a:lnTo>
                    <a:pt x="390" y="110"/>
                  </a:lnTo>
                  <a:lnTo>
                    <a:pt x="393" y="117"/>
                  </a:lnTo>
                  <a:lnTo>
                    <a:pt x="390" y="132"/>
                  </a:lnTo>
                  <a:lnTo>
                    <a:pt x="384" y="143"/>
                  </a:lnTo>
                  <a:lnTo>
                    <a:pt x="382" y="154"/>
                  </a:lnTo>
                  <a:lnTo>
                    <a:pt x="377" y="158"/>
                  </a:lnTo>
                  <a:lnTo>
                    <a:pt x="367" y="162"/>
                  </a:lnTo>
                  <a:lnTo>
                    <a:pt x="362" y="166"/>
                  </a:lnTo>
                  <a:lnTo>
                    <a:pt x="342" y="170"/>
                  </a:lnTo>
                  <a:lnTo>
                    <a:pt x="340" y="175"/>
                  </a:lnTo>
                  <a:lnTo>
                    <a:pt x="339" y="186"/>
                  </a:lnTo>
                  <a:lnTo>
                    <a:pt x="348" y="196"/>
                  </a:lnTo>
                  <a:lnTo>
                    <a:pt x="348" y="208"/>
                  </a:lnTo>
                  <a:lnTo>
                    <a:pt x="342" y="217"/>
                  </a:lnTo>
                  <a:lnTo>
                    <a:pt x="340" y="222"/>
                  </a:lnTo>
                  <a:lnTo>
                    <a:pt x="340" y="227"/>
                  </a:lnTo>
                  <a:lnTo>
                    <a:pt x="339" y="231"/>
                  </a:lnTo>
                  <a:lnTo>
                    <a:pt x="327" y="238"/>
                  </a:lnTo>
                  <a:lnTo>
                    <a:pt x="323" y="243"/>
                  </a:lnTo>
                  <a:lnTo>
                    <a:pt x="325" y="249"/>
                  </a:lnTo>
                  <a:lnTo>
                    <a:pt x="325" y="254"/>
                  </a:lnTo>
                  <a:lnTo>
                    <a:pt x="321" y="257"/>
                  </a:lnTo>
                  <a:lnTo>
                    <a:pt x="320" y="257"/>
                  </a:lnTo>
                  <a:lnTo>
                    <a:pt x="316" y="251"/>
                  </a:lnTo>
                  <a:lnTo>
                    <a:pt x="305" y="243"/>
                  </a:lnTo>
                  <a:lnTo>
                    <a:pt x="302" y="238"/>
                  </a:lnTo>
                  <a:lnTo>
                    <a:pt x="262" y="242"/>
                  </a:lnTo>
                  <a:lnTo>
                    <a:pt x="167" y="247"/>
                  </a:lnTo>
                  <a:lnTo>
                    <a:pt x="123" y="249"/>
                  </a:lnTo>
                  <a:lnTo>
                    <a:pt x="54" y="249"/>
                  </a:lnTo>
                  <a:lnTo>
                    <a:pt x="53" y="243"/>
                  </a:lnTo>
                  <a:lnTo>
                    <a:pt x="47" y="239"/>
                  </a:lnTo>
                  <a:lnTo>
                    <a:pt x="50" y="224"/>
                  </a:lnTo>
                  <a:lnTo>
                    <a:pt x="47" y="213"/>
                  </a:lnTo>
                  <a:lnTo>
                    <a:pt x="47" y="207"/>
                  </a:lnTo>
                  <a:lnTo>
                    <a:pt x="47" y="201"/>
                  </a:lnTo>
                  <a:lnTo>
                    <a:pt x="45" y="196"/>
                  </a:lnTo>
                  <a:lnTo>
                    <a:pt x="46" y="189"/>
                  </a:lnTo>
                  <a:lnTo>
                    <a:pt x="42" y="184"/>
                  </a:lnTo>
                  <a:lnTo>
                    <a:pt x="43" y="178"/>
                  </a:lnTo>
                  <a:lnTo>
                    <a:pt x="38" y="175"/>
                  </a:lnTo>
                  <a:lnTo>
                    <a:pt x="38" y="170"/>
                  </a:lnTo>
                  <a:lnTo>
                    <a:pt x="34" y="170"/>
                  </a:lnTo>
                  <a:lnTo>
                    <a:pt x="34" y="169"/>
                  </a:lnTo>
                  <a:lnTo>
                    <a:pt x="32" y="163"/>
                  </a:lnTo>
                  <a:lnTo>
                    <a:pt x="32" y="158"/>
                  </a:lnTo>
                  <a:lnTo>
                    <a:pt x="34" y="152"/>
                  </a:lnTo>
                  <a:lnTo>
                    <a:pt x="32" y="148"/>
                  </a:lnTo>
                  <a:lnTo>
                    <a:pt x="30" y="143"/>
                  </a:lnTo>
                  <a:lnTo>
                    <a:pt x="30" y="137"/>
                  </a:lnTo>
                  <a:lnTo>
                    <a:pt x="21" y="128"/>
                  </a:lnTo>
                  <a:lnTo>
                    <a:pt x="21" y="123"/>
                  </a:lnTo>
                  <a:lnTo>
                    <a:pt x="17" y="117"/>
                  </a:lnTo>
                  <a:lnTo>
                    <a:pt x="17" y="113"/>
                  </a:lnTo>
                  <a:lnTo>
                    <a:pt x="16" y="108"/>
                  </a:lnTo>
                  <a:lnTo>
                    <a:pt x="13" y="102"/>
                  </a:lnTo>
                  <a:lnTo>
                    <a:pt x="15" y="98"/>
                  </a:lnTo>
                  <a:lnTo>
                    <a:pt x="13" y="93"/>
                  </a:lnTo>
                  <a:lnTo>
                    <a:pt x="8" y="9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2" name="Freeform 135">
              <a:extLst>
                <a:ext uri="{FF2B5EF4-FFF2-40B4-BE49-F238E27FC236}">
                  <a16:creationId xmlns:a16="http://schemas.microsoft.com/office/drawing/2014/main" id="{1F1CF05B-E0ED-71E2-8184-A6EC57AC27F5}"/>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3" name="Freeform 136">
              <a:extLst>
                <a:ext uri="{FF2B5EF4-FFF2-40B4-BE49-F238E27FC236}">
                  <a16:creationId xmlns:a16="http://schemas.microsoft.com/office/drawing/2014/main" id="{24F43BB5-6366-9863-3B83-60D4F797EA85}"/>
                </a:ext>
              </a:extLst>
            </p:cNvPr>
            <p:cNvSpPr>
              <a:spLocks/>
            </p:cNvSpPr>
            <p:nvPr/>
          </p:nvSpPr>
          <p:spPr bwMode="auto">
            <a:xfrm>
              <a:off x="5434245" y="3544200"/>
              <a:ext cx="816838" cy="708054"/>
            </a:xfrm>
            <a:custGeom>
              <a:avLst/>
              <a:gdLst>
                <a:gd name="T0" fmla="*/ 69 w 435"/>
                <a:gd name="T1" fmla="*/ 11 h 377"/>
                <a:gd name="T2" fmla="*/ 208 w 435"/>
                <a:gd name="T3" fmla="*/ 4 h 377"/>
                <a:gd name="T4" fmla="*/ 251 w 435"/>
                <a:gd name="T5" fmla="*/ 5 h 377"/>
                <a:gd name="T6" fmla="*/ 266 w 435"/>
                <a:gd name="T7" fmla="*/ 19 h 377"/>
                <a:gd name="T8" fmla="*/ 266 w 435"/>
                <a:gd name="T9" fmla="*/ 24 h 377"/>
                <a:gd name="T10" fmla="*/ 264 w 435"/>
                <a:gd name="T11" fmla="*/ 40 h 377"/>
                <a:gd name="T12" fmla="*/ 269 w 435"/>
                <a:gd name="T13" fmla="*/ 53 h 377"/>
                <a:gd name="T14" fmla="*/ 274 w 435"/>
                <a:gd name="T15" fmla="*/ 69 h 377"/>
                <a:gd name="T16" fmla="*/ 283 w 435"/>
                <a:gd name="T17" fmla="*/ 80 h 377"/>
                <a:gd name="T18" fmla="*/ 293 w 435"/>
                <a:gd name="T19" fmla="*/ 89 h 377"/>
                <a:gd name="T20" fmla="*/ 309 w 435"/>
                <a:gd name="T21" fmla="*/ 102 h 377"/>
                <a:gd name="T22" fmla="*/ 316 w 435"/>
                <a:gd name="T23" fmla="*/ 111 h 377"/>
                <a:gd name="T24" fmla="*/ 327 w 435"/>
                <a:gd name="T25" fmla="*/ 139 h 377"/>
                <a:gd name="T26" fmla="*/ 335 w 435"/>
                <a:gd name="T27" fmla="*/ 133 h 377"/>
                <a:gd name="T28" fmla="*/ 343 w 435"/>
                <a:gd name="T29" fmla="*/ 134 h 377"/>
                <a:gd name="T30" fmla="*/ 358 w 435"/>
                <a:gd name="T31" fmla="*/ 141 h 377"/>
                <a:gd name="T32" fmla="*/ 354 w 435"/>
                <a:gd name="T33" fmla="*/ 150 h 377"/>
                <a:gd name="T34" fmla="*/ 351 w 435"/>
                <a:gd name="T35" fmla="*/ 167 h 377"/>
                <a:gd name="T36" fmla="*/ 346 w 435"/>
                <a:gd name="T37" fmla="*/ 182 h 377"/>
                <a:gd name="T38" fmla="*/ 346 w 435"/>
                <a:gd name="T39" fmla="*/ 191 h 377"/>
                <a:gd name="T40" fmla="*/ 372 w 435"/>
                <a:gd name="T41" fmla="*/ 213 h 377"/>
                <a:gd name="T42" fmla="*/ 376 w 435"/>
                <a:gd name="T43" fmla="*/ 220 h 377"/>
                <a:gd name="T44" fmla="*/ 389 w 435"/>
                <a:gd name="T45" fmla="*/ 222 h 377"/>
                <a:gd name="T46" fmla="*/ 397 w 435"/>
                <a:gd name="T47" fmla="*/ 232 h 377"/>
                <a:gd name="T48" fmla="*/ 404 w 435"/>
                <a:gd name="T49" fmla="*/ 245 h 377"/>
                <a:gd name="T50" fmla="*/ 410 w 435"/>
                <a:gd name="T51" fmla="*/ 262 h 377"/>
                <a:gd name="T52" fmla="*/ 412 w 435"/>
                <a:gd name="T53" fmla="*/ 276 h 377"/>
                <a:gd name="T54" fmla="*/ 426 w 435"/>
                <a:gd name="T55" fmla="*/ 285 h 377"/>
                <a:gd name="T56" fmla="*/ 434 w 435"/>
                <a:gd name="T57" fmla="*/ 294 h 377"/>
                <a:gd name="T58" fmla="*/ 435 w 435"/>
                <a:gd name="T59" fmla="*/ 306 h 377"/>
                <a:gd name="T60" fmla="*/ 433 w 435"/>
                <a:gd name="T61" fmla="*/ 316 h 377"/>
                <a:gd name="T62" fmla="*/ 425 w 435"/>
                <a:gd name="T63" fmla="*/ 321 h 377"/>
                <a:gd name="T64" fmla="*/ 418 w 435"/>
                <a:gd name="T65" fmla="*/ 331 h 377"/>
                <a:gd name="T66" fmla="*/ 414 w 435"/>
                <a:gd name="T67" fmla="*/ 331 h 377"/>
                <a:gd name="T68" fmla="*/ 408 w 435"/>
                <a:gd name="T69" fmla="*/ 331 h 377"/>
                <a:gd name="T70" fmla="*/ 412 w 435"/>
                <a:gd name="T71" fmla="*/ 342 h 377"/>
                <a:gd name="T72" fmla="*/ 410 w 435"/>
                <a:gd name="T73" fmla="*/ 350 h 377"/>
                <a:gd name="T74" fmla="*/ 407 w 435"/>
                <a:gd name="T75" fmla="*/ 359 h 377"/>
                <a:gd name="T76" fmla="*/ 400 w 435"/>
                <a:gd name="T77" fmla="*/ 373 h 377"/>
                <a:gd name="T78" fmla="*/ 361 w 435"/>
                <a:gd name="T79" fmla="*/ 371 h 377"/>
                <a:gd name="T80" fmla="*/ 366 w 435"/>
                <a:gd name="T81" fmla="*/ 361 h 377"/>
                <a:gd name="T82" fmla="*/ 376 w 435"/>
                <a:gd name="T83" fmla="*/ 352 h 377"/>
                <a:gd name="T84" fmla="*/ 374 w 435"/>
                <a:gd name="T85" fmla="*/ 342 h 377"/>
                <a:gd name="T86" fmla="*/ 366 w 435"/>
                <a:gd name="T87" fmla="*/ 335 h 377"/>
                <a:gd name="T88" fmla="*/ 144 w 435"/>
                <a:gd name="T89" fmla="*/ 346 h 377"/>
                <a:gd name="T90" fmla="*/ 77 w 435"/>
                <a:gd name="T91" fmla="*/ 306 h 377"/>
                <a:gd name="T92" fmla="*/ 68 w 435"/>
                <a:gd name="T93" fmla="*/ 127 h 377"/>
                <a:gd name="T94" fmla="*/ 56 w 435"/>
                <a:gd name="T95" fmla="*/ 116 h 377"/>
                <a:gd name="T96" fmla="*/ 49 w 435"/>
                <a:gd name="T97" fmla="*/ 107 h 377"/>
                <a:gd name="T98" fmla="*/ 42 w 435"/>
                <a:gd name="T99" fmla="*/ 95 h 377"/>
                <a:gd name="T100" fmla="*/ 50 w 435"/>
                <a:gd name="T101" fmla="*/ 81 h 377"/>
                <a:gd name="T102" fmla="*/ 57 w 435"/>
                <a:gd name="T103" fmla="*/ 80 h 377"/>
                <a:gd name="T104" fmla="*/ 52 w 435"/>
                <a:gd name="T105" fmla="*/ 69 h 377"/>
                <a:gd name="T106" fmla="*/ 43 w 435"/>
                <a:gd name="T107" fmla="*/ 70 h 377"/>
                <a:gd name="T108" fmla="*/ 22 w 435"/>
                <a:gd name="T109" fmla="*/ 55 h 377"/>
                <a:gd name="T110" fmla="*/ 19 w 435"/>
                <a:gd name="T111" fmla="*/ 45 h 377"/>
                <a:gd name="T112" fmla="*/ 12 w 435"/>
                <a:gd name="T113" fmla="*/ 36 h 377"/>
                <a:gd name="T114" fmla="*/ 4 w 435"/>
                <a:gd name="T115" fmla="*/ 22 h 377"/>
                <a:gd name="T116" fmla="*/ 0 w 435"/>
                <a:gd name="T11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 h="377">
                  <a:moveTo>
                    <a:pt x="0" y="11"/>
                  </a:moveTo>
                  <a:lnTo>
                    <a:pt x="69" y="11"/>
                  </a:lnTo>
                  <a:lnTo>
                    <a:pt x="113" y="9"/>
                  </a:lnTo>
                  <a:lnTo>
                    <a:pt x="208" y="4"/>
                  </a:lnTo>
                  <a:lnTo>
                    <a:pt x="248" y="0"/>
                  </a:lnTo>
                  <a:lnTo>
                    <a:pt x="251" y="5"/>
                  </a:lnTo>
                  <a:lnTo>
                    <a:pt x="262" y="13"/>
                  </a:lnTo>
                  <a:lnTo>
                    <a:pt x="266" y="19"/>
                  </a:lnTo>
                  <a:lnTo>
                    <a:pt x="267" y="19"/>
                  </a:lnTo>
                  <a:lnTo>
                    <a:pt x="266" y="24"/>
                  </a:lnTo>
                  <a:lnTo>
                    <a:pt x="264" y="30"/>
                  </a:lnTo>
                  <a:lnTo>
                    <a:pt x="264" y="40"/>
                  </a:lnTo>
                  <a:lnTo>
                    <a:pt x="266" y="51"/>
                  </a:lnTo>
                  <a:lnTo>
                    <a:pt x="269" y="53"/>
                  </a:lnTo>
                  <a:lnTo>
                    <a:pt x="271" y="64"/>
                  </a:lnTo>
                  <a:lnTo>
                    <a:pt x="274" y="69"/>
                  </a:lnTo>
                  <a:lnTo>
                    <a:pt x="275" y="74"/>
                  </a:lnTo>
                  <a:lnTo>
                    <a:pt x="283" y="80"/>
                  </a:lnTo>
                  <a:lnTo>
                    <a:pt x="288" y="85"/>
                  </a:lnTo>
                  <a:lnTo>
                    <a:pt x="293" y="89"/>
                  </a:lnTo>
                  <a:lnTo>
                    <a:pt x="296" y="93"/>
                  </a:lnTo>
                  <a:lnTo>
                    <a:pt x="309" y="102"/>
                  </a:lnTo>
                  <a:lnTo>
                    <a:pt x="313" y="106"/>
                  </a:lnTo>
                  <a:lnTo>
                    <a:pt x="316" y="111"/>
                  </a:lnTo>
                  <a:lnTo>
                    <a:pt x="323" y="134"/>
                  </a:lnTo>
                  <a:lnTo>
                    <a:pt x="327" y="139"/>
                  </a:lnTo>
                  <a:lnTo>
                    <a:pt x="332" y="138"/>
                  </a:lnTo>
                  <a:lnTo>
                    <a:pt x="335" y="133"/>
                  </a:lnTo>
                  <a:lnTo>
                    <a:pt x="338" y="133"/>
                  </a:lnTo>
                  <a:lnTo>
                    <a:pt x="343" y="134"/>
                  </a:lnTo>
                  <a:lnTo>
                    <a:pt x="349" y="134"/>
                  </a:lnTo>
                  <a:lnTo>
                    <a:pt x="358" y="141"/>
                  </a:lnTo>
                  <a:lnTo>
                    <a:pt x="358" y="144"/>
                  </a:lnTo>
                  <a:lnTo>
                    <a:pt x="354" y="150"/>
                  </a:lnTo>
                  <a:lnTo>
                    <a:pt x="355" y="158"/>
                  </a:lnTo>
                  <a:lnTo>
                    <a:pt x="351" y="167"/>
                  </a:lnTo>
                  <a:lnTo>
                    <a:pt x="349" y="176"/>
                  </a:lnTo>
                  <a:lnTo>
                    <a:pt x="346" y="182"/>
                  </a:lnTo>
                  <a:lnTo>
                    <a:pt x="345" y="187"/>
                  </a:lnTo>
                  <a:lnTo>
                    <a:pt x="346" y="191"/>
                  </a:lnTo>
                  <a:lnTo>
                    <a:pt x="355" y="202"/>
                  </a:lnTo>
                  <a:lnTo>
                    <a:pt x="372" y="213"/>
                  </a:lnTo>
                  <a:lnTo>
                    <a:pt x="374" y="213"/>
                  </a:lnTo>
                  <a:lnTo>
                    <a:pt x="376" y="220"/>
                  </a:lnTo>
                  <a:lnTo>
                    <a:pt x="381" y="217"/>
                  </a:lnTo>
                  <a:lnTo>
                    <a:pt x="389" y="222"/>
                  </a:lnTo>
                  <a:lnTo>
                    <a:pt x="393" y="228"/>
                  </a:lnTo>
                  <a:lnTo>
                    <a:pt x="397" y="232"/>
                  </a:lnTo>
                  <a:lnTo>
                    <a:pt x="404" y="233"/>
                  </a:lnTo>
                  <a:lnTo>
                    <a:pt x="404" y="245"/>
                  </a:lnTo>
                  <a:lnTo>
                    <a:pt x="411" y="255"/>
                  </a:lnTo>
                  <a:lnTo>
                    <a:pt x="410" y="262"/>
                  </a:lnTo>
                  <a:lnTo>
                    <a:pt x="406" y="267"/>
                  </a:lnTo>
                  <a:lnTo>
                    <a:pt x="412" y="276"/>
                  </a:lnTo>
                  <a:lnTo>
                    <a:pt x="420" y="287"/>
                  </a:lnTo>
                  <a:lnTo>
                    <a:pt x="426" y="285"/>
                  </a:lnTo>
                  <a:lnTo>
                    <a:pt x="434" y="289"/>
                  </a:lnTo>
                  <a:lnTo>
                    <a:pt x="434" y="294"/>
                  </a:lnTo>
                  <a:lnTo>
                    <a:pt x="434" y="300"/>
                  </a:lnTo>
                  <a:lnTo>
                    <a:pt x="435" y="306"/>
                  </a:lnTo>
                  <a:lnTo>
                    <a:pt x="430" y="310"/>
                  </a:lnTo>
                  <a:lnTo>
                    <a:pt x="433" y="316"/>
                  </a:lnTo>
                  <a:lnTo>
                    <a:pt x="430" y="324"/>
                  </a:lnTo>
                  <a:lnTo>
                    <a:pt x="425" y="321"/>
                  </a:lnTo>
                  <a:lnTo>
                    <a:pt x="419" y="324"/>
                  </a:lnTo>
                  <a:lnTo>
                    <a:pt x="418" y="331"/>
                  </a:lnTo>
                  <a:lnTo>
                    <a:pt x="412" y="335"/>
                  </a:lnTo>
                  <a:lnTo>
                    <a:pt x="414" y="331"/>
                  </a:lnTo>
                  <a:lnTo>
                    <a:pt x="411" y="325"/>
                  </a:lnTo>
                  <a:lnTo>
                    <a:pt x="408" y="331"/>
                  </a:lnTo>
                  <a:lnTo>
                    <a:pt x="410" y="336"/>
                  </a:lnTo>
                  <a:lnTo>
                    <a:pt x="412" y="342"/>
                  </a:lnTo>
                  <a:lnTo>
                    <a:pt x="406" y="344"/>
                  </a:lnTo>
                  <a:lnTo>
                    <a:pt x="410" y="350"/>
                  </a:lnTo>
                  <a:lnTo>
                    <a:pt x="401" y="354"/>
                  </a:lnTo>
                  <a:lnTo>
                    <a:pt x="407" y="359"/>
                  </a:lnTo>
                  <a:lnTo>
                    <a:pt x="404" y="365"/>
                  </a:lnTo>
                  <a:lnTo>
                    <a:pt x="400" y="373"/>
                  </a:lnTo>
                  <a:lnTo>
                    <a:pt x="362" y="377"/>
                  </a:lnTo>
                  <a:lnTo>
                    <a:pt x="361" y="371"/>
                  </a:lnTo>
                  <a:lnTo>
                    <a:pt x="362" y="366"/>
                  </a:lnTo>
                  <a:lnTo>
                    <a:pt x="366" y="361"/>
                  </a:lnTo>
                  <a:lnTo>
                    <a:pt x="372" y="358"/>
                  </a:lnTo>
                  <a:lnTo>
                    <a:pt x="376" y="352"/>
                  </a:lnTo>
                  <a:lnTo>
                    <a:pt x="376" y="347"/>
                  </a:lnTo>
                  <a:lnTo>
                    <a:pt x="374" y="342"/>
                  </a:lnTo>
                  <a:lnTo>
                    <a:pt x="370" y="337"/>
                  </a:lnTo>
                  <a:lnTo>
                    <a:pt x="366" y="335"/>
                  </a:lnTo>
                  <a:lnTo>
                    <a:pt x="247" y="342"/>
                  </a:lnTo>
                  <a:lnTo>
                    <a:pt x="144" y="346"/>
                  </a:lnTo>
                  <a:lnTo>
                    <a:pt x="79" y="348"/>
                  </a:lnTo>
                  <a:lnTo>
                    <a:pt x="77" y="306"/>
                  </a:lnTo>
                  <a:lnTo>
                    <a:pt x="73" y="131"/>
                  </a:lnTo>
                  <a:lnTo>
                    <a:pt x="68" y="127"/>
                  </a:lnTo>
                  <a:lnTo>
                    <a:pt x="64" y="126"/>
                  </a:lnTo>
                  <a:lnTo>
                    <a:pt x="56" y="116"/>
                  </a:lnTo>
                  <a:lnTo>
                    <a:pt x="56" y="111"/>
                  </a:lnTo>
                  <a:lnTo>
                    <a:pt x="49" y="107"/>
                  </a:lnTo>
                  <a:lnTo>
                    <a:pt x="45" y="100"/>
                  </a:lnTo>
                  <a:lnTo>
                    <a:pt x="42" y="95"/>
                  </a:lnTo>
                  <a:lnTo>
                    <a:pt x="49" y="87"/>
                  </a:lnTo>
                  <a:lnTo>
                    <a:pt x="50" y="81"/>
                  </a:lnTo>
                  <a:lnTo>
                    <a:pt x="56" y="81"/>
                  </a:lnTo>
                  <a:lnTo>
                    <a:pt x="57" y="80"/>
                  </a:lnTo>
                  <a:lnTo>
                    <a:pt x="56" y="74"/>
                  </a:lnTo>
                  <a:lnTo>
                    <a:pt x="52" y="69"/>
                  </a:lnTo>
                  <a:lnTo>
                    <a:pt x="47" y="68"/>
                  </a:lnTo>
                  <a:lnTo>
                    <a:pt x="43" y="70"/>
                  </a:lnTo>
                  <a:lnTo>
                    <a:pt x="28" y="59"/>
                  </a:lnTo>
                  <a:lnTo>
                    <a:pt x="22" y="55"/>
                  </a:lnTo>
                  <a:lnTo>
                    <a:pt x="23" y="50"/>
                  </a:lnTo>
                  <a:lnTo>
                    <a:pt x="19" y="45"/>
                  </a:lnTo>
                  <a:lnTo>
                    <a:pt x="18" y="39"/>
                  </a:lnTo>
                  <a:lnTo>
                    <a:pt x="12" y="36"/>
                  </a:lnTo>
                  <a:lnTo>
                    <a:pt x="8" y="31"/>
                  </a:lnTo>
                  <a:lnTo>
                    <a:pt x="4" y="22"/>
                  </a:lnTo>
                  <a:lnTo>
                    <a:pt x="0" y="16"/>
                  </a:lnTo>
                  <a:lnTo>
                    <a:pt x="0" y="11"/>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4" name="Freeform 137">
              <a:extLst>
                <a:ext uri="{FF2B5EF4-FFF2-40B4-BE49-F238E27FC236}">
                  <a16:creationId xmlns:a16="http://schemas.microsoft.com/office/drawing/2014/main" id="{3CA6D8DB-4FC0-7D66-C5F5-F51C7835B099}"/>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5" name="Freeform 138">
              <a:extLst>
                <a:ext uri="{FF2B5EF4-FFF2-40B4-BE49-F238E27FC236}">
                  <a16:creationId xmlns:a16="http://schemas.microsoft.com/office/drawing/2014/main" id="{99FBBB35-21FF-F93C-2113-49364458B18F}"/>
                </a:ext>
              </a:extLst>
            </p:cNvPr>
            <p:cNvSpPr>
              <a:spLocks/>
            </p:cNvSpPr>
            <p:nvPr/>
          </p:nvSpPr>
          <p:spPr bwMode="auto">
            <a:xfrm>
              <a:off x="5582590" y="4173373"/>
              <a:ext cx="610281" cy="561560"/>
            </a:xfrm>
            <a:custGeom>
              <a:avLst/>
              <a:gdLst>
                <a:gd name="T0" fmla="*/ 65 w 325"/>
                <a:gd name="T1" fmla="*/ 11 h 299"/>
                <a:gd name="T2" fmla="*/ 287 w 325"/>
                <a:gd name="T3" fmla="*/ 0 h 299"/>
                <a:gd name="T4" fmla="*/ 295 w 325"/>
                <a:gd name="T5" fmla="*/ 7 h 299"/>
                <a:gd name="T6" fmla="*/ 297 w 325"/>
                <a:gd name="T7" fmla="*/ 17 h 299"/>
                <a:gd name="T8" fmla="*/ 287 w 325"/>
                <a:gd name="T9" fmla="*/ 26 h 299"/>
                <a:gd name="T10" fmla="*/ 282 w 325"/>
                <a:gd name="T11" fmla="*/ 36 h 299"/>
                <a:gd name="T12" fmla="*/ 321 w 325"/>
                <a:gd name="T13" fmla="*/ 38 h 299"/>
                <a:gd name="T14" fmla="*/ 325 w 325"/>
                <a:gd name="T15" fmla="*/ 46 h 299"/>
                <a:gd name="T16" fmla="*/ 322 w 325"/>
                <a:gd name="T17" fmla="*/ 54 h 299"/>
                <a:gd name="T18" fmla="*/ 312 w 325"/>
                <a:gd name="T19" fmla="*/ 61 h 299"/>
                <a:gd name="T20" fmla="*/ 309 w 325"/>
                <a:gd name="T21" fmla="*/ 65 h 299"/>
                <a:gd name="T22" fmla="*/ 309 w 325"/>
                <a:gd name="T23" fmla="*/ 73 h 299"/>
                <a:gd name="T24" fmla="*/ 303 w 325"/>
                <a:gd name="T25" fmla="*/ 78 h 299"/>
                <a:gd name="T26" fmla="*/ 305 w 325"/>
                <a:gd name="T27" fmla="*/ 88 h 299"/>
                <a:gd name="T28" fmla="*/ 297 w 325"/>
                <a:gd name="T29" fmla="*/ 87 h 299"/>
                <a:gd name="T30" fmla="*/ 301 w 325"/>
                <a:gd name="T31" fmla="*/ 91 h 299"/>
                <a:gd name="T32" fmla="*/ 303 w 325"/>
                <a:gd name="T33" fmla="*/ 110 h 299"/>
                <a:gd name="T34" fmla="*/ 297 w 325"/>
                <a:gd name="T35" fmla="*/ 114 h 299"/>
                <a:gd name="T36" fmla="*/ 290 w 325"/>
                <a:gd name="T37" fmla="*/ 122 h 299"/>
                <a:gd name="T38" fmla="*/ 291 w 325"/>
                <a:gd name="T39" fmla="*/ 125 h 299"/>
                <a:gd name="T40" fmla="*/ 287 w 325"/>
                <a:gd name="T41" fmla="*/ 135 h 299"/>
                <a:gd name="T42" fmla="*/ 279 w 325"/>
                <a:gd name="T43" fmla="*/ 134 h 299"/>
                <a:gd name="T44" fmla="*/ 276 w 325"/>
                <a:gd name="T45" fmla="*/ 146 h 299"/>
                <a:gd name="T46" fmla="*/ 275 w 325"/>
                <a:gd name="T47" fmla="*/ 148 h 299"/>
                <a:gd name="T48" fmla="*/ 275 w 325"/>
                <a:gd name="T49" fmla="*/ 153 h 299"/>
                <a:gd name="T50" fmla="*/ 274 w 325"/>
                <a:gd name="T51" fmla="*/ 157 h 299"/>
                <a:gd name="T52" fmla="*/ 274 w 325"/>
                <a:gd name="T53" fmla="*/ 165 h 299"/>
                <a:gd name="T54" fmla="*/ 271 w 325"/>
                <a:gd name="T55" fmla="*/ 176 h 299"/>
                <a:gd name="T56" fmla="*/ 263 w 325"/>
                <a:gd name="T57" fmla="*/ 177 h 299"/>
                <a:gd name="T58" fmla="*/ 259 w 325"/>
                <a:gd name="T59" fmla="*/ 187 h 299"/>
                <a:gd name="T60" fmla="*/ 252 w 325"/>
                <a:gd name="T61" fmla="*/ 188 h 299"/>
                <a:gd name="T62" fmla="*/ 253 w 325"/>
                <a:gd name="T63" fmla="*/ 194 h 299"/>
                <a:gd name="T64" fmla="*/ 256 w 325"/>
                <a:gd name="T65" fmla="*/ 205 h 299"/>
                <a:gd name="T66" fmla="*/ 247 w 325"/>
                <a:gd name="T67" fmla="*/ 213 h 299"/>
                <a:gd name="T68" fmla="*/ 247 w 325"/>
                <a:gd name="T69" fmla="*/ 224 h 299"/>
                <a:gd name="T70" fmla="*/ 240 w 325"/>
                <a:gd name="T71" fmla="*/ 226 h 299"/>
                <a:gd name="T72" fmla="*/ 245 w 325"/>
                <a:gd name="T73" fmla="*/ 232 h 299"/>
                <a:gd name="T74" fmla="*/ 238 w 325"/>
                <a:gd name="T75" fmla="*/ 233 h 299"/>
                <a:gd name="T76" fmla="*/ 240 w 325"/>
                <a:gd name="T77" fmla="*/ 240 h 299"/>
                <a:gd name="T78" fmla="*/ 237 w 325"/>
                <a:gd name="T79" fmla="*/ 249 h 299"/>
                <a:gd name="T80" fmla="*/ 240 w 325"/>
                <a:gd name="T81" fmla="*/ 249 h 299"/>
                <a:gd name="T82" fmla="*/ 237 w 325"/>
                <a:gd name="T83" fmla="*/ 256 h 299"/>
                <a:gd name="T84" fmla="*/ 244 w 325"/>
                <a:gd name="T85" fmla="*/ 257 h 299"/>
                <a:gd name="T86" fmla="*/ 244 w 325"/>
                <a:gd name="T87" fmla="*/ 268 h 299"/>
                <a:gd name="T88" fmla="*/ 247 w 325"/>
                <a:gd name="T89" fmla="*/ 278 h 299"/>
                <a:gd name="T90" fmla="*/ 241 w 325"/>
                <a:gd name="T91" fmla="*/ 279 h 299"/>
                <a:gd name="T92" fmla="*/ 241 w 325"/>
                <a:gd name="T93" fmla="*/ 290 h 299"/>
                <a:gd name="T94" fmla="*/ 46 w 325"/>
                <a:gd name="T95" fmla="*/ 299 h 299"/>
                <a:gd name="T96" fmla="*/ 28 w 325"/>
                <a:gd name="T97" fmla="*/ 252 h 299"/>
                <a:gd name="T98" fmla="*/ 17 w 325"/>
                <a:gd name="T99" fmla="*/ 252 h 299"/>
                <a:gd name="T100" fmla="*/ 15 w 325"/>
                <a:gd name="T101" fmla="*/ 248 h 299"/>
                <a:gd name="T102" fmla="*/ 12 w 325"/>
                <a:gd name="T103" fmla="*/ 8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5" h="299">
                  <a:moveTo>
                    <a:pt x="0" y="13"/>
                  </a:moveTo>
                  <a:lnTo>
                    <a:pt x="65" y="11"/>
                  </a:lnTo>
                  <a:lnTo>
                    <a:pt x="168" y="7"/>
                  </a:lnTo>
                  <a:lnTo>
                    <a:pt x="287" y="0"/>
                  </a:lnTo>
                  <a:lnTo>
                    <a:pt x="291" y="2"/>
                  </a:lnTo>
                  <a:lnTo>
                    <a:pt x="295" y="7"/>
                  </a:lnTo>
                  <a:lnTo>
                    <a:pt x="297" y="12"/>
                  </a:lnTo>
                  <a:lnTo>
                    <a:pt x="297" y="17"/>
                  </a:lnTo>
                  <a:lnTo>
                    <a:pt x="293" y="23"/>
                  </a:lnTo>
                  <a:lnTo>
                    <a:pt x="287" y="26"/>
                  </a:lnTo>
                  <a:lnTo>
                    <a:pt x="283" y="31"/>
                  </a:lnTo>
                  <a:lnTo>
                    <a:pt x="282" y="36"/>
                  </a:lnTo>
                  <a:lnTo>
                    <a:pt x="283" y="42"/>
                  </a:lnTo>
                  <a:lnTo>
                    <a:pt x="321" y="38"/>
                  </a:lnTo>
                  <a:lnTo>
                    <a:pt x="324" y="40"/>
                  </a:lnTo>
                  <a:lnTo>
                    <a:pt x="325" y="46"/>
                  </a:lnTo>
                  <a:lnTo>
                    <a:pt x="318" y="49"/>
                  </a:lnTo>
                  <a:lnTo>
                    <a:pt x="322" y="54"/>
                  </a:lnTo>
                  <a:lnTo>
                    <a:pt x="317" y="58"/>
                  </a:lnTo>
                  <a:lnTo>
                    <a:pt x="312" y="61"/>
                  </a:lnTo>
                  <a:lnTo>
                    <a:pt x="309" y="64"/>
                  </a:lnTo>
                  <a:lnTo>
                    <a:pt x="309" y="65"/>
                  </a:lnTo>
                  <a:lnTo>
                    <a:pt x="313" y="69"/>
                  </a:lnTo>
                  <a:lnTo>
                    <a:pt x="309" y="73"/>
                  </a:lnTo>
                  <a:lnTo>
                    <a:pt x="308" y="76"/>
                  </a:lnTo>
                  <a:lnTo>
                    <a:pt x="303" y="78"/>
                  </a:lnTo>
                  <a:lnTo>
                    <a:pt x="306" y="82"/>
                  </a:lnTo>
                  <a:lnTo>
                    <a:pt x="305" y="88"/>
                  </a:lnTo>
                  <a:lnTo>
                    <a:pt x="302" y="84"/>
                  </a:lnTo>
                  <a:lnTo>
                    <a:pt x="297" y="87"/>
                  </a:lnTo>
                  <a:lnTo>
                    <a:pt x="297" y="92"/>
                  </a:lnTo>
                  <a:lnTo>
                    <a:pt x="301" y="91"/>
                  </a:lnTo>
                  <a:lnTo>
                    <a:pt x="301" y="96"/>
                  </a:lnTo>
                  <a:lnTo>
                    <a:pt x="303" y="110"/>
                  </a:lnTo>
                  <a:lnTo>
                    <a:pt x="302" y="112"/>
                  </a:lnTo>
                  <a:lnTo>
                    <a:pt x="297" y="114"/>
                  </a:lnTo>
                  <a:lnTo>
                    <a:pt x="295" y="119"/>
                  </a:lnTo>
                  <a:lnTo>
                    <a:pt x="290" y="122"/>
                  </a:lnTo>
                  <a:lnTo>
                    <a:pt x="289" y="123"/>
                  </a:lnTo>
                  <a:lnTo>
                    <a:pt x="291" y="125"/>
                  </a:lnTo>
                  <a:lnTo>
                    <a:pt x="293" y="130"/>
                  </a:lnTo>
                  <a:lnTo>
                    <a:pt x="287" y="135"/>
                  </a:lnTo>
                  <a:lnTo>
                    <a:pt x="282" y="138"/>
                  </a:lnTo>
                  <a:lnTo>
                    <a:pt x="279" y="134"/>
                  </a:lnTo>
                  <a:lnTo>
                    <a:pt x="280" y="146"/>
                  </a:lnTo>
                  <a:lnTo>
                    <a:pt x="276" y="146"/>
                  </a:lnTo>
                  <a:lnTo>
                    <a:pt x="275" y="141"/>
                  </a:lnTo>
                  <a:lnTo>
                    <a:pt x="275" y="148"/>
                  </a:lnTo>
                  <a:lnTo>
                    <a:pt x="280" y="152"/>
                  </a:lnTo>
                  <a:lnTo>
                    <a:pt x="275" y="153"/>
                  </a:lnTo>
                  <a:lnTo>
                    <a:pt x="274" y="149"/>
                  </a:lnTo>
                  <a:lnTo>
                    <a:pt x="274" y="157"/>
                  </a:lnTo>
                  <a:lnTo>
                    <a:pt x="276" y="160"/>
                  </a:lnTo>
                  <a:lnTo>
                    <a:pt x="274" y="165"/>
                  </a:lnTo>
                  <a:lnTo>
                    <a:pt x="275" y="169"/>
                  </a:lnTo>
                  <a:lnTo>
                    <a:pt x="271" y="176"/>
                  </a:lnTo>
                  <a:lnTo>
                    <a:pt x="267" y="177"/>
                  </a:lnTo>
                  <a:lnTo>
                    <a:pt x="263" y="177"/>
                  </a:lnTo>
                  <a:lnTo>
                    <a:pt x="263" y="181"/>
                  </a:lnTo>
                  <a:lnTo>
                    <a:pt x="259" y="187"/>
                  </a:lnTo>
                  <a:lnTo>
                    <a:pt x="257" y="190"/>
                  </a:lnTo>
                  <a:lnTo>
                    <a:pt x="252" y="188"/>
                  </a:lnTo>
                  <a:lnTo>
                    <a:pt x="256" y="192"/>
                  </a:lnTo>
                  <a:lnTo>
                    <a:pt x="253" y="194"/>
                  </a:lnTo>
                  <a:lnTo>
                    <a:pt x="253" y="199"/>
                  </a:lnTo>
                  <a:lnTo>
                    <a:pt x="256" y="205"/>
                  </a:lnTo>
                  <a:lnTo>
                    <a:pt x="242" y="210"/>
                  </a:lnTo>
                  <a:lnTo>
                    <a:pt x="247" y="213"/>
                  </a:lnTo>
                  <a:lnTo>
                    <a:pt x="245" y="218"/>
                  </a:lnTo>
                  <a:lnTo>
                    <a:pt x="247" y="224"/>
                  </a:lnTo>
                  <a:lnTo>
                    <a:pt x="245" y="226"/>
                  </a:lnTo>
                  <a:lnTo>
                    <a:pt x="240" y="226"/>
                  </a:lnTo>
                  <a:lnTo>
                    <a:pt x="240" y="230"/>
                  </a:lnTo>
                  <a:lnTo>
                    <a:pt x="245" y="232"/>
                  </a:lnTo>
                  <a:lnTo>
                    <a:pt x="240" y="234"/>
                  </a:lnTo>
                  <a:lnTo>
                    <a:pt x="238" y="233"/>
                  </a:lnTo>
                  <a:lnTo>
                    <a:pt x="236" y="234"/>
                  </a:lnTo>
                  <a:lnTo>
                    <a:pt x="240" y="240"/>
                  </a:lnTo>
                  <a:lnTo>
                    <a:pt x="234" y="244"/>
                  </a:lnTo>
                  <a:lnTo>
                    <a:pt x="237" y="249"/>
                  </a:lnTo>
                  <a:lnTo>
                    <a:pt x="234" y="255"/>
                  </a:lnTo>
                  <a:lnTo>
                    <a:pt x="240" y="249"/>
                  </a:lnTo>
                  <a:lnTo>
                    <a:pt x="242" y="253"/>
                  </a:lnTo>
                  <a:lnTo>
                    <a:pt x="237" y="256"/>
                  </a:lnTo>
                  <a:lnTo>
                    <a:pt x="242" y="259"/>
                  </a:lnTo>
                  <a:lnTo>
                    <a:pt x="244" y="257"/>
                  </a:lnTo>
                  <a:lnTo>
                    <a:pt x="241" y="263"/>
                  </a:lnTo>
                  <a:lnTo>
                    <a:pt x="244" y="268"/>
                  </a:lnTo>
                  <a:lnTo>
                    <a:pt x="245" y="270"/>
                  </a:lnTo>
                  <a:lnTo>
                    <a:pt x="247" y="278"/>
                  </a:lnTo>
                  <a:lnTo>
                    <a:pt x="247" y="279"/>
                  </a:lnTo>
                  <a:lnTo>
                    <a:pt x="241" y="279"/>
                  </a:lnTo>
                  <a:lnTo>
                    <a:pt x="242" y="283"/>
                  </a:lnTo>
                  <a:lnTo>
                    <a:pt x="241" y="290"/>
                  </a:lnTo>
                  <a:lnTo>
                    <a:pt x="131" y="297"/>
                  </a:lnTo>
                  <a:lnTo>
                    <a:pt x="46" y="299"/>
                  </a:lnTo>
                  <a:lnTo>
                    <a:pt x="44" y="255"/>
                  </a:lnTo>
                  <a:lnTo>
                    <a:pt x="28" y="252"/>
                  </a:lnTo>
                  <a:lnTo>
                    <a:pt x="23" y="256"/>
                  </a:lnTo>
                  <a:lnTo>
                    <a:pt x="17" y="252"/>
                  </a:lnTo>
                  <a:lnTo>
                    <a:pt x="17" y="249"/>
                  </a:lnTo>
                  <a:lnTo>
                    <a:pt x="15" y="248"/>
                  </a:lnTo>
                  <a:lnTo>
                    <a:pt x="13" y="104"/>
                  </a:lnTo>
                  <a:lnTo>
                    <a:pt x="12" y="82"/>
                  </a:lnTo>
                  <a:lnTo>
                    <a:pt x="0" y="1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6" name="Freeform 139">
              <a:extLst>
                <a:ext uri="{FF2B5EF4-FFF2-40B4-BE49-F238E27FC236}">
                  <a16:creationId xmlns:a16="http://schemas.microsoft.com/office/drawing/2014/main" id="{5B1A0B9E-12FE-3894-4C7F-1B54508C7CD4}"/>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7" name="Freeform 140">
              <a:extLst>
                <a:ext uri="{FF2B5EF4-FFF2-40B4-BE49-F238E27FC236}">
                  <a16:creationId xmlns:a16="http://schemas.microsoft.com/office/drawing/2014/main" id="{BCF72FB1-4564-E0BC-2715-40FAEE43B73F}"/>
                </a:ext>
              </a:extLst>
            </p:cNvPr>
            <p:cNvSpPr>
              <a:spLocks/>
            </p:cNvSpPr>
            <p:nvPr/>
          </p:nvSpPr>
          <p:spPr bwMode="auto">
            <a:xfrm>
              <a:off x="5929981" y="3223041"/>
              <a:ext cx="488225" cy="863938"/>
            </a:xfrm>
            <a:custGeom>
              <a:avLst/>
              <a:gdLst>
                <a:gd name="T0" fmla="*/ 7 w 260"/>
                <a:gd name="T1" fmla="*/ 182 h 460"/>
                <a:gd name="T2" fmla="*/ 21 w 260"/>
                <a:gd name="T3" fmla="*/ 164 h 460"/>
                <a:gd name="T4" fmla="*/ 24 w 260"/>
                <a:gd name="T5" fmla="*/ 150 h 460"/>
                <a:gd name="T6" fmla="*/ 21 w 260"/>
                <a:gd name="T7" fmla="*/ 119 h 460"/>
                <a:gd name="T8" fmla="*/ 44 w 260"/>
                <a:gd name="T9" fmla="*/ 99 h 460"/>
                <a:gd name="T10" fmla="*/ 64 w 260"/>
                <a:gd name="T11" fmla="*/ 87 h 460"/>
                <a:gd name="T12" fmla="*/ 75 w 260"/>
                <a:gd name="T13" fmla="*/ 50 h 460"/>
                <a:gd name="T14" fmla="*/ 62 w 260"/>
                <a:gd name="T15" fmla="*/ 37 h 460"/>
                <a:gd name="T16" fmla="*/ 45 w 260"/>
                <a:gd name="T17" fmla="*/ 18 h 460"/>
                <a:gd name="T18" fmla="*/ 137 w 260"/>
                <a:gd name="T19" fmla="*/ 7 h 460"/>
                <a:gd name="T20" fmla="*/ 212 w 260"/>
                <a:gd name="T21" fmla="*/ 4 h 460"/>
                <a:gd name="T22" fmla="*/ 219 w 260"/>
                <a:gd name="T23" fmla="*/ 30 h 460"/>
                <a:gd name="T24" fmla="*/ 228 w 260"/>
                <a:gd name="T25" fmla="*/ 49 h 460"/>
                <a:gd name="T26" fmla="*/ 235 w 260"/>
                <a:gd name="T27" fmla="*/ 64 h 460"/>
                <a:gd name="T28" fmla="*/ 250 w 260"/>
                <a:gd name="T29" fmla="*/ 266 h 460"/>
                <a:gd name="T30" fmla="*/ 253 w 260"/>
                <a:gd name="T31" fmla="*/ 283 h 460"/>
                <a:gd name="T32" fmla="*/ 260 w 260"/>
                <a:gd name="T33" fmla="*/ 305 h 460"/>
                <a:gd name="T34" fmla="*/ 251 w 260"/>
                <a:gd name="T35" fmla="*/ 321 h 460"/>
                <a:gd name="T36" fmla="*/ 241 w 260"/>
                <a:gd name="T37" fmla="*/ 343 h 460"/>
                <a:gd name="T38" fmla="*/ 235 w 260"/>
                <a:gd name="T39" fmla="*/ 355 h 460"/>
                <a:gd name="T40" fmla="*/ 232 w 260"/>
                <a:gd name="T41" fmla="*/ 376 h 460"/>
                <a:gd name="T42" fmla="*/ 232 w 260"/>
                <a:gd name="T43" fmla="*/ 388 h 460"/>
                <a:gd name="T44" fmla="*/ 228 w 260"/>
                <a:gd name="T45" fmla="*/ 404 h 460"/>
                <a:gd name="T46" fmla="*/ 219 w 260"/>
                <a:gd name="T47" fmla="*/ 418 h 460"/>
                <a:gd name="T48" fmla="*/ 207 w 260"/>
                <a:gd name="T49" fmla="*/ 428 h 460"/>
                <a:gd name="T50" fmla="*/ 213 w 260"/>
                <a:gd name="T51" fmla="*/ 443 h 460"/>
                <a:gd name="T52" fmla="*/ 200 w 260"/>
                <a:gd name="T53" fmla="*/ 446 h 460"/>
                <a:gd name="T54" fmla="*/ 180 w 260"/>
                <a:gd name="T55" fmla="*/ 439 h 460"/>
                <a:gd name="T56" fmla="*/ 166 w 260"/>
                <a:gd name="T57" fmla="*/ 457 h 460"/>
                <a:gd name="T58" fmla="*/ 156 w 260"/>
                <a:gd name="T59" fmla="*/ 458 h 460"/>
                <a:gd name="T60" fmla="*/ 146 w 260"/>
                <a:gd name="T61" fmla="*/ 433 h 460"/>
                <a:gd name="T62" fmla="*/ 140 w 260"/>
                <a:gd name="T63" fmla="*/ 404 h 460"/>
                <a:gd name="T64" fmla="*/ 125 w 260"/>
                <a:gd name="T65" fmla="*/ 393 h 460"/>
                <a:gd name="T66" fmla="*/ 110 w 260"/>
                <a:gd name="T67" fmla="*/ 384 h 460"/>
                <a:gd name="T68" fmla="*/ 82 w 260"/>
                <a:gd name="T69" fmla="*/ 362 h 460"/>
                <a:gd name="T70" fmla="*/ 85 w 260"/>
                <a:gd name="T71" fmla="*/ 347 h 460"/>
                <a:gd name="T72" fmla="*/ 90 w 260"/>
                <a:gd name="T73" fmla="*/ 321 h 460"/>
                <a:gd name="T74" fmla="*/ 85 w 260"/>
                <a:gd name="T75" fmla="*/ 305 h 460"/>
                <a:gd name="T76" fmla="*/ 71 w 260"/>
                <a:gd name="T77" fmla="*/ 304 h 460"/>
                <a:gd name="T78" fmla="*/ 59 w 260"/>
                <a:gd name="T79" fmla="*/ 305 h 460"/>
                <a:gd name="T80" fmla="*/ 45 w 260"/>
                <a:gd name="T81" fmla="*/ 273 h 460"/>
                <a:gd name="T82" fmla="*/ 24 w 260"/>
                <a:gd name="T83" fmla="*/ 256 h 460"/>
                <a:gd name="T84" fmla="*/ 10 w 260"/>
                <a:gd name="T85" fmla="*/ 240 h 460"/>
                <a:gd name="T86" fmla="*/ 2 w 260"/>
                <a:gd name="T87" fmla="*/ 222 h 460"/>
                <a:gd name="T88" fmla="*/ 2 w 260"/>
                <a:gd name="T89" fmla="*/ 19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460">
                  <a:moveTo>
                    <a:pt x="3" y="190"/>
                  </a:moveTo>
                  <a:lnTo>
                    <a:pt x="7" y="187"/>
                  </a:lnTo>
                  <a:lnTo>
                    <a:pt x="7" y="182"/>
                  </a:lnTo>
                  <a:lnTo>
                    <a:pt x="5" y="176"/>
                  </a:lnTo>
                  <a:lnTo>
                    <a:pt x="9" y="171"/>
                  </a:lnTo>
                  <a:lnTo>
                    <a:pt x="21" y="164"/>
                  </a:lnTo>
                  <a:lnTo>
                    <a:pt x="22" y="160"/>
                  </a:lnTo>
                  <a:lnTo>
                    <a:pt x="22" y="155"/>
                  </a:lnTo>
                  <a:lnTo>
                    <a:pt x="24" y="150"/>
                  </a:lnTo>
                  <a:lnTo>
                    <a:pt x="30" y="141"/>
                  </a:lnTo>
                  <a:lnTo>
                    <a:pt x="30" y="129"/>
                  </a:lnTo>
                  <a:lnTo>
                    <a:pt x="21" y="119"/>
                  </a:lnTo>
                  <a:lnTo>
                    <a:pt x="22" y="108"/>
                  </a:lnTo>
                  <a:lnTo>
                    <a:pt x="24" y="103"/>
                  </a:lnTo>
                  <a:lnTo>
                    <a:pt x="44" y="99"/>
                  </a:lnTo>
                  <a:lnTo>
                    <a:pt x="49" y="95"/>
                  </a:lnTo>
                  <a:lnTo>
                    <a:pt x="59" y="91"/>
                  </a:lnTo>
                  <a:lnTo>
                    <a:pt x="64" y="87"/>
                  </a:lnTo>
                  <a:lnTo>
                    <a:pt x="66" y="76"/>
                  </a:lnTo>
                  <a:lnTo>
                    <a:pt x="72" y="65"/>
                  </a:lnTo>
                  <a:lnTo>
                    <a:pt x="75" y="50"/>
                  </a:lnTo>
                  <a:lnTo>
                    <a:pt x="72" y="43"/>
                  </a:lnTo>
                  <a:lnTo>
                    <a:pt x="67" y="39"/>
                  </a:lnTo>
                  <a:lnTo>
                    <a:pt x="62" y="37"/>
                  </a:lnTo>
                  <a:lnTo>
                    <a:pt x="56" y="32"/>
                  </a:lnTo>
                  <a:lnTo>
                    <a:pt x="56" y="26"/>
                  </a:lnTo>
                  <a:lnTo>
                    <a:pt x="45" y="18"/>
                  </a:lnTo>
                  <a:lnTo>
                    <a:pt x="41" y="12"/>
                  </a:lnTo>
                  <a:lnTo>
                    <a:pt x="41" y="12"/>
                  </a:lnTo>
                  <a:lnTo>
                    <a:pt x="137" y="7"/>
                  </a:lnTo>
                  <a:lnTo>
                    <a:pt x="209" y="0"/>
                  </a:lnTo>
                  <a:lnTo>
                    <a:pt x="212" y="0"/>
                  </a:lnTo>
                  <a:lnTo>
                    <a:pt x="212" y="4"/>
                  </a:lnTo>
                  <a:lnTo>
                    <a:pt x="212" y="15"/>
                  </a:lnTo>
                  <a:lnTo>
                    <a:pt x="213" y="20"/>
                  </a:lnTo>
                  <a:lnTo>
                    <a:pt x="219" y="30"/>
                  </a:lnTo>
                  <a:lnTo>
                    <a:pt x="223" y="35"/>
                  </a:lnTo>
                  <a:lnTo>
                    <a:pt x="224" y="43"/>
                  </a:lnTo>
                  <a:lnTo>
                    <a:pt x="228" y="49"/>
                  </a:lnTo>
                  <a:lnTo>
                    <a:pt x="230" y="54"/>
                  </a:lnTo>
                  <a:lnTo>
                    <a:pt x="235" y="62"/>
                  </a:lnTo>
                  <a:lnTo>
                    <a:pt x="235" y="64"/>
                  </a:lnTo>
                  <a:lnTo>
                    <a:pt x="253" y="256"/>
                  </a:lnTo>
                  <a:lnTo>
                    <a:pt x="249" y="262"/>
                  </a:lnTo>
                  <a:lnTo>
                    <a:pt x="250" y="266"/>
                  </a:lnTo>
                  <a:lnTo>
                    <a:pt x="247" y="271"/>
                  </a:lnTo>
                  <a:lnTo>
                    <a:pt x="249" y="278"/>
                  </a:lnTo>
                  <a:lnTo>
                    <a:pt x="253" y="283"/>
                  </a:lnTo>
                  <a:lnTo>
                    <a:pt x="257" y="289"/>
                  </a:lnTo>
                  <a:lnTo>
                    <a:pt x="255" y="294"/>
                  </a:lnTo>
                  <a:lnTo>
                    <a:pt x="260" y="305"/>
                  </a:lnTo>
                  <a:lnTo>
                    <a:pt x="258" y="310"/>
                  </a:lnTo>
                  <a:lnTo>
                    <a:pt x="257" y="312"/>
                  </a:lnTo>
                  <a:lnTo>
                    <a:pt x="251" y="321"/>
                  </a:lnTo>
                  <a:lnTo>
                    <a:pt x="250" y="327"/>
                  </a:lnTo>
                  <a:lnTo>
                    <a:pt x="245" y="339"/>
                  </a:lnTo>
                  <a:lnTo>
                    <a:pt x="241" y="343"/>
                  </a:lnTo>
                  <a:lnTo>
                    <a:pt x="235" y="348"/>
                  </a:lnTo>
                  <a:lnTo>
                    <a:pt x="234" y="354"/>
                  </a:lnTo>
                  <a:lnTo>
                    <a:pt x="235" y="355"/>
                  </a:lnTo>
                  <a:lnTo>
                    <a:pt x="234" y="365"/>
                  </a:lnTo>
                  <a:lnTo>
                    <a:pt x="232" y="366"/>
                  </a:lnTo>
                  <a:lnTo>
                    <a:pt x="232" y="376"/>
                  </a:lnTo>
                  <a:lnTo>
                    <a:pt x="230" y="381"/>
                  </a:lnTo>
                  <a:lnTo>
                    <a:pt x="232" y="386"/>
                  </a:lnTo>
                  <a:lnTo>
                    <a:pt x="232" y="388"/>
                  </a:lnTo>
                  <a:lnTo>
                    <a:pt x="231" y="393"/>
                  </a:lnTo>
                  <a:lnTo>
                    <a:pt x="227" y="399"/>
                  </a:lnTo>
                  <a:lnTo>
                    <a:pt x="228" y="404"/>
                  </a:lnTo>
                  <a:lnTo>
                    <a:pt x="232" y="409"/>
                  </a:lnTo>
                  <a:lnTo>
                    <a:pt x="228" y="415"/>
                  </a:lnTo>
                  <a:lnTo>
                    <a:pt x="219" y="418"/>
                  </a:lnTo>
                  <a:lnTo>
                    <a:pt x="213" y="420"/>
                  </a:lnTo>
                  <a:lnTo>
                    <a:pt x="208" y="423"/>
                  </a:lnTo>
                  <a:lnTo>
                    <a:pt x="207" y="428"/>
                  </a:lnTo>
                  <a:lnTo>
                    <a:pt x="208" y="434"/>
                  </a:lnTo>
                  <a:lnTo>
                    <a:pt x="212" y="438"/>
                  </a:lnTo>
                  <a:lnTo>
                    <a:pt x="213" y="443"/>
                  </a:lnTo>
                  <a:lnTo>
                    <a:pt x="209" y="450"/>
                  </a:lnTo>
                  <a:lnTo>
                    <a:pt x="204" y="449"/>
                  </a:lnTo>
                  <a:lnTo>
                    <a:pt x="200" y="446"/>
                  </a:lnTo>
                  <a:lnTo>
                    <a:pt x="189" y="443"/>
                  </a:lnTo>
                  <a:lnTo>
                    <a:pt x="185" y="441"/>
                  </a:lnTo>
                  <a:lnTo>
                    <a:pt x="180" y="439"/>
                  </a:lnTo>
                  <a:lnTo>
                    <a:pt x="174" y="442"/>
                  </a:lnTo>
                  <a:lnTo>
                    <a:pt x="166" y="452"/>
                  </a:lnTo>
                  <a:lnTo>
                    <a:pt x="166" y="457"/>
                  </a:lnTo>
                  <a:lnTo>
                    <a:pt x="170" y="460"/>
                  </a:lnTo>
                  <a:lnTo>
                    <a:pt x="162" y="456"/>
                  </a:lnTo>
                  <a:lnTo>
                    <a:pt x="156" y="458"/>
                  </a:lnTo>
                  <a:lnTo>
                    <a:pt x="148" y="447"/>
                  </a:lnTo>
                  <a:lnTo>
                    <a:pt x="142" y="438"/>
                  </a:lnTo>
                  <a:lnTo>
                    <a:pt x="146" y="433"/>
                  </a:lnTo>
                  <a:lnTo>
                    <a:pt x="147" y="426"/>
                  </a:lnTo>
                  <a:lnTo>
                    <a:pt x="140" y="416"/>
                  </a:lnTo>
                  <a:lnTo>
                    <a:pt x="140" y="404"/>
                  </a:lnTo>
                  <a:lnTo>
                    <a:pt x="133" y="403"/>
                  </a:lnTo>
                  <a:lnTo>
                    <a:pt x="129" y="399"/>
                  </a:lnTo>
                  <a:lnTo>
                    <a:pt x="125" y="393"/>
                  </a:lnTo>
                  <a:lnTo>
                    <a:pt x="117" y="388"/>
                  </a:lnTo>
                  <a:lnTo>
                    <a:pt x="112" y="391"/>
                  </a:lnTo>
                  <a:lnTo>
                    <a:pt x="110" y="384"/>
                  </a:lnTo>
                  <a:lnTo>
                    <a:pt x="108" y="384"/>
                  </a:lnTo>
                  <a:lnTo>
                    <a:pt x="91" y="373"/>
                  </a:lnTo>
                  <a:lnTo>
                    <a:pt x="82" y="362"/>
                  </a:lnTo>
                  <a:lnTo>
                    <a:pt x="81" y="358"/>
                  </a:lnTo>
                  <a:lnTo>
                    <a:pt x="82" y="353"/>
                  </a:lnTo>
                  <a:lnTo>
                    <a:pt x="85" y="347"/>
                  </a:lnTo>
                  <a:lnTo>
                    <a:pt x="87" y="338"/>
                  </a:lnTo>
                  <a:lnTo>
                    <a:pt x="91" y="329"/>
                  </a:lnTo>
                  <a:lnTo>
                    <a:pt x="90" y="321"/>
                  </a:lnTo>
                  <a:lnTo>
                    <a:pt x="94" y="315"/>
                  </a:lnTo>
                  <a:lnTo>
                    <a:pt x="94" y="312"/>
                  </a:lnTo>
                  <a:lnTo>
                    <a:pt x="85" y="305"/>
                  </a:lnTo>
                  <a:lnTo>
                    <a:pt x="79" y="305"/>
                  </a:lnTo>
                  <a:lnTo>
                    <a:pt x="74" y="304"/>
                  </a:lnTo>
                  <a:lnTo>
                    <a:pt x="71" y="304"/>
                  </a:lnTo>
                  <a:lnTo>
                    <a:pt x="68" y="309"/>
                  </a:lnTo>
                  <a:lnTo>
                    <a:pt x="63" y="310"/>
                  </a:lnTo>
                  <a:lnTo>
                    <a:pt x="59" y="305"/>
                  </a:lnTo>
                  <a:lnTo>
                    <a:pt x="52" y="282"/>
                  </a:lnTo>
                  <a:lnTo>
                    <a:pt x="49" y="277"/>
                  </a:lnTo>
                  <a:lnTo>
                    <a:pt x="45" y="273"/>
                  </a:lnTo>
                  <a:lnTo>
                    <a:pt x="32" y="264"/>
                  </a:lnTo>
                  <a:lnTo>
                    <a:pt x="29" y="260"/>
                  </a:lnTo>
                  <a:lnTo>
                    <a:pt x="24" y="256"/>
                  </a:lnTo>
                  <a:lnTo>
                    <a:pt x="19" y="251"/>
                  </a:lnTo>
                  <a:lnTo>
                    <a:pt x="11" y="245"/>
                  </a:lnTo>
                  <a:lnTo>
                    <a:pt x="10" y="240"/>
                  </a:lnTo>
                  <a:lnTo>
                    <a:pt x="7" y="235"/>
                  </a:lnTo>
                  <a:lnTo>
                    <a:pt x="5" y="224"/>
                  </a:lnTo>
                  <a:lnTo>
                    <a:pt x="2" y="222"/>
                  </a:lnTo>
                  <a:lnTo>
                    <a:pt x="0" y="211"/>
                  </a:lnTo>
                  <a:lnTo>
                    <a:pt x="0" y="201"/>
                  </a:lnTo>
                  <a:lnTo>
                    <a:pt x="2" y="195"/>
                  </a:lnTo>
                  <a:lnTo>
                    <a:pt x="3" y="190"/>
                  </a:lnTo>
                </a:path>
              </a:pathLst>
            </a:custGeom>
            <a:noFill/>
            <a:ln w="4763">
              <a:solidFill>
                <a:srgbClr val="002F6D"/>
              </a:solidFill>
              <a:prstDash val="solid"/>
              <a:round/>
              <a:headEnd/>
              <a:tailEnd/>
            </a:ln>
          </p:spPr>
          <p:txBody>
            <a:bodyPr/>
            <a:lstStyle/>
            <a:p>
              <a:pPr defTabSz="914538">
                <a:defRPr/>
              </a:pPr>
              <a:endParaRPr lang="en-US" sz="1400" dirty="0">
                <a:solidFill>
                  <a:schemeClr val="accent6"/>
                </a:solidFill>
                <a:latin typeface="Arial" panose="020B0604020202020204" pitchFamily="34" charset="0"/>
                <a:cs typeface="Arial"/>
                <a:sym typeface="Arial"/>
              </a:endParaRPr>
            </a:p>
          </p:txBody>
        </p:sp>
        <p:sp>
          <p:nvSpPr>
            <p:cNvPr id="48" name="Freeform 141">
              <a:extLst>
                <a:ext uri="{FF2B5EF4-FFF2-40B4-BE49-F238E27FC236}">
                  <a16:creationId xmlns:a16="http://schemas.microsoft.com/office/drawing/2014/main" id="{9720F2FE-12AE-2985-9D3A-9EE6C71DFFB6}"/>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49" name="Freeform 142">
              <a:extLst>
                <a:ext uri="{FF2B5EF4-FFF2-40B4-BE49-F238E27FC236}">
                  <a16:creationId xmlns:a16="http://schemas.microsoft.com/office/drawing/2014/main" id="{8D4FB05E-670F-0EDF-0160-75AF5EF85831}"/>
                </a:ext>
              </a:extLst>
            </p:cNvPr>
            <p:cNvSpPr>
              <a:spLocks/>
            </p:cNvSpPr>
            <p:nvPr/>
          </p:nvSpPr>
          <p:spPr bwMode="auto">
            <a:xfrm>
              <a:off x="6125271" y="4036269"/>
              <a:ext cx="1036539" cy="368113"/>
            </a:xfrm>
            <a:custGeom>
              <a:avLst/>
              <a:gdLst>
                <a:gd name="T0" fmla="*/ 1 w 552"/>
                <a:gd name="T1" fmla="*/ 195 h 196"/>
                <a:gd name="T2" fmla="*/ 8 w 552"/>
                <a:gd name="T3" fmla="*/ 187 h 196"/>
                <a:gd name="T4" fmla="*/ 14 w 552"/>
                <a:gd name="T5" fmla="*/ 183 h 196"/>
                <a:gd name="T6" fmla="*/ 12 w 552"/>
                <a:gd name="T7" fmla="*/ 164 h 196"/>
                <a:gd name="T8" fmla="*/ 8 w 552"/>
                <a:gd name="T9" fmla="*/ 160 h 196"/>
                <a:gd name="T10" fmla="*/ 16 w 552"/>
                <a:gd name="T11" fmla="*/ 161 h 196"/>
                <a:gd name="T12" fmla="*/ 14 w 552"/>
                <a:gd name="T13" fmla="*/ 151 h 196"/>
                <a:gd name="T14" fmla="*/ 20 w 552"/>
                <a:gd name="T15" fmla="*/ 146 h 196"/>
                <a:gd name="T16" fmla="*/ 20 w 552"/>
                <a:gd name="T17" fmla="*/ 138 h 196"/>
                <a:gd name="T18" fmla="*/ 23 w 552"/>
                <a:gd name="T19" fmla="*/ 134 h 196"/>
                <a:gd name="T20" fmla="*/ 33 w 552"/>
                <a:gd name="T21" fmla="*/ 127 h 196"/>
                <a:gd name="T22" fmla="*/ 36 w 552"/>
                <a:gd name="T23" fmla="*/ 119 h 196"/>
                <a:gd name="T24" fmla="*/ 32 w 552"/>
                <a:gd name="T25" fmla="*/ 111 h 196"/>
                <a:gd name="T26" fmla="*/ 39 w 552"/>
                <a:gd name="T27" fmla="*/ 97 h 196"/>
                <a:gd name="T28" fmla="*/ 42 w 552"/>
                <a:gd name="T29" fmla="*/ 88 h 196"/>
                <a:gd name="T30" fmla="*/ 44 w 552"/>
                <a:gd name="T31" fmla="*/ 80 h 196"/>
                <a:gd name="T32" fmla="*/ 40 w 552"/>
                <a:gd name="T33" fmla="*/ 69 h 196"/>
                <a:gd name="T34" fmla="*/ 44 w 552"/>
                <a:gd name="T35" fmla="*/ 73 h 196"/>
                <a:gd name="T36" fmla="*/ 139 w 552"/>
                <a:gd name="T37" fmla="*/ 61 h 196"/>
                <a:gd name="T38" fmla="*/ 135 w 552"/>
                <a:gd name="T39" fmla="*/ 46 h 196"/>
                <a:gd name="T40" fmla="*/ 153 w 552"/>
                <a:gd name="T41" fmla="*/ 47 h 196"/>
                <a:gd name="T42" fmla="*/ 206 w 552"/>
                <a:gd name="T43" fmla="*/ 42 h 196"/>
                <a:gd name="T44" fmla="*/ 271 w 552"/>
                <a:gd name="T45" fmla="*/ 36 h 196"/>
                <a:gd name="T46" fmla="*/ 321 w 552"/>
                <a:gd name="T47" fmla="*/ 29 h 196"/>
                <a:gd name="T48" fmla="*/ 371 w 552"/>
                <a:gd name="T49" fmla="*/ 27 h 196"/>
                <a:gd name="T50" fmla="*/ 415 w 552"/>
                <a:gd name="T51" fmla="*/ 21 h 196"/>
                <a:gd name="T52" fmla="*/ 442 w 552"/>
                <a:gd name="T53" fmla="*/ 16 h 196"/>
                <a:gd name="T54" fmla="*/ 497 w 552"/>
                <a:gd name="T55" fmla="*/ 9 h 196"/>
                <a:gd name="T56" fmla="*/ 543 w 552"/>
                <a:gd name="T57" fmla="*/ 0 h 196"/>
                <a:gd name="T58" fmla="*/ 549 w 552"/>
                <a:gd name="T59" fmla="*/ 6 h 196"/>
                <a:gd name="T60" fmla="*/ 548 w 552"/>
                <a:gd name="T61" fmla="*/ 21 h 196"/>
                <a:gd name="T62" fmla="*/ 538 w 552"/>
                <a:gd name="T63" fmla="*/ 28 h 196"/>
                <a:gd name="T64" fmla="*/ 529 w 552"/>
                <a:gd name="T65" fmla="*/ 46 h 196"/>
                <a:gd name="T66" fmla="*/ 515 w 552"/>
                <a:gd name="T67" fmla="*/ 46 h 196"/>
                <a:gd name="T68" fmla="*/ 507 w 552"/>
                <a:gd name="T69" fmla="*/ 55 h 196"/>
                <a:gd name="T70" fmla="*/ 499 w 552"/>
                <a:gd name="T71" fmla="*/ 61 h 196"/>
                <a:gd name="T72" fmla="*/ 489 w 552"/>
                <a:gd name="T73" fmla="*/ 58 h 196"/>
                <a:gd name="T74" fmla="*/ 485 w 552"/>
                <a:gd name="T75" fmla="*/ 66 h 196"/>
                <a:gd name="T76" fmla="*/ 478 w 552"/>
                <a:gd name="T77" fmla="*/ 75 h 196"/>
                <a:gd name="T78" fmla="*/ 470 w 552"/>
                <a:gd name="T79" fmla="*/ 80 h 196"/>
                <a:gd name="T80" fmla="*/ 446 w 552"/>
                <a:gd name="T81" fmla="*/ 101 h 196"/>
                <a:gd name="T82" fmla="*/ 430 w 552"/>
                <a:gd name="T83" fmla="*/ 104 h 196"/>
                <a:gd name="T84" fmla="*/ 415 w 552"/>
                <a:gd name="T85" fmla="*/ 116 h 196"/>
                <a:gd name="T86" fmla="*/ 412 w 552"/>
                <a:gd name="T87" fmla="*/ 128 h 196"/>
                <a:gd name="T88" fmla="*/ 397 w 552"/>
                <a:gd name="T89" fmla="*/ 137 h 196"/>
                <a:gd name="T90" fmla="*/ 370 w 552"/>
                <a:gd name="T91" fmla="*/ 160 h 196"/>
                <a:gd name="T92" fmla="*/ 237 w 552"/>
                <a:gd name="T93" fmla="*/ 176 h 196"/>
                <a:gd name="T94" fmla="*/ 141 w 552"/>
                <a:gd name="T95" fmla="*/ 185 h 196"/>
                <a:gd name="T96" fmla="*/ 92 w 552"/>
                <a:gd name="T97"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96">
                  <a:moveTo>
                    <a:pt x="0" y="196"/>
                  </a:moveTo>
                  <a:lnTo>
                    <a:pt x="1" y="195"/>
                  </a:lnTo>
                  <a:lnTo>
                    <a:pt x="6" y="192"/>
                  </a:lnTo>
                  <a:lnTo>
                    <a:pt x="8" y="187"/>
                  </a:lnTo>
                  <a:lnTo>
                    <a:pt x="13" y="185"/>
                  </a:lnTo>
                  <a:lnTo>
                    <a:pt x="14" y="183"/>
                  </a:lnTo>
                  <a:lnTo>
                    <a:pt x="12" y="169"/>
                  </a:lnTo>
                  <a:lnTo>
                    <a:pt x="12" y="164"/>
                  </a:lnTo>
                  <a:lnTo>
                    <a:pt x="8" y="165"/>
                  </a:lnTo>
                  <a:lnTo>
                    <a:pt x="8" y="160"/>
                  </a:lnTo>
                  <a:lnTo>
                    <a:pt x="13" y="157"/>
                  </a:lnTo>
                  <a:lnTo>
                    <a:pt x="16" y="161"/>
                  </a:lnTo>
                  <a:lnTo>
                    <a:pt x="17" y="155"/>
                  </a:lnTo>
                  <a:lnTo>
                    <a:pt x="14" y="151"/>
                  </a:lnTo>
                  <a:lnTo>
                    <a:pt x="19" y="149"/>
                  </a:lnTo>
                  <a:lnTo>
                    <a:pt x="20" y="146"/>
                  </a:lnTo>
                  <a:lnTo>
                    <a:pt x="24" y="142"/>
                  </a:lnTo>
                  <a:lnTo>
                    <a:pt x="20" y="138"/>
                  </a:lnTo>
                  <a:lnTo>
                    <a:pt x="20" y="137"/>
                  </a:lnTo>
                  <a:lnTo>
                    <a:pt x="23" y="134"/>
                  </a:lnTo>
                  <a:lnTo>
                    <a:pt x="28" y="131"/>
                  </a:lnTo>
                  <a:lnTo>
                    <a:pt x="33" y="127"/>
                  </a:lnTo>
                  <a:lnTo>
                    <a:pt x="29" y="122"/>
                  </a:lnTo>
                  <a:lnTo>
                    <a:pt x="36" y="119"/>
                  </a:lnTo>
                  <a:lnTo>
                    <a:pt x="35" y="113"/>
                  </a:lnTo>
                  <a:lnTo>
                    <a:pt x="32" y="111"/>
                  </a:lnTo>
                  <a:lnTo>
                    <a:pt x="36" y="103"/>
                  </a:lnTo>
                  <a:lnTo>
                    <a:pt x="39" y="97"/>
                  </a:lnTo>
                  <a:lnTo>
                    <a:pt x="33" y="92"/>
                  </a:lnTo>
                  <a:lnTo>
                    <a:pt x="42" y="88"/>
                  </a:lnTo>
                  <a:lnTo>
                    <a:pt x="38" y="82"/>
                  </a:lnTo>
                  <a:lnTo>
                    <a:pt x="44" y="80"/>
                  </a:lnTo>
                  <a:lnTo>
                    <a:pt x="42" y="74"/>
                  </a:lnTo>
                  <a:lnTo>
                    <a:pt x="40" y="69"/>
                  </a:lnTo>
                  <a:lnTo>
                    <a:pt x="46" y="69"/>
                  </a:lnTo>
                  <a:lnTo>
                    <a:pt x="44" y="73"/>
                  </a:lnTo>
                  <a:lnTo>
                    <a:pt x="50" y="69"/>
                  </a:lnTo>
                  <a:lnTo>
                    <a:pt x="139" y="61"/>
                  </a:lnTo>
                  <a:lnTo>
                    <a:pt x="139" y="55"/>
                  </a:lnTo>
                  <a:lnTo>
                    <a:pt x="135" y="46"/>
                  </a:lnTo>
                  <a:lnTo>
                    <a:pt x="146" y="46"/>
                  </a:lnTo>
                  <a:lnTo>
                    <a:pt x="153" y="47"/>
                  </a:lnTo>
                  <a:lnTo>
                    <a:pt x="180" y="44"/>
                  </a:lnTo>
                  <a:lnTo>
                    <a:pt x="206" y="42"/>
                  </a:lnTo>
                  <a:lnTo>
                    <a:pt x="240" y="38"/>
                  </a:lnTo>
                  <a:lnTo>
                    <a:pt x="271" y="36"/>
                  </a:lnTo>
                  <a:lnTo>
                    <a:pt x="303" y="32"/>
                  </a:lnTo>
                  <a:lnTo>
                    <a:pt x="321" y="29"/>
                  </a:lnTo>
                  <a:lnTo>
                    <a:pt x="350" y="28"/>
                  </a:lnTo>
                  <a:lnTo>
                    <a:pt x="371" y="27"/>
                  </a:lnTo>
                  <a:lnTo>
                    <a:pt x="392" y="23"/>
                  </a:lnTo>
                  <a:lnTo>
                    <a:pt x="415" y="21"/>
                  </a:lnTo>
                  <a:lnTo>
                    <a:pt x="421" y="19"/>
                  </a:lnTo>
                  <a:lnTo>
                    <a:pt x="442" y="16"/>
                  </a:lnTo>
                  <a:lnTo>
                    <a:pt x="453" y="16"/>
                  </a:lnTo>
                  <a:lnTo>
                    <a:pt x="497" y="9"/>
                  </a:lnTo>
                  <a:lnTo>
                    <a:pt x="523" y="5"/>
                  </a:lnTo>
                  <a:lnTo>
                    <a:pt x="543" y="0"/>
                  </a:lnTo>
                  <a:lnTo>
                    <a:pt x="552" y="0"/>
                  </a:lnTo>
                  <a:lnTo>
                    <a:pt x="549" y="6"/>
                  </a:lnTo>
                  <a:lnTo>
                    <a:pt x="549" y="12"/>
                  </a:lnTo>
                  <a:lnTo>
                    <a:pt x="548" y="21"/>
                  </a:lnTo>
                  <a:lnTo>
                    <a:pt x="542" y="24"/>
                  </a:lnTo>
                  <a:lnTo>
                    <a:pt x="538" y="28"/>
                  </a:lnTo>
                  <a:lnTo>
                    <a:pt x="534" y="40"/>
                  </a:lnTo>
                  <a:lnTo>
                    <a:pt x="529" y="46"/>
                  </a:lnTo>
                  <a:lnTo>
                    <a:pt x="524" y="42"/>
                  </a:lnTo>
                  <a:lnTo>
                    <a:pt x="515" y="46"/>
                  </a:lnTo>
                  <a:lnTo>
                    <a:pt x="510" y="50"/>
                  </a:lnTo>
                  <a:lnTo>
                    <a:pt x="507" y="55"/>
                  </a:lnTo>
                  <a:lnTo>
                    <a:pt x="503" y="61"/>
                  </a:lnTo>
                  <a:lnTo>
                    <a:pt x="499" y="61"/>
                  </a:lnTo>
                  <a:lnTo>
                    <a:pt x="493" y="55"/>
                  </a:lnTo>
                  <a:lnTo>
                    <a:pt x="489" y="58"/>
                  </a:lnTo>
                  <a:lnTo>
                    <a:pt x="486" y="61"/>
                  </a:lnTo>
                  <a:lnTo>
                    <a:pt x="485" y="66"/>
                  </a:lnTo>
                  <a:lnTo>
                    <a:pt x="480" y="65"/>
                  </a:lnTo>
                  <a:lnTo>
                    <a:pt x="478" y="75"/>
                  </a:lnTo>
                  <a:lnTo>
                    <a:pt x="476" y="80"/>
                  </a:lnTo>
                  <a:lnTo>
                    <a:pt x="470" y="80"/>
                  </a:lnTo>
                  <a:lnTo>
                    <a:pt x="459" y="88"/>
                  </a:lnTo>
                  <a:lnTo>
                    <a:pt x="446" y="101"/>
                  </a:lnTo>
                  <a:lnTo>
                    <a:pt x="440" y="104"/>
                  </a:lnTo>
                  <a:lnTo>
                    <a:pt x="430" y="104"/>
                  </a:lnTo>
                  <a:lnTo>
                    <a:pt x="420" y="111"/>
                  </a:lnTo>
                  <a:lnTo>
                    <a:pt x="415" y="116"/>
                  </a:lnTo>
                  <a:lnTo>
                    <a:pt x="413" y="122"/>
                  </a:lnTo>
                  <a:lnTo>
                    <a:pt x="412" y="128"/>
                  </a:lnTo>
                  <a:lnTo>
                    <a:pt x="408" y="134"/>
                  </a:lnTo>
                  <a:lnTo>
                    <a:pt x="397" y="137"/>
                  </a:lnTo>
                  <a:lnTo>
                    <a:pt x="397" y="157"/>
                  </a:lnTo>
                  <a:lnTo>
                    <a:pt x="370" y="160"/>
                  </a:lnTo>
                  <a:lnTo>
                    <a:pt x="312" y="168"/>
                  </a:lnTo>
                  <a:lnTo>
                    <a:pt x="237" y="176"/>
                  </a:lnTo>
                  <a:lnTo>
                    <a:pt x="141" y="183"/>
                  </a:lnTo>
                  <a:lnTo>
                    <a:pt x="141" y="185"/>
                  </a:lnTo>
                  <a:lnTo>
                    <a:pt x="141" y="185"/>
                  </a:lnTo>
                  <a:lnTo>
                    <a:pt x="92" y="189"/>
                  </a:lnTo>
                  <a:lnTo>
                    <a:pt x="0" y="19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0" name="Freeform 143">
              <a:extLst>
                <a:ext uri="{FF2B5EF4-FFF2-40B4-BE49-F238E27FC236}">
                  <a16:creationId xmlns:a16="http://schemas.microsoft.com/office/drawing/2014/main" id="{6347D90D-DB1F-F3EC-85DA-CA061D49E619}"/>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1" name="Freeform 144">
              <a:extLst>
                <a:ext uri="{FF2B5EF4-FFF2-40B4-BE49-F238E27FC236}">
                  <a16:creationId xmlns:a16="http://schemas.microsoft.com/office/drawing/2014/main" id="{51E5D2E8-2AC3-2822-44F6-B05C7CFFAD32}"/>
                </a:ext>
              </a:extLst>
            </p:cNvPr>
            <p:cNvSpPr>
              <a:spLocks/>
            </p:cNvSpPr>
            <p:nvPr/>
          </p:nvSpPr>
          <p:spPr bwMode="auto">
            <a:xfrm>
              <a:off x="6219160" y="3700085"/>
              <a:ext cx="880683" cy="465775"/>
            </a:xfrm>
            <a:custGeom>
              <a:avLst/>
              <a:gdLst>
                <a:gd name="T0" fmla="*/ 7 w 469"/>
                <a:gd name="T1" fmla="*/ 238 h 248"/>
                <a:gd name="T2" fmla="*/ 12 w 469"/>
                <a:gd name="T3" fmla="*/ 227 h 248"/>
                <a:gd name="T4" fmla="*/ 16 w 469"/>
                <a:gd name="T5" fmla="*/ 211 h 248"/>
                <a:gd name="T6" fmla="*/ 12 w 469"/>
                <a:gd name="T7" fmla="*/ 198 h 248"/>
                <a:gd name="T8" fmla="*/ 31 w 469"/>
                <a:gd name="T9" fmla="*/ 187 h 248"/>
                <a:gd name="T10" fmla="*/ 50 w 469"/>
                <a:gd name="T11" fmla="*/ 195 h 248"/>
                <a:gd name="T12" fmla="*/ 58 w 469"/>
                <a:gd name="T13" fmla="*/ 184 h 248"/>
                <a:gd name="T14" fmla="*/ 54 w 469"/>
                <a:gd name="T15" fmla="*/ 169 h 248"/>
                <a:gd name="T16" fmla="*/ 74 w 469"/>
                <a:gd name="T17" fmla="*/ 161 h 248"/>
                <a:gd name="T18" fmla="*/ 73 w 469"/>
                <a:gd name="T19" fmla="*/ 145 h 248"/>
                <a:gd name="T20" fmla="*/ 78 w 469"/>
                <a:gd name="T21" fmla="*/ 132 h 248"/>
                <a:gd name="T22" fmla="*/ 85 w 469"/>
                <a:gd name="T23" fmla="*/ 123 h 248"/>
                <a:gd name="T24" fmla="*/ 103 w 469"/>
                <a:gd name="T25" fmla="*/ 127 h 248"/>
                <a:gd name="T26" fmla="*/ 112 w 469"/>
                <a:gd name="T27" fmla="*/ 120 h 248"/>
                <a:gd name="T28" fmla="*/ 139 w 469"/>
                <a:gd name="T29" fmla="*/ 127 h 248"/>
                <a:gd name="T30" fmla="*/ 146 w 469"/>
                <a:gd name="T31" fmla="*/ 115 h 248"/>
                <a:gd name="T32" fmla="*/ 160 w 469"/>
                <a:gd name="T33" fmla="*/ 115 h 248"/>
                <a:gd name="T34" fmla="*/ 171 w 469"/>
                <a:gd name="T35" fmla="*/ 113 h 248"/>
                <a:gd name="T36" fmla="*/ 179 w 469"/>
                <a:gd name="T37" fmla="*/ 99 h 248"/>
                <a:gd name="T38" fmla="*/ 187 w 469"/>
                <a:gd name="T39" fmla="*/ 92 h 248"/>
                <a:gd name="T40" fmla="*/ 207 w 469"/>
                <a:gd name="T41" fmla="*/ 103 h 248"/>
                <a:gd name="T42" fmla="*/ 213 w 469"/>
                <a:gd name="T43" fmla="*/ 89 h 248"/>
                <a:gd name="T44" fmla="*/ 226 w 469"/>
                <a:gd name="T45" fmla="*/ 74 h 248"/>
                <a:gd name="T46" fmla="*/ 237 w 469"/>
                <a:gd name="T47" fmla="*/ 55 h 248"/>
                <a:gd name="T48" fmla="*/ 237 w 469"/>
                <a:gd name="T49" fmla="*/ 39 h 248"/>
                <a:gd name="T50" fmla="*/ 253 w 469"/>
                <a:gd name="T51" fmla="*/ 40 h 248"/>
                <a:gd name="T52" fmla="*/ 275 w 469"/>
                <a:gd name="T53" fmla="*/ 24 h 248"/>
                <a:gd name="T54" fmla="*/ 268 w 469"/>
                <a:gd name="T55" fmla="*/ 6 h 248"/>
                <a:gd name="T56" fmla="*/ 283 w 469"/>
                <a:gd name="T57" fmla="*/ 4 h 248"/>
                <a:gd name="T58" fmla="*/ 308 w 469"/>
                <a:gd name="T59" fmla="*/ 12 h 248"/>
                <a:gd name="T60" fmla="*/ 332 w 469"/>
                <a:gd name="T61" fmla="*/ 23 h 248"/>
                <a:gd name="T62" fmla="*/ 351 w 469"/>
                <a:gd name="T63" fmla="*/ 32 h 248"/>
                <a:gd name="T64" fmla="*/ 366 w 469"/>
                <a:gd name="T65" fmla="*/ 27 h 248"/>
                <a:gd name="T66" fmla="*/ 381 w 469"/>
                <a:gd name="T67" fmla="*/ 29 h 248"/>
                <a:gd name="T68" fmla="*/ 396 w 469"/>
                <a:gd name="T69" fmla="*/ 16 h 248"/>
                <a:gd name="T70" fmla="*/ 409 w 469"/>
                <a:gd name="T71" fmla="*/ 31 h 248"/>
                <a:gd name="T72" fmla="*/ 419 w 469"/>
                <a:gd name="T73" fmla="*/ 43 h 248"/>
                <a:gd name="T74" fmla="*/ 419 w 469"/>
                <a:gd name="T75" fmla="*/ 62 h 248"/>
                <a:gd name="T76" fmla="*/ 438 w 469"/>
                <a:gd name="T77" fmla="*/ 84 h 248"/>
                <a:gd name="T78" fmla="*/ 469 w 469"/>
                <a:gd name="T79" fmla="*/ 105 h 248"/>
                <a:gd name="T80" fmla="*/ 427 w 469"/>
                <a:gd name="T81" fmla="*/ 149 h 248"/>
                <a:gd name="T82" fmla="*/ 420 w 469"/>
                <a:gd name="T83" fmla="*/ 164 h 248"/>
                <a:gd name="T84" fmla="*/ 407 w 469"/>
                <a:gd name="T85" fmla="*/ 176 h 248"/>
                <a:gd name="T86" fmla="*/ 388 w 469"/>
                <a:gd name="T87" fmla="*/ 189 h 248"/>
                <a:gd name="T88" fmla="*/ 365 w 469"/>
                <a:gd name="T89" fmla="*/ 200 h 248"/>
                <a:gd name="T90" fmla="*/ 300 w 469"/>
                <a:gd name="T91" fmla="*/ 207 h 248"/>
                <a:gd name="T92" fmla="*/ 221 w 469"/>
                <a:gd name="T93" fmla="*/ 215 h 248"/>
                <a:gd name="T94" fmla="*/ 130 w 469"/>
                <a:gd name="T95" fmla="*/ 223 h 248"/>
                <a:gd name="T96" fmla="*/ 85 w 469"/>
                <a:gd name="T97" fmla="*/ 225 h 248"/>
                <a:gd name="T98" fmla="*/ 0 w 469"/>
                <a:gd name="T9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9" h="248">
                  <a:moveTo>
                    <a:pt x="0" y="248"/>
                  </a:moveTo>
                  <a:lnTo>
                    <a:pt x="1" y="241"/>
                  </a:lnTo>
                  <a:lnTo>
                    <a:pt x="7" y="238"/>
                  </a:lnTo>
                  <a:lnTo>
                    <a:pt x="12" y="241"/>
                  </a:lnTo>
                  <a:lnTo>
                    <a:pt x="15" y="233"/>
                  </a:lnTo>
                  <a:lnTo>
                    <a:pt x="12" y="227"/>
                  </a:lnTo>
                  <a:lnTo>
                    <a:pt x="17" y="223"/>
                  </a:lnTo>
                  <a:lnTo>
                    <a:pt x="16" y="217"/>
                  </a:lnTo>
                  <a:lnTo>
                    <a:pt x="16" y="211"/>
                  </a:lnTo>
                  <a:lnTo>
                    <a:pt x="16" y="206"/>
                  </a:lnTo>
                  <a:lnTo>
                    <a:pt x="12" y="203"/>
                  </a:lnTo>
                  <a:lnTo>
                    <a:pt x="12" y="198"/>
                  </a:lnTo>
                  <a:lnTo>
                    <a:pt x="20" y="188"/>
                  </a:lnTo>
                  <a:lnTo>
                    <a:pt x="26" y="185"/>
                  </a:lnTo>
                  <a:lnTo>
                    <a:pt x="31" y="187"/>
                  </a:lnTo>
                  <a:lnTo>
                    <a:pt x="35" y="189"/>
                  </a:lnTo>
                  <a:lnTo>
                    <a:pt x="46" y="192"/>
                  </a:lnTo>
                  <a:lnTo>
                    <a:pt x="50" y="195"/>
                  </a:lnTo>
                  <a:lnTo>
                    <a:pt x="55" y="196"/>
                  </a:lnTo>
                  <a:lnTo>
                    <a:pt x="59" y="189"/>
                  </a:lnTo>
                  <a:lnTo>
                    <a:pt x="58" y="184"/>
                  </a:lnTo>
                  <a:lnTo>
                    <a:pt x="54" y="180"/>
                  </a:lnTo>
                  <a:lnTo>
                    <a:pt x="53" y="174"/>
                  </a:lnTo>
                  <a:lnTo>
                    <a:pt x="54" y="169"/>
                  </a:lnTo>
                  <a:lnTo>
                    <a:pt x="59" y="166"/>
                  </a:lnTo>
                  <a:lnTo>
                    <a:pt x="65" y="164"/>
                  </a:lnTo>
                  <a:lnTo>
                    <a:pt x="74" y="161"/>
                  </a:lnTo>
                  <a:lnTo>
                    <a:pt x="78" y="155"/>
                  </a:lnTo>
                  <a:lnTo>
                    <a:pt x="74" y="150"/>
                  </a:lnTo>
                  <a:lnTo>
                    <a:pt x="73" y="145"/>
                  </a:lnTo>
                  <a:lnTo>
                    <a:pt x="77" y="139"/>
                  </a:lnTo>
                  <a:lnTo>
                    <a:pt x="78" y="134"/>
                  </a:lnTo>
                  <a:lnTo>
                    <a:pt x="78" y="132"/>
                  </a:lnTo>
                  <a:lnTo>
                    <a:pt x="85" y="134"/>
                  </a:lnTo>
                  <a:lnTo>
                    <a:pt x="88" y="128"/>
                  </a:lnTo>
                  <a:lnTo>
                    <a:pt x="85" y="123"/>
                  </a:lnTo>
                  <a:lnTo>
                    <a:pt x="96" y="124"/>
                  </a:lnTo>
                  <a:lnTo>
                    <a:pt x="101" y="122"/>
                  </a:lnTo>
                  <a:lnTo>
                    <a:pt x="103" y="127"/>
                  </a:lnTo>
                  <a:lnTo>
                    <a:pt x="107" y="126"/>
                  </a:lnTo>
                  <a:lnTo>
                    <a:pt x="106" y="120"/>
                  </a:lnTo>
                  <a:lnTo>
                    <a:pt x="112" y="120"/>
                  </a:lnTo>
                  <a:lnTo>
                    <a:pt x="118" y="118"/>
                  </a:lnTo>
                  <a:lnTo>
                    <a:pt x="134" y="123"/>
                  </a:lnTo>
                  <a:lnTo>
                    <a:pt x="139" y="127"/>
                  </a:lnTo>
                  <a:lnTo>
                    <a:pt x="142" y="123"/>
                  </a:lnTo>
                  <a:lnTo>
                    <a:pt x="142" y="120"/>
                  </a:lnTo>
                  <a:lnTo>
                    <a:pt x="146" y="115"/>
                  </a:lnTo>
                  <a:lnTo>
                    <a:pt x="150" y="113"/>
                  </a:lnTo>
                  <a:lnTo>
                    <a:pt x="156" y="109"/>
                  </a:lnTo>
                  <a:lnTo>
                    <a:pt x="160" y="115"/>
                  </a:lnTo>
                  <a:lnTo>
                    <a:pt x="164" y="116"/>
                  </a:lnTo>
                  <a:lnTo>
                    <a:pt x="171" y="119"/>
                  </a:lnTo>
                  <a:lnTo>
                    <a:pt x="171" y="113"/>
                  </a:lnTo>
                  <a:lnTo>
                    <a:pt x="175" y="108"/>
                  </a:lnTo>
                  <a:lnTo>
                    <a:pt x="175" y="103"/>
                  </a:lnTo>
                  <a:lnTo>
                    <a:pt x="179" y="99"/>
                  </a:lnTo>
                  <a:lnTo>
                    <a:pt x="184" y="94"/>
                  </a:lnTo>
                  <a:lnTo>
                    <a:pt x="182" y="89"/>
                  </a:lnTo>
                  <a:lnTo>
                    <a:pt x="187" y="92"/>
                  </a:lnTo>
                  <a:lnTo>
                    <a:pt x="191" y="100"/>
                  </a:lnTo>
                  <a:lnTo>
                    <a:pt x="196" y="103"/>
                  </a:lnTo>
                  <a:lnTo>
                    <a:pt x="207" y="103"/>
                  </a:lnTo>
                  <a:lnTo>
                    <a:pt x="211" y="100"/>
                  </a:lnTo>
                  <a:lnTo>
                    <a:pt x="213" y="94"/>
                  </a:lnTo>
                  <a:lnTo>
                    <a:pt x="213" y="89"/>
                  </a:lnTo>
                  <a:lnTo>
                    <a:pt x="215" y="78"/>
                  </a:lnTo>
                  <a:lnTo>
                    <a:pt x="221" y="80"/>
                  </a:lnTo>
                  <a:lnTo>
                    <a:pt x="226" y="74"/>
                  </a:lnTo>
                  <a:lnTo>
                    <a:pt x="228" y="63"/>
                  </a:lnTo>
                  <a:lnTo>
                    <a:pt x="233" y="61"/>
                  </a:lnTo>
                  <a:lnTo>
                    <a:pt x="237" y="55"/>
                  </a:lnTo>
                  <a:lnTo>
                    <a:pt x="240" y="50"/>
                  </a:lnTo>
                  <a:lnTo>
                    <a:pt x="237" y="44"/>
                  </a:lnTo>
                  <a:lnTo>
                    <a:pt x="237" y="39"/>
                  </a:lnTo>
                  <a:lnTo>
                    <a:pt x="241" y="38"/>
                  </a:lnTo>
                  <a:lnTo>
                    <a:pt x="247" y="36"/>
                  </a:lnTo>
                  <a:lnTo>
                    <a:pt x="253" y="40"/>
                  </a:lnTo>
                  <a:lnTo>
                    <a:pt x="263" y="32"/>
                  </a:lnTo>
                  <a:lnTo>
                    <a:pt x="274" y="29"/>
                  </a:lnTo>
                  <a:lnTo>
                    <a:pt x="275" y="24"/>
                  </a:lnTo>
                  <a:lnTo>
                    <a:pt x="270" y="19"/>
                  </a:lnTo>
                  <a:lnTo>
                    <a:pt x="272" y="13"/>
                  </a:lnTo>
                  <a:lnTo>
                    <a:pt x="268" y="6"/>
                  </a:lnTo>
                  <a:lnTo>
                    <a:pt x="271" y="4"/>
                  </a:lnTo>
                  <a:lnTo>
                    <a:pt x="278" y="0"/>
                  </a:lnTo>
                  <a:lnTo>
                    <a:pt x="283" y="4"/>
                  </a:lnTo>
                  <a:lnTo>
                    <a:pt x="291" y="1"/>
                  </a:lnTo>
                  <a:lnTo>
                    <a:pt x="305" y="6"/>
                  </a:lnTo>
                  <a:lnTo>
                    <a:pt x="308" y="12"/>
                  </a:lnTo>
                  <a:lnTo>
                    <a:pt x="316" y="23"/>
                  </a:lnTo>
                  <a:lnTo>
                    <a:pt x="321" y="24"/>
                  </a:lnTo>
                  <a:lnTo>
                    <a:pt x="332" y="23"/>
                  </a:lnTo>
                  <a:lnTo>
                    <a:pt x="335" y="24"/>
                  </a:lnTo>
                  <a:lnTo>
                    <a:pt x="346" y="32"/>
                  </a:lnTo>
                  <a:lnTo>
                    <a:pt x="351" y="32"/>
                  </a:lnTo>
                  <a:lnTo>
                    <a:pt x="354" y="27"/>
                  </a:lnTo>
                  <a:lnTo>
                    <a:pt x="359" y="25"/>
                  </a:lnTo>
                  <a:lnTo>
                    <a:pt x="366" y="27"/>
                  </a:lnTo>
                  <a:lnTo>
                    <a:pt x="371" y="32"/>
                  </a:lnTo>
                  <a:lnTo>
                    <a:pt x="375" y="29"/>
                  </a:lnTo>
                  <a:lnTo>
                    <a:pt x="381" y="29"/>
                  </a:lnTo>
                  <a:lnTo>
                    <a:pt x="384" y="24"/>
                  </a:lnTo>
                  <a:lnTo>
                    <a:pt x="390" y="19"/>
                  </a:lnTo>
                  <a:lnTo>
                    <a:pt x="396" y="16"/>
                  </a:lnTo>
                  <a:lnTo>
                    <a:pt x="400" y="25"/>
                  </a:lnTo>
                  <a:lnTo>
                    <a:pt x="405" y="29"/>
                  </a:lnTo>
                  <a:lnTo>
                    <a:pt x="409" y="31"/>
                  </a:lnTo>
                  <a:lnTo>
                    <a:pt x="415" y="35"/>
                  </a:lnTo>
                  <a:lnTo>
                    <a:pt x="419" y="40"/>
                  </a:lnTo>
                  <a:lnTo>
                    <a:pt x="419" y="43"/>
                  </a:lnTo>
                  <a:lnTo>
                    <a:pt x="422" y="46"/>
                  </a:lnTo>
                  <a:lnTo>
                    <a:pt x="422" y="51"/>
                  </a:lnTo>
                  <a:lnTo>
                    <a:pt x="419" y="62"/>
                  </a:lnTo>
                  <a:lnTo>
                    <a:pt x="431" y="73"/>
                  </a:lnTo>
                  <a:lnTo>
                    <a:pt x="432" y="78"/>
                  </a:lnTo>
                  <a:lnTo>
                    <a:pt x="438" y="84"/>
                  </a:lnTo>
                  <a:lnTo>
                    <a:pt x="449" y="97"/>
                  </a:lnTo>
                  <a:lnTo>
                    <a:pt x="460" y="105"/>
                  </a:lnTo>
                  <a:lnTo>
                    <a:pt x="469" y="105"/>
                  </a:lnTo>
                  <a:lnTo>
                    <a:pt x="449" y="130"/>
                  </a:lnTo>
                  <a:lnTo>
                    <a:pt x="431" y="143"/>
                  </a:lnTo>
                  <a:lnTo>
                    <a:pt x="427" y="149"/>
                  </a:lnTo>
                  <a:lnTo>
                    <a:pt x="427" y="154"/>
                  </a:lnTo>
                  <a:lnTo>
                    <a:pt x="422" y="158"/>
                  </a:lnTo>
                  <a:lnTo>
                    <a:pt x="420" y="164"/>
                  </a:lnTo>
                  <a:lnTo>
                    <a:pt x="416" y="169"/>
                  </a:lnTo>
                  <a:lnTo>
                    <a:pt x="412" y="172"/>
                  </a:lnTo>
                  <a:lnTo>
                    <a:pt x="407" y="176"/>
                  </a:lnTo>
                  <a:lnTo>
                    <a:pt x="405" y="181"/>
                  </a:lnTo>
                  <a:lnTo>
                    <a:pt x="393" y="185"/>
                  </a:lnTo>
                  <a:lnTo>
                    <a:pt x="388" y="189"/>
                  </a:lnTo>
                  <a:lnTo>
                    <a:pt x="382" y="191"/>
                  </a:lnTo>
                  <a:lnTo>
                    <a:pt x="371" y="198"/>
                  </a:lnTo>
                  <a:lnTo>
                    <a:pt x="365" y="200"/>
                  </a:lnTo>
                  <a:lnTo>
                    <a:pt x="342" y="202"/>
                  </a:lnTo>
                  <a:lnTo>
                    <a:pt x="321" y="206"/>
                  </a:lnTo>
                  <a:lnTo>
                    <a:pt x="300" y="207"/>
                  </a:lnTo>
                  <a:lnTo>
                    <a:pt x="271" y="208"/>
                  </a:lnTo>
                  <a:lnTo>
                    <a:pt x="253" y="211"/>
                  </a:lnTo>
                  <a:lnTo>
                    <a:pt x="221" y="215"/>
                  </a:lnTo>
                  <a:lnTo>
                    <a:pt x="190" y="217"/>
                  </a:lnTo>
                  <a:lnTo>
                    <a:pt x="156" y="221"/>
                  </a:lnTo>
                  <a:lnTo>
                    <a:pt x="130" y="223"/>
                  </a:lnTo>
                  <a:lnTo>
                    <a:pt x="103" y="226"/>
                  </a:lnTo>
                  <a:lnTo>
                    <a:pt x="96" y="225"/>
                  </a:lnTo>
                  <a:lnTo>
                    <a:pt x="85" y="225"/>
                  </a:lnTo>
                  <a:lnTo>
                    <a:pt x="89" y="234"/>
                  </a:lnTo>
                  <a:lnTo>
                    <a:pt x="89" y="240"/>
                  </a:lnTo>
                  <a:lnTo>
                    <a:pt x="0" y="248"/>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2" name="Freeform 145">
              <a:extLst>
                <a:ext uri="{FF2B5EF4-FFF2-40B4-BE49-F238E27FC236}">
                  <a16:creationId xmlns:a16="http://schemas.microsoft.com/office/drawing/2014/main" id="{1C9AE1C1-368C-0FE6-6638-EA5CE8DE0EDD}"/>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3" name="Freeform 146">
              <a:extLst>
                <a:ext uri="{FF2B5EF4-FFF2-40B4-BE49-F238E27FC236}">
                  <a16:creationId xmlns:a16="http://schemas.microsoft.com/office/drawing/2014/main" id="{87BB2AF8-1E55-800A-A9E6-F7368A97B5F9}"/>
                </a:ext>
              </a:extLst>
            </p:cNvPr>
            <p:cNvSpPr>
              <a:spLocks/>
            </p:cNvSpPr>
            <p:nvPr/>
          </p:nvSpPr>
          <p:spPr bwMode="auto">
            <a:xfrm>
              <a:off x="6361872" y="3296288"/>
              <a:ext cx="373680" cy="655466"/>
            </a:xfrm>
            <a:custGeom>
              <a:avLst/>
              <a:gdLst>
                <a:gd name="T0" fmla="*/ 0 w 199"/>
                <a:gd name="T1" fmla="*/ 342 h 349"/>
                <a:gd name="T2" fmla="*/ 2 w 199"/>
                <a:gd name="T3" fmla="*/ 327 h 349"/>
                <a:gd name="T4" fmla="*/ 5 w 199"/>
                <a:gd name="T5" fmla="*/ 316 h 349"/>
                <a:gd name="T6" fmla="*/ 5 w 199"/>
                <a:gd name="T7" fmla="*/ 309 h 349"/>
                <a:gd name="T8" fmla="*/ 15 w 199"/>
                <a:gd name="T9" fmla="*/ 300 h 349"/>
                <a:gd name="T10" fmla="*/ 21 w 199"/>
                <a:gd name="T11" fmla="*/ 282 h 349"/>
                <a:gd name="T12" fmla="*/ 28 w 199"/>
                <a:gd name="T13" fmla="*/ 271 h 349"/>
                <a:gd name="T14" fmla="*/ 25 w 199"/>
                <a:gd name="T15" fmla="*/ 255 h 349"/>
                <a:gd name="T16" fmla="*/ 23 w 199"/>
                <a:gd name="T17" fmla="*/ 244 h 349"/>
                <a:gd name="T18" fmla="*/ 17 w 199"/>
                <a:gd name="T19" fmla="*/ 232 h 349"/>
                <a:gd name="T20" fmla="*/ 19 w 199"/>
                <a:gd name="T21" fmla="*/ 223 h 349"/>
                <a:gd name="T22" fmla="*/ 5 w 199"/>
                <a:gd name="T23" fmla="*/ 25 h 349"/>
                <a:gd name="T24" fmla="*/ 12 w 199"/>
                <a:gd name="T25" fmla="*/ 27 h 349"/>
                <a:gd name="T26" fmla="*/ 24 w 199"/>
                <a:gd name="T27" fmla="*/ 27 h 349"/>
                <a:gd name="T28" fmla="*/ 46 w 199"/>
                <a:gd name="T29" fmla="*/ 15 h 349"/>
                <a:gd name="T30" fmla="*/ 78 w 199"/>
                <a:gd name="T31" fmla="*/ 11 h 349"/>
                <a:gd name="T32" fmla="*/ 169 w 199"/>
                <a:gd name="T33" fmla="*/ 6 h 349"/>
                <a:gd name="T34" fmla="*/ 195 w 199"/>
                <a:gd name="T35" fmla="*/ 219 h 349"/>
                <a:gd name="T36" fmla="*/ 196 w 199"/>
                <a:gd name="T37" fmla="*/ 228 h 349"/>
                <a:gd name="T38" fmla="*/ 199 w 199"/>
                <a:gd name="T39" fmla="*/ 239 h 349"/>
                <a:gd name="T40" fmla="*/ 187 w 199"/>
                <a:gd name="T41" fmla="*/ 247 h 349"/>
                <a:gd name="T42" fmla="*/ 171 w 199"/>
                <a:gd name="T43" fmla="*/ 251 h 349"/>
                <a:gd name="T44" fmla="*/ 161 w 199"/>
                <a:gd name="T45" fmla="*/ 254 h 349"/>
                <a:gd name="T46" fmla="*/ 164 w 199"/>
                <a:gd name="T47" fmla="*/ 265 h 349"/>
                <a:gd name="T48" fmla="*/ 157 w 199"/>
                <a:gd name="T49" fmla="*/ 276 h 349"/>
                <a:gd name="T50" fmla="*/ 150 w 199"/>
                <a:gd name="T51" fmla="*/ 289 h 349"/>
                <a:gd name="T52" fmla="*/ 139 w 199"/>
                <a:gd name="T53" fmla="*/ 293 h 349"/>
                <a:gd name="T54" fmla="*/ 137 w 199"/>
                <a:gd name="T55" fmla="*/ 309 h 349"/>
                <a:gd name="T56" fmla="*/ 131 w 199"/>
                <a:gd name="T57" fmla="*/ 318 h 349"/>
                <a:gd name="T58" fmla="*/ 115 w 199"/>
                <a:gd name="T59" fmla="*/ 315 h 349"/>
                <a:gd name="T60" fmla="*/ 106 w 199"/>
                <a:gd name="T61" fmla="*/ 304 h 349"/>
                <a:gd name="T62" fmla="*/ 103 w 199"/>
                <a:gd name="T63" fmla="*/ 314 h 349"/>
                <a:gd name="T64" fmla="*/ 99 w 199"/>
                <a:gd name="T65" fmla="*/ 323 h 349"/>
                <a:gd name="T66" fmla="*/ 95 w 199"/>
                <a:gd name="T67" fmla="*/ 334 h 349"/>
                <a:gd name="T68" fmla="*/ 84 w 199"/>
                <a:gd name="T69" fmla="*/ 330 h 349"/>
                <a:gd name="T70" fmla="*/ 74 w 199"/>
                <a:gd name="T71" fmla="*/ 328 h 349"/>
                <a:gd name="T72" fmla="*/ 66 w 199"/>
                <a:gd name="T73" fmla="*/ 335 h 349"/>
                <a:gd name="T74" fmla="*/ 63 w 199"/>
                <a:gd name="T75" fmla="*/ 342 h 349"/>
                <a:gd name="T76" fmla="*/ 42 w 199"/>
                <a:gd name="T77" fmla="*/ 333 h 349"/>
                <a:gd name="T78" fmla="*/ 30 w 199"/>
                <a:gd name="T79" fmla="*/ 335 h 349"/>
                <a:gd name="T80" fmla="*/ 27 w 199"/>
                <a:gd name="T81" fmla="*/ 342 h 349"/>
                <a:gd name="T82" fmla="*/ 20 w 199"/>
                <a:gd name="T83" fmla="*/ 339 h 349"/>
                <a:gd name="T84" fmla="*/ 12 w 199"/>
                <a:gd name="T85" fmla="*/ 343 h 349"/>
                <a:gd name="T86" fmla="*/ 2 w 199"/>
                <a:gd name="T87" fmla="*/ 3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349">
                  <a:moveTo>
                    <a:pt x="2" y="347"/>
                  </a:moveTo>
                  <a:lnTo>
                    <a:pt x="0" y="342"/>
                  </a:lnTo>
                  <a:lnTo>
                    <a:pt x="2" y="337"/>
                  </a:lnTo>
                  <a:lnTo>
                    <a:pt x="2" y="327"/>
                  </a:lnTo>
                  <a:lnTo>
                    <a:pt x="4" y="326"/>
                  </a:lnTo>
                  <a:lnTo>
                    <a:pt x="5" y="316"/>
                  </a:lnTo>
                  <a:lnTo>
                    <a:pt x="4" y="315"/>
                  </a:lnTo>
                  <a:lnTo>
                    <a:pt x="5" y="309"/>
                  </a:lnTo>
                  <a:lnTo>
                    <a:pt x="11" y="304"/>
                  </a:lnTo>
                  <a:lnTo>
                    <a:pt x="15" y="300"/>
                  </a:lnTo>
                  <a:lnTo>
                    <a:pt x="20" y="288"/>
                  </a:lnTo>
                  <a:lnTo>
                    <a:pt x="21" y="282"/>
                  </a:lnTo>
                  <a:lnTo>
                    <a:pt x="27" y="273"/>
                  </a:lnTo>
                  <a:lnTo>
                    <a:pt x="28" y="271"/>
                  </a:lnTo>
                  <a:lnTo>
                    <a:pt x="30" y="266"/>
                  </a:lnTo>
                  <a:lnTo>
                    <a:pt x="25" y="255"/>
                  </a:lnTo>
                  <a:lnTo>
                    <a:pt x="27" y="250"/>
                  </a:lnTo>
                  <a:lnTo>
                    <a:pt x="23" y="244"/>
                  </a:lnTo>
                  <a:lnTo>
                    <a:pt x="19" y="239"/>
                  </a:lnTo>
                  <a:lnTo>
                    <a:pt x="17" y="232"/>
                  </a:lnTo>
                  <a:lnTo>
                    <a:pt x="20" y="227"/>
                  </a:lnTo>
                  <a:lnTo>
                    <a:pt x="19" y="223"/>
                  </a:lnTo>
                  <a:lnTo>
                    <a:pt x="23" y="217"/>
                  </a:lnTo>
                  <a:lnTo>
                    <a:pt x="5" y="25"/>
                  </a:lnTo>
                  <a:lnTo>
                    <a:pt x="5" y="23"/>
                  </a:lnTo>
                  <a:lnTo>
                    <a:pt x="12" y="27"/>
                  </a:lnTo>
                  <a:lnTo>
                    <a:pt x="19" y="29"/>
                  </a:lnTo>
                  <a:lnTo>
                    <a:pt x="24" y="27"/>
                  </a:lnTo>
                  <a:lnTo>
                    <a:pt x="35" y="22"/>
                  </a:lnTo>
                  <a:lnTo>
                    <a:pt x="46" y="15"/>
                  </a:lnTo>
                  <a:lnTo>
                    <a:pt x="49" y="15"/>
                  </a:lnTo>
                  <a:lnTo>
                    <a:pt x="78" y="11"/>
                  </a:lnTo>
                  <a:lnTo>
                    <a:pt x="164" y="0"/>
                  </a:lnTo>
                  <a:lnTo>
                    <a:pt x="169" y="6"/>
                  </a:lnTo>
                  <a:lnTo>
                    <a:pt x="179" y="82"/>
                  </a:lnTo>
                  <a:lnTo>
                    <a:pt x="195" y="219"/>
                  </a:lnTo>
                  <a:lnTo>
                    <a:pt x="192" y="221"/>
                  </a:lnTo>
                  <a:lnTo>
                    <a:pt x="196" y="228"/>
                  </a:lnTo>
                  <a:lnTo>
                    <a:pt x="194" y="234"/>
                  </a:lnTo>
                  <a:lnTo>
                    <a:pt x="199" y="239"/>
                  </a:lnTo>
                  <a:lnTo>
                    <a:pt x="198" y="244"/>
                  </a:lnTo>
                  <a:lnTo>
                    <a:pt x="187" y="247"/>
                  </a:lnTo>
                  <a:lnTo>
                    <a:pt x="177" y="255"/>
                  </a:lnTo>
                  <a:lnTo>
                    <a:pt x="171" y="251"/>
                  </a:lnTo>
                  <a:lnTo>
                    <a:pt x="165" y="253"/>
                  </a:lnTo>
                  <a:lnTo>
                    <a:pt x="161" y="254"/>
                  </a:lnTo>
                  <a:lnTo>
                    <a:pt x="161" y="259"/>
                  </a:lnTo>
                  <a:lnTo>
                    <a:pt x="164" y="265"/>
                  </a:lnTo>
                  <a:lnTo>
                    <a:pt x="161" y="270"/>
                  </a:lnTo>
                  <a:lnTo>
                    <a:pt x="157" y="276"/>
                  </a:lnTo>
                  <a:lnTo>
                    <a:pt x="152" y="278"/>
                  </a:lnTo>
                  <a:lnTo>
                    <a:pt x="150" y="289"/>
                  </a:lnTo>
                  <a:lnTo>
                    <a:pt x="145" y="295"/>
                  </a:lnTo>
                  <a:lnTo>
                    <a:pt x="139" y="293"/>
                  </a:lnTo>
                  <a:lnTo>
                    <a:pt x="137" y="304"/>
                  </a:lnTo>
                  <a:lnTo>
                    <a:pt x="137" y="309"/>
                  </a:lnTo>
                  <a:lnTo>
                    <a:pt x="135" y="315"/>
                  </a:lnTo>
                  <a:lnTo>
                    <a:pt x="131" y="318"/>
                  </a:lnTo>
                  <a:lnTo>
                    <a:pt x="120" y="318"/>
                  </a:lnTo>
                  <a:lnTo>
                    <a:pt x="115" y="315"/>
                  </a:lnTo>
                  <a:lnTo>
                    <a:pt x="111" y="307"/>
                  </a:lnTo>
                  <a:lnTo>
                    <a:pt x="106" y="304"/>
                  </a:lnTo>
                  <a:lnTo>
                    <a:pt x="108" y="309"/>
                  </a:lnTo>
                  <a:lnTo>
                    <a:pt x="103" y="314"/>
                  </a:lnTo>
                  <a:lnTo>
                    <a:pt x="99" y="318"/>
                  </a:lnTo>
                  <a:lnTo>
                    <a:pt x="99" y="323"/>
                  </a:lnTo>
                  <a:lnTo>
                    <a:pt x="95" y="328"/>
                  </a:lnTo>
                  <a:lnTo>
                    <a:pt x="95" y="334"/>
                  </a:lnTo>
                  <a:lnTo>
                    <a:pt x="88" y="331"/>
                  </a:lnTo>
                  <a:lnTo>
                    <a:pt x="84" y="330"/>
                  </a:lnTo>
                  <a:lnTo>
                    <a:pt x="80" y="324"/>
                  </a:lnTo>
                  <a:lnTo>
                    <a:pt x="74" y="328"/>
                  </a:lnTo>
                  <a:lnTo>
                    <a:pt x="70" y="330"/>
                  </a:lnTo>
                  <a:lnTo>
                    <a:pt x="66" y="335"/>
                  </a:lnTo>
                  <a:lnTo>
                    <a:pt x="66" y="338"/>
                  </a:lnTo>
                  <a:lnTo>
                    <a:pt x="63" y="342"/>
                  </a:lnTo>
                  <a:lnTo>
                    <a:pt x="58" y="338"/>
                  </a:lnTo>
                  <a:lnTo>
                    <a:pt x="42" y="333"/>
                  </a:lnTo>
                  <a:lnTo>
                    <a:pt x="36" y="335"/>
                  </a:lnTo>
                  <a:lnTo>
                    <a:pt x="30" y="335"/>
                  </a:lnTo>
                  <a:lnTo>
                    <a:pt x="31" y="341"/>
                  </a:lnTo>
                  <a:lnTo>
                    <a:pt x="27" y="342"/>
                  </a:lnTo>
                  <a:lnTo>
                    <a:pt x="25" y="337"/>
                  </a:lnTo>
                  <a:lnTo>
                    <a:pt x="20" y="339"/>
                  </a:lnTo>
                  <a:lnTo>
                    <a:pt x="9" y="338"/>
                  </a:lnTo>
                  <a:lnTo>
                    <a:pt x="12" y="343"/>
                  </a:lnTo>
                  <a:lnTo>
                    <a:pt x="9" y="349"/>
                  </a:lnTo>
                  <a:lnTo>
                    <a:pt x="2" y="34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4" name="Freeform 147">
              <a:extLst>
                <a:ext uri="{FF2B5EF4-FFF2-40B4-BE49-F238E27FC236}">
                  <a16:creationId xmlns:a16="http://schemas.microsoft.com/office/drawing/2014/main" id="{211C8C9B-08E6-4C3D-9C9C-5722B2214181}"/>
                </a:ext>
              </a:extLst>
            </p:cNvPr>
            <p:cNvSpPr>
              <a:spLocks noEditPoints="1"/>
            </p:cNvSpPr>
            <p:nvPr/>
          </p:nvSpPr>
          <p:spPr bwMode="auto">
            <a:xfrm>
              <a:off x="6390039" y="4351795"/>
              <a:ext cx="473203" cy="766276"/>
            </a:xfrm>
            <a:custGeom>
              <a:avLst/>
              <a:gdLst>
                <a:gd name="T0" fmla="*/ 244 w 252"/>
                <a:gd name="T1" fmla="*/ 305 h 408"/>
                <a:gd name="T2" fmla="*/ 244 w 252"/>
                <a:gd name="T3" fmla="*/ 289 h 408"/>
                <a:gd name="T4" fmla="*/ 244 w 252"/>
                <a:gd name="T5" fmla="*/ 278 h 408"/>
                <a:gd name="T6" fmla="*/ 237 w 252"/>
                <a:gd name="T7" fmla="*/ 264 h 408"/>
                <a:gd name="T8" fmla="*/ 236 w 252"/>
                <a:gd name="T9" fmla="*/ 245 h 408"/>
                <a:gd name="T10" fmla="*/ 237 w 252"/>
                <a:gd name="T11" fmla="*/ 229 h 408"/>
                <a:gd name="T12" fmla="*/ 245 w 252"/>
                <a:gd name="T13" fmla="*/ 219 h 408"/>
                <a:gd name="T14" fmla="*/ 240 w 252"/>
                <a:gd name="T15" fmla="*/ 213 h 408"/>
                <a:gd name="T16" fmla="*/ 237 w 252"/>
                <a:gd name="T17" fmla="*/ 198 h 408"/>
                <a:gd name="T18" fmla="*/ 230 w 252"/>
                <a:gd name="T19" fmla="*/ 190 h 408"/>
                <a:gd name="T20" fmla="*/ 222 w 252"/>
                <a:gd name="T21" fmla="*/ 175 h 408"/>
                <a:gd name="T22" fmla="*/ 219 w 252"/>
                <a:gd name="T23" fmla="*/ 167 h 408"/>
                <a:gd name="T24" fmla="*/ 171 w 252"/>
                <a:gd name="T25" fmla="*/ 0 h 408"/>
                <a:gd name="T26" fmla="*/ 0 w 252"/>
                <a:gd name="T27" fmla="*/ 15 h 408"/>
                <a:gd name="T28" fmla="*/ 2 w 252"/>
                <a:gd name="T29" fmla="*/ 21 h 408"/>
                <a:gd name="T30" fmla="*/ 4 w 252"/>
                <a:gd name="T31" fmla="*/ 272 h 408"/>
                <a:gd name="T32" fmla="*/ 20 w 252"/>
                <a:gd name="T33" fmla="*/ 396 h 408"/>
                <a:gd name="T34" fmla="*/ 35 w 252"/>
                <a:gd name="T35" fmla="*/ 397 h 408"/>
                <a:gd name="T36" fmla="*/ 42 w 252"/>
                <a:gd name="T37" fmla="*/ 378 h 408"/>
                <a:gd name="T38" fmla="*/ 44 w 252"/>
                <a:gd name="T39" fmla="*/ 369 h 408"/>
                <a:gd name="T40" fmla="*/ 47 w 252"/>
                <a:gd name="T41" fmla="*/ 370 h 408"/>
                <a:gd name="T42" fmla="*/ 53 w 252"/>
                <a:gd name="T43" fmla="*/ 375 h 408"/>
                <a:gd name="T44" fmla="*/ 51 w 252"/>
                <a:gd name="T45" fmla="*/ 385 h 408"/>
                <a:gd name="T46" fmla="*/ 59 w 252"/>
                <a:gd name="T47" fmla="*/ 393 h 408"/>
                <a:gd name="T48" fmla="*/ 65 w 252"/>
                <a:gd name="T49" fmla="*/ 398 h 408"/>
                <a:gd name="T50" fmla="*/ 58 w 252"/>
                <a:gd name="T51" fmla="*/ 405 h 408"/>
                <a:gd name="T52" fmla="*/ 50 w 252"/>
                <a:gd name="T53" fmla="*/ 407 h 408"/>
                <a:gd name="T54" fmla="*/ 76 w 252"/>
                <a:gd name="T55" fmla="*/ 401 h 408"/>
                <a:gd name="T56" fmla="*/ 76 w 252"/>
                <a:gd name="T57" fmla="*/ 396 h 408"/>
                <a:gd name="T58" fmla="*/ 86 w 252"/>
                <a:gd name="T59" fmla="*/ 392 h 408"/>
                <a:gd name="T60" fmla="*/ 86 w 252"/>
                <a:gd name="T61" fmla="*/ 379 h 408"/>
                <a:gd name="T62" fmla="*/ 89 w 252"/>
                <a:gd name="T63" fmla="*/ 370 h 408"/>
                <a:gd name="T64" fmla="*/ 78 w 252"/>
                <a:gd name="T65" fmla="*/ 362 h 408"/>
                <a:gd name="T66" fmla="*/ 72 w 252"/>
                <a:gd name="T67" fmla="*/ 344 h 408"/>
                <a:gd name="T68" fmla="*/ 142 w 252"/>
                <a:gd name="T69" fmla="*/ 333 h 408"/>
                <a:gd name="T70" fmla="*/ 252 w 252"/>
                <a:gd name="T71" fmla="*/ 318 h 408"/>
                <a:gd name="T72" fmla="*/ 42 w 252"/>
                <a:gd name="T73" fmla="*/ 405 h 408"/>
                <a:gd name="T74" fmla="*/ 39 w 252"/>
                <a:gd name="T75" fmla="*/ 405 h 408"/>
                <a:gd name="T76" fmla="*/ 36 w 252"/>
                <a:gd name="T77" fmla="*/ 407 h 408"/>
                <a:gd name="T78" fmla="*/ 31 w 252"/>
                <a:gd name="T79"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2" h="408">
                  <a:moveTo>
                    <a:pt x="248" y="310"/>
                  </a:moveTo>
                  <a:lnTo>
                    <a:pt x="244" y="305"/>
                  </a:lnTo>
                  <a:lnTo>
                    <a:pt x="241" y="299"/>
                  </a:lnTo>
                  <a:lnTo>
                    <a:pt x="244" y="289"/>
                  </a:lnTo>
                  <a:lnTo>
                    <a:pt x="242" y="283"/>
                  </a:lnTo>
                  <a:lnTo>
                    <a:pt x="244" y="278"/>
                  </a:lnTo>
                  <a:lnTo>
                    <a:pt x="241" y="271"/>
                  </a:lnTo>
                  <a:lnTo>
                    <a:pt x="237" y="264"/>
                  </a:lnTo>
                  <a:lnTo>
                    <a:pt x="234" y="255"/>
                  </a:lnTo>
                  <a:lnTo>
                    <a:pt x="236" y="245"/>
                  </a:lnTo>
                  <a:lnTo>
                    <a:pt x="237" y="238"/>
                  </a:lnTo>
                  <a:lnTo>
                    <a:pt x="237" y="229"/>
                  </a:lnTo>
                  <a:lnTo>
                    <a:pt x="240" y="223"/>
                  </a:lnTo>
                  <a:lnTo>
                    <a:pt x="245" y="219"/>
                  </a:lnTo>
                  <a:lnTo>
                    <a:pt x="244" y="215"/>
                  </a:lnTo>
                  <a:lnTo>
                    <a:pt x="240" y="213"/>
                  </a:lnTo>
                  <a:lnTo>
                    <a:pt x="240" y="204"/>
                  </a:lnTo>
                  <a:lnTo>
                    <a:pt x="237" y="198"/>
                  </a:lnTo>
                  <a:lnTo>
                    <a:pt x="237" y="196"/>
                  </a:lnTo>
                  <a:lnTo>
                    <a:pt x="230" y="190"/>
                  </a:lnTo>
                  <a:lnTo>
                    <a:pt x="226" y="180"/>
                  </a:lnTo>
                  <a:lnTo>
                    <a:pt x="222" y="175"/>
                  </a:lnTo>
                  <a:lnTo>
                    <a:pt x="221" y="169"/>
                  </a:lnTo>
                  <a:lnTo>
                    <a:pt x="219" y="167"/>
                  </a:lnTo>
                  <a:lnTo>
                    <a:pt x="195" y="77"/>
                  </a:lnTo>
                  <a:lnTo>
                    <a:pt x="171" y="0"/>
                  </a:lnTo>
                  <a:lnTo>
                    <a:pt x="96" y="8"/>
                  </a:lnTo>
                  <a:lnTo>
                    <a:pt x="0" y="15"/>
                  </a:lnTo>
                  <a:lnTo>
                    <a:pt x="0" y="17"/>
                  </a:lnTo>
                  <a:lnTo>
                    <a:pt x="2" y="21"/>
                  </a:lnTo>
                  <a:lnTo>
                    <a:pt x="8" y="24"/>
                  </a:lnTo>
                  <a:lnTo>
                    <a:pt x="4" y="272"/>
                  </a:lnTo>
                  <a:lnTo>
                    <a:pt x="20" y="393"/>
                  </a:lnTo>
                  <a:lnTo>
                    <a:pt x="20" y="396"/>
                  </a:lnTo>
                  <a:lnTo>
                    <a:pt x="25" y="396"/>
                  </a:lnTo>
                  <a:lnTo>
                    <a:pt x="35" y="397"/>
                  </a:lnTo>
                  <a:lnTo>
                    <a:pt x="40" y="397"/>
                  </a:lnTo>
                  <a:lnTo>
                    <a:pt x="42" y="378"/>
                  </a:lnTo>
                  <a:lnTo>
                    <a:pt x="42" y="373"/>
                  </a:lnTo>
                  <a:lnTo>
                    <a:pt x="44" y="369"/>
                  </a:lnTo>
                  <a:lnTo>
                    <a:pt x="43" y="366"/>
                  </a:lnTo>
                  <a:lnTo>
                    <a:pt x="47" y="370"/>
                  </a:lnTo>
                  <a:lnTo>
                    <a:pt x="50" y="370"/>
                  </a:lnTo>
                  <a:lnTo>
                    <a:pt x="53" y="375"/>
                  </a:lnTo>
                  <a:lnTo>
                    <a:pt x="54" y="381"/>
                  </a:lnTo>
                  <a:lnTo>
                    <a:pt x="51" y="385"/>
                  </a:lnTo>
                  <a:lnTo>
                    <a:pt x="54" y="390"/>
                  </a:lnTo>
                  <a:lnTo>
                    <a:pt x="59" y="393"/>
                  </a:lnTo>
                  <a:lnTo>
                    <a:pt x="61" y="393"/>
                  </a:lnTo>
                  <a:lnTo>
                    <a:pt x="65" y="398"/>
                  </a:lnTo>
                  <a:lnTo>
                    <a:pt x="63" y="404"/>
                  </a:lnTo>
                  <a:lnTo>
                    <a:pt x="58" y="405"/>
                  </a:lnTo>
                  <a:lnTo>
                    <a:pt x="53" y="405"/>
                  </a:lnTo>
                  <a:lnTo>
                    <a:pt x="50" y="407"/>
                  </a:lnTo>
                  <a:lnTo>
                    <a:pt x="70" y="404"/>
                  </a:lnTo>
                  <a:lnTo>
                    <a:pt x="76" y="401"/>
                  </a:lnTo>
                  <a:lnTo>
                    <a:pt x="77" y="397"/>
                  </a:lnTo>
                  <a:lnTo>
                    <a:pt x="76" y="396"/>
                  </a:lnTo>
                  <a:lnTo>
                    <a:pt x="81" y="396"/>
                  </a:lnTo>
                  <a:lnTo>
                    <a:pt x="86" y="392"/>
                  </a:lnTo>
                  <a:lnTo>
                    <a:pt x="88" y="382"/>
                  </a:lnTo>
                  <a:lnTo>
                    <a:pt x="86" y="379"/>
                  </a:lnTo>
                  <a:lnTo>
                    <a:pt x="86" y="377"/>
                  </a:lnTo>
                  <a:lnTo>
                    <a:pt x="89" y="370"/>
                  </a:lnTo>
                  <a:lnTo>
                    <a:pt x="84" y="365"/>
                  </a:lnTo>
                  <a:lnTo>
                    <a:pt x="78" y="362"/>
                  </a:lnTo>
                  <a:lnTo>
                    <a:pt x="70" y="351"/>
                  </a:lnTo>
                  <a:lnTo>
                    <a:pt x="72" y="344"/>
                  </a:lnTo>
                  <a:lnTo>
                    <a:pt x="77" y="340"/>
                  </a:lnTo>
                  <a:lnTo>
                    <a:pt x="142" y="333"/>
                  </a:lnTo>
                  <a:lnTo>
                    <a:pt x="252" y="321"/>
                  </a:lnTo>
                  <a:lnTo>
                    <a:pt x="252" y="318"/>
                  </a:lnTo>
                  <a:lnTo>
                    <a:pt x="248" y="310"/>
                  </a:lnTo>
                  <a:close/>
                  <a:moveTo>
                    <a:pt x="42" y="405"/>
                  </a:moveTo>
                  <a:lnTo>
                    <a:pt x="42" y="404"/>
                  </a:lnTo>
                  <a:lnTo>
                    <a:pt x="39" y="405"/>
                  </a:lnTo>
                  <a:lnTo>
                    <a:pt x="42" y="405"/>
                  </a:lnTo>
                  <a:close/>
                  <a:moveTo>
                    <a:pt x="36" y="407"/>
                  </a:moveTo>
                  <a:lnTo>
                    <a:pt x="39" y="405"/>
                  </a:lnTo>
                  <a:lnTo>
                    <a:pt x="31" y="408"/>
                  </a:lnTo>
                  <a:lnTo>
                    <a:pt x="36" y="40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5" name="Freeform 148">
              <a:extLst>
                <a:ext uri="{FF2B5EF4-FFF2-40B4-BE49-F238E27FC236}">
                  <a16:creationId xmlns:a16="http://schemas.microsoft.com/office/drawing/2014/main" id="{67FA28CE-0F30-1D1C-7973-01D43444BFA4}"/>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6" name="Freeform 149">
              <a:extLst>
                <a:ext uri="{FF2B5EF4-FFF2-40B4-BE49-F238E27FC236}">
                  <a16:creationId xmlns:a16="http://schemas.microsoft.com/office/drawing/2014/main" id="{2149BFA7-66F7-AD6A-2786-A3A23C95BDB5}"/>
                </a:ext>
              </a:extLst>
            </p:cNvPr>
            <p:cNvSpPr>
              <a:spLocks/>
            </p:cNvSpPr>
            <p:nvPr/>
          </p:nvSpPr>
          <p:spPr bwMode="auto">
            <a:xfrm>
              <a:off x="6679218" y="3189234"/>
              <a:ext cx="512636" cy="585975"/>
            </a:xfrm>
            <a:custGeom>
              <a:avLst/>
              <a:gdLst>
                <a:gd name="T0" fmla="*/ 56 w 273"/>
                <a:gd name="T1" fmla="*/ 53 h 312"/>
                <a:gd name="T2" fmla="*/ 82 w 273"/>
                <a:gd name="T3" fmla="*/ 50 h 312"/>
                <a:gd name="T4" fmla="*/ 98 w 273"/>
                <a:gd name="T5" fmla="*/ 55 h 312"/>
                <a:gd name="T6" fmla="*/ 111 w 273"/>
                <a:gd name="T7" fmla="*/ 60 h 312"/>
                <a:gd name="T8" fmla="*/ 121 w 273"/>
                <a:gd name="T9" fmla="*/ 56 h 312"/>
                <a:gd name="T10" fmla="*/ 118 w 273"/>
                <a:gd name="T11" fmla="*/ 63 h 312"/>
                <a:gd name="T12" fmla="*/ 118 w 273"/>
                <a:gd name="T13" fmla="*/ 68 h 312"/>
                <a:gd name="T14" fmla="*/ 133 w 273"/>
                <a:gd name="T15" fmla="*/ 64 h 312"/>
                <a:gd name="T16" fmla="*/ 145 w 273"/>
                <a:gd name="T17" fmla="*/ 68 h 312"/>
                <a:gd name="T18" fmla="*/ 155 w 273"/>
                <a:gd name="T19" fmla="*/ 61 h 312"/>
                <a:gd name="T20" fmla="*/ 171 w 273"/>
                <a:gd name="T21" fmla="*/ 53 h 312"/>
                <a:gd name="T22" fmla="*/ 187 w 273"/>
                <a:gd name="T23" fmla="*/ 53 h 312"/>
                <a:gd name="T24" fmla="*/ 202 w 273"/>
                <a:gd name="T25" fmla="*/ 36 h 312"/>
                <a:gd name="T26" fmla="*/ 212 w 273"/>
                <a:gd name="T27" fmla="*/ 26 h 312"/>
                <a:gd name="T28" fmla="*/ 254 w 273"/>
                <a:gd name="T29" fmla="*/ 0 h 312"/>
                <a:gd name="T30" fmla="*/ 273 w 273"/>
                <a:gd name="T31" fmla="*/ 110 h 312"/>
                <a:gd name="T32" fmla="*/ 266 w 273"/>
                <a:gd name="T33" fmla="*/ 113 h 312"/>
                <a:gd name="T34" fmla="*/ 269 w 273"/>
                <a:gd name="T35" fmla="*/ 122 h 312"/>
                <a:gd name="T36" fmla="*/ 270 w 273"/>
                <a:gd name="T37" fmla="*/ 143 h 312"/>
                <a:gd name="T38" fmla="*/ 269 w 273"/>
                <a:gd name="T39" fmla="*/ 164 h 312"/>
                <a:gd name="T40" fmla="*/ 266 w 273"/>
                <a:gd name="T41" fmla="*/ 171 h 312"/>
                <a:gd name="T42" fmla="*/ 266 w 273"/>
                <a:gd name="T43" fmla="*/ 182 h 312"/>
                <a:gd name="T44" fmla="*/ 263 w 273"/>
                <a:gd name="T45" fmla="*/ 197 h 312"/>
                <a:gd name="T46" fmla="*/ 251 w 273"/>
                <a:gd name="T47" fmla="*/ 215 h 312"/>
                <a:gd name="T48" fmla="*/ 232 w 273"/>
                <a:gd name="T49" fmla="*/ 220 h 312"/>
                <a:gd name="T50" fmla="*/ 227 w 273"/>
                <a:gd name="T51" fmla="*/ 231 h 312"/>
                <a:gd name="T52" fmla="*/ 217 w 273"/>
                <a:gd name="T53" fmla="*/ 240 h 312"/>
                <a:gd name="T54" fmla="*/ 215 w 273"/>
                <a:gd name="T55" fmla="*/ 251 h 312"/>
                <a:gd name="T56" fmla="*/ 215 w 273"/>
                <a:gd name="T57" fmla="*/ 262 h 312"/>
                <a:gd name="T58" fmla="*/ 208 w 273"/>
                <a:gd name="T59" fmla="*/ 259 h 312"/>
                <a:gd name="T60" fmla="*/ 198 w 273"/>
                <a:gd name="T61" fmla="*/ 262 h 312"/>
                <a:gd name="T62" fmla="*/ 197 w 273"/>
                <a:gd name="T63" fmla="*/ 273 h 312"/>
                <a:gd name="T64" fmla="*/ 194 w 273"/>
                <a:gd name="T65" fmla="*/ 281 h 312"/>
                <a:gd name="T66" fmla="*/ 197 w 273"/>
                <a:gd name="T67" fmla="*/ 293 h 312"/>
                <a:gd name="T68" fmla="*/ 191 w 273"/>
                <a:gd name="T69" fmla="*/ 303 h 312"/>
                <a:gd name="T70" fmla="*/ 179 w 273"/>
                <a:gd name="T71" fmla="*/ 311 h 312"/>
                <a:gd name="T72" fmla="*/ 174 w 273"/>
                <a:gd name="T73" fmla="*/ 312 h 312"/>
                <a:gd name="T74" fmla="*/ 164 w 273"/>
                <a:gd name="T75" fmla="*/ 303 h 312"/>
                <a:gd name="T76" fmla="*/ 155 w 273"/>
                <a:gd name="T77" fmla="*/ 297 h 312"/>
                <a:gd name="T78" fmla="*/ 145 w 273"/>
                <a:gd name="T79" fmla="*/ 291 h 312"/>
                <a:gd name="T80" fmla="*/ 136 w 273"/>
                <a:gd name="T81" fmla="*/ 301 h 312"/>
                <a:gd name="T82" fmla="*/ 126 w 273"/>
                <a:gd name="T83" fmla="*/ 304 h 312"/>
                <a:gd name="T84" fmla="*/ 114 w 273"/>
                <a:gd name="T85" fmla="*/ 297 h 312"/>
                <a:gd name="T86" fmla="*/ 106 w 273"/>
                <a:gd name="T87" fmla="*/ 304 h 312"/>
                <a:gd name="T88" fmla="*/ 90 w 273"/>
                <a:gd name="T89" fmla="*/ 296 h 312"/>
                <a:gd name="T90" fmla="*/ 76 w 273"/>
                <a:gd name="T91" fmla="*/ 296 h 312"/>
                <a:gd name="T92" fmla="*/ 63 w 273"/>
                <a:gd name="T93" fmla="*/ 284 h 312"/>
                <a:gd name="T94" fmla="*/ 46 w 273"/>
                <a:gd name="T95" fmla="*/ 273 h 312"/>
                <a:gd name="T96" fmla="*/ 33 w 273"/>
                <a:gd name="T97" fmla="*/ 272 h 312"/>
                <a:gd name="T98" fmla="*/ 10 w 273"/>
                <a:gd name="T99" fmla="*/ 13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12">
                  <a:moveTo>
                    <a:pt x="0" y="63"/>
                  </a:moveTo>
                  <a:lnTo>
                    <a:pt x="56" y="53"/>
                  </a:lnTo>
                  <a:lnTo>
                    <a:pt x="80" y="48"/>
                  </a:lnTo>
                  <a:lnTo>
                    <a:pt x="82" y="50"/>
                  </a:lnTo>
                  <a:lnTo>
                    <a:pt x="94" y="52"/>
                  </a:lnTo>
                  <a:lnTo>
                    <a:pt x="98" y="55"/>
                  </a:lnTo>
                  <a:lnTo>
                    <a:pt x="106" y="56"/>
                  </a:lnTo>
                  <a:lnTo>
                    <a:pt x="111" y="60"/>
                  </a:lnTo>
                  <a:lnTo>
                    <a:pt x="117" y="61"/>
                  </a:lnTo>
                  <a:lnTo>
                    <a:pt x="121" y="56"/>
                  </a:lnTo>
                  <a:lnTo>
                    <a:pt x="126" y="61"/>
                  </a:lnTo>
                  <a:lnTo>
                    <a:pt x="118" y="63"/>
                  </a:lnTo>
                  <a:lnTo>
                    <a:pt x="113" y="68"/>
                  </a:lnTo>
                  <a:lnTo>
                    <a:pt x="118" y="68"/>
                  </a:lnTo>
                  <a:lnTo>
                    <a:pt x="124" y="64"/>
                  </a:lnTo>
                  <a:lnTo>
                    <a:pt x="133" y="64"/>
                  </a:lnTo>
                  <a:lnTo>
                    <a:pt x="140" y="67"/>
                  </a:lnTo>
                  <a:lnTo>
                    <a:pt x="145" y="68"/>
                  </a:lnTo>
                  <a:lnTo>
                    <a:pt x="149" y="64"/>
                  </a:lnTo>
                  <a:lnTo>
                    <a:pt x="155" y="61"/>
                  </a:lnTo>
                  <a:lnTo>
                    <a:pt x="160" y="59"/>
                  </a:lnTo>
                  <a:lnTo>
                    <a:pt x="171" y="53"/>
                  </a:lnTo>
                  <a:lnTo>
                    <a:pt x="177" y="55"/>
                  </a:lnTo>
                  <a:lnTo>
                    <a:pt x="187" y="53"/>
                  </a:lnTo>
                  <a:lnTo>
                    <a:pt x="197" y="44"/>
                  </a:lnTo>
                  <a:lnTo>
                    <a:pt x="202" y="36"/>
                  </a:lnTo>
                  <a:lnTo>
                    <a:pt x="208" y="30"/>
                  </a:lnTo>
                  <a:lnTo>
                    <a:pt x="212" y="26"/>
                  </a:lnTo>
                  <a:lnTo>
                    <a:pt x="223" y="19"/>
                  </a:lnTo>
                  <a:lnTo>
                    <a:pt x="254" y="0"/>
                  </a:lnTo>
                  <a:lnTo>
                    <a:pt x="254" y="4"/>
                  </a:lnTo>
                  <a:lnTo>
                    <a:pt x="273" y="110"/>
                  </a:lnTo>
                  <a:lnTo>
                    <a:pt x="269" y="113"/>
                  </a:lnTo>
                  <a:lnTo>
                    <a:pt x="266" y="113"/>
                  </a:lnTo>
                  <a:lnTo>
                    <a:pt x="265" y="117"/>
                  </a:lnTo>
                  <a:lnTo>
                    <a:pt x="269" y="122"/>
                  </a:lnTo>
                  <a:lnTo>
                    <a:pt x="272" y="137"/>
                  </a:lnTo>
                  <a:lnTo>
                    <a:pt x="270" y="143"/>
                  </a:lnTo>
                  <a:lnTo>
                    <a:pt x="267" y="159"/>
                  </a:lnTo>
                  <a:lnTo>
                    <a:pt x="269" y="164"/>
                  </a:lnTo>
                  <a:lnTo>
                    <a:pt x="267" y="171"/>
                  </a:lnTo>
                  <a:lnTo>
                    <a:pt x="266" y="171"/>
                  </a:lnTo>
                  <a:lnTo>
                    <a:pt x="266" y="177"/>
                  </a:lnTo>
                  <a:lnTo>
                    <a:pt x="266" y="182"/>
                  </a:lnTo>
                  <a:lnTo>
                    <a:pt x="266" y="187"/>
                  </a:lnTo>
                  <a:lnTo>
                    <a:pt x="263" y="197"/>
                  </a:lnTo>
                  <a:lnTo>
                    <a:pt x="258" y="204"/>
                  </a:lnTo>
                  <a:lnTo>
                    <a:pt x="251" y="215"/>
                  </a:lnTo>
                  <a:lnTo>
                    <a:pt x="240" y="223"/>
                  </a:lnTo>
                  <a:lnTo>
                    <a:pt x="232" y="220"/>
                  </a:lnTo>
                  <a:lnTo>
                    <a:pt x="227" y="227"/>
                  </a:lnTo>
                  <a:lnTo>
                    <a:pt x="227" y="231"/>
                  </a:lnTo>
                  <a:lnTo>
                    <a:pt x="220" y="235"/>
                  </a:lnTo>
                  <a:lnTo>
                    <a:pt x="217" y="240"/>
                  </a:lnTo>
                  <a:lnTo>
                    <a:pt x="217" y="246"/>
                  </a:lnTo>
                  <a:lnTo>
                    <a:pt x="215" y="251"/>
                  </a:lnTo>
                  <a:lnTo>
                    <a:pt x="219" y="257"/>
                  </a:lnTo>
                  <a:lnTo>
                    <a:pt x="215" y="262"/>
                  </a:lnTo>
                  <a:lnTo>
                    <a:pt x="213" y="267"/>
                  </a:lnTo>
                  <a:lnTo>
                    <a:pt x="208" y="259"/>
                  </a:lnTo>
                  <a:lnTo>
                    <a:pt x="202" y="257"/>
                  </a:lnTo>
                  <a:lnTo>
                    <a:pt x="198" y="262"/>
                  </a:lnTo>
                  <a:lnTo>
                    <a:pt x="197" y="267"/>
                  </a:lnTo>
                  <a:lnTo>
                    <a:pt x="197" y="273"/>
                  </a:lnTo>
                  <a:lnTo>
                    <a:pt x="196" y="276"/>
                  </a:lnTo>
                  <a:lnTo>
                    <a:pt x="194" y="281"/>
                  </a:lnTo>
                  <a:lnTo>
                    <a:pt x="196" y="284"/>
                  </a:lnTo>
                  <a:lnTo>
                    <a:pt x="197" y="293"/>
                  </a:lnTo>
                  <a:lnTo>
                    <a:pt x="191" y="297"/>
                  </a:lnTo>
                  <a:lnTo>
                    <a:pt x="191" y="303"/>
                  </a:lnTo>
                  <a:lnTo>
                    <a:pt x="187" y="308"/>
                  </a:lnTo>
                  <a:lnTo>
                    <a:pt x="179" y="311"/>
                  </a:lnTo>
                  <a:lnTo>
                    <a:pt x="174" y="312"/>
                  </a:lnTo>
                  <a:lnTo>
                    <a:pt x="174" y="312"/>
                  </a:lnTo>
                  <a:lnTo>
                    <a:pt x="170" y="307"/>
                  </a:lnTo>
                  <a:lnTo>
                    <a:pt x="164" y="303"/>
                  </a:lnTo>
                  <a:lnTo>
                    <a:pt x="160" y="301"/>
                  </a:lnTo>
                  <a:lnTo>
                    <a:pt x="155" y="297"/>
                  </a:lnTo>
                  <a:lnTo>
                    <a:pt x="151" y="288"/>
                  </a:lnTo>
                  <a:lnTo>
                    <a:pt x="145" y="291"/>
                  </a:lnTo>
                  <a:lnTo>
                    <a:pt x="139" y="296"/>
                  </a:lnTo>
                  <a:lnTo>
                    <a:pt x="136" y="301"/>
                  </a:lnTo>
                  <a:lnTo>
                    <a:pt x="130" y="301"/>
                  </a:lnTo>
                  <a:lnTo>
                    <a:pt x="126" y="304"/>
                  </a:lnTo>
                  <a:lnTo>
                    <a:pt x="121" y="299"/>
                  </a:lnTo>
                  <a:lnTo>
                    <a:pt x="114" y="297"/>
                  </a:lnTo>
                  <a:lnTo>
                    <a:pt x="109" y="299"/>
                  </a:lnTo>
                  <a:lnTo>
                    <a:pt x="106" y="304"/>
                  </a:lnTo>
                  <a:lnTo>
                    <a:pt x="101" y="304"/>
                  </a:lnTo>
                  <a:lnTo>
                    <a:pt x="90" y="296"/>
                  </a:lnTo>
                  <a:lnTo>
                    <a:pt x="87" y="295"/>
                  </a:lnTo>
                  <a:lnTo>
                    <a:pt x="76" y="296"/>
                  </a:lnTo>
                  <a:lnTo>
                    <a:pt x="71" y="295"/>
                  </a:lnTo>
                  <a:lnTo>
                    <a:pt x="63" y="284"/>
                  </a:lnTo>
                  <a:lnTo>
                    <a:pt x="60" y="278"/>
                  </a:lnTo>
                  <a:lnTo>
                    <a:pt x="46" y="273"/>
                  </a:lnTo>
                  <a:lnTo>
                    <a:pt x="38" y="276"/>
                  </a:lnTo>
                  <a:lnTo>
                    <a:pt x="33" y="272"/>
                  </a:lnTo>
                  <a:lnTo>
                    <a:pt x="26" y="276"/>
                  </a:lnTo>
                  <a:lnTo>
                    <a:pt x="10" y="139"/>
                  </a:lnTo>
                  <a:lnTo>
                    <a:pt x="0" y="63"/>
                  </a:lnTo>
                </a:path>
              </a:pathLst>
            </a:custGeom>
            <a:solidFill>
              <a:schemeClr val="accent6"/>
            </a:solid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7" name="Freeform 150">
              <a:extLst>
                <a:ext uri="{FF2B5EF4-FFF2-40B4-BE49-F238E27FC236}">
                  <a16:creationId xmlns:a16="http://schemas.microsoft.com/office/drawing/2014/main" id="{5889091C-8E1E-C276-F652-449CC80C5B83}"/>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8" name="Freeform 151">
              <a:extLst>
                <a:ext uri="{FF2B5EF4-FFF2-40B4-BE49-F238E27FC236}">
                  <a16:creationId xmlns:a16="http://schemas.microsoft.com/office/drawing/2014/main" id="{9FE10AEC-018C-93B1-01CB-49C33D87EA81}"/>
                </a:ext>
              </a:extLst>
            </p:cNvPr>
            <p:cNvSpPr>
              <a:spLocks/>
            </p:cNvSpPr>
            <p:nvPr/>
          </p:nvSpPr>
          <p:spPr bwMode="auto">
            <a:xfrm>
              <a:off x="6711141" y="4308598"/>
              <a:ext cx="666615" cy="689272"/>
            </a:xfrm>
            <a:custGeom>
              <a:avLst/>
              <a:gdLst>
                <a:gd name="T0" fmla="*/ 85 w 355"/>
                <a:gd name="T1" fmla="*/ 12 h 367"/>
                <a:gd name="T2" fmla="*/ 154 w 355"/>
                <a:gd name="T3" fmla="*/ 19 h 367"/>
                <a:gd name="T4" fmla="*/ 161 w 355"/>
                <a:gd name="T5" fmla="*/ 32 h 367"/>
                <a:gd name="T6" fmla="*/ 184 w 355"/>
                <a:gd name="T7" fmla="*/ 40 h 367"/>
                <a:gd name="T8" fmla="*/ 198 w 355"/>
                <a:gd name="T9" fmla="*/ 55 h 367"/>
                <a:gd name="T10" fmla="*/ 223 w 355"/>
                <a:gd name="T11" fmla="*/ 85 h 367"/>
                <a:gd name="T12" fmla="*/ 242 w 355"/>
                <a:gd name="T13" fmla="*/ 101 h 367"/>
                <a:gd name="T14" fmla="*/ 259 w 355"/>
                <a:gd name="T15" fmla="*/ 111 h 367"/>
                <a:gd name="T16" fmla="*/ 264 w 355"/>
                <a:gd name="T17" fmla="*/ 123 h 367"/>
                <a:gd name="T18" fmla="*/ 276 w 355"/>
                <a:gd name="T19" fmla="*/ 133 h 367"/>
                <a:gd name="T20" fmla="*/ 287 w 355"/>
                <a:gd name="T21" fmla="*/ 141 h 367"/>
                <a:gd name="T22" fmla="*/ 305 w 355"/>
                <a:gd name="T23" fmla="*/ 160 h 367"/>
                <a:gd name="T24" fmla="*/ 309 w 355"/>
                <a:gd name="T25" fmla="*/ 176 h 367"/>
                <a:gd name="T26" fmla="*/ 325 w 355"/>
                <a:gd name="T27" fmla="*/ 188 h 367"/>
                <a:gd name="T28" fmla="*/ 332 w 355"/>
                <a:gd name="T29" fmla="*/ 204 h 367"/>
                <a:gd name="T30" fmla="*/ 347 w 355"/>
                <a:gd name="T31" fmla="*/ 217 h 367"/>
                <a:gd name="T32" fmla="*/ 355 w 355"/>
                <a:gd name="T33" fmla="*/ 219 h 367"/>
                <a:gd name="T34" fmla="*/ 348 w 355"/>
                <a:gd name="T35" fmla="*/ 233 h 367"/>
                <a:gd name="T36" fmla="*/ 339 w 355"/>
                <a:gd name="T37" fmla="*/ 236 h 367"/>
                <a:gd name="T38" fmla="*/ 333 w 355"/>
                <a:gd name="T39" fmla="*/ 246 h 367"/>
                <a:gd name="T40" fmla="*/ 340 w 355"/>
                <a:gd name="T41" fmla="*/ 252 h 367"/>
                <a:gd name="T42" fmla="*/ 336 w 355"/>
                <a:gd name="T43" fmla="*/ 260 h 367"/>
                <a:gd name="T44" fmla="*/ 337 w 355"/>
                <a:gd name="T45" fmla="*/ 265 h 367"/>
                <a:gd name="T46" fmla="*/ 332 w 355"/>
                <a:gd name="T47" fmla="*/ 280 h 367"/>
                <a:gd name="T48" fmla="*/ 320 w 355"/>
                <a:gd name="T49" fmla="*/ 279 h 367"/>
                <a:gd name="T50" fmla="*/ 336 w 355"/>
                <a:gd name="T51" fmla="*/ 283 h 367"/>
                <a:gd name="T52" fmla="*/ 324 w 355"/>
                <a:gd name="T53" fmla="*/ 294 h 367"/>
                <a:gd name="T54" fmla="*/ 326 w 355"/>
                <a:gd name="T55" fmla="*/ 305 h 367"/>
                <a:gd name="T56" fmla="*/ 324 w 355"/>
                <a:gd name="T57" fmla="*/ 312 h 367"/>
                <a:gd name="T58" fmla="*/ 324 w 355"/>
                <a:gd name="T59" fmla="*/ 321 h 367"/>
                <a:gd name="T60" fmla="*/ 324 w 355"/>
                <a:gd name="T61" fmla="*/ 333 h 367"/>
                <a:gd name="T62" fmla="*/ 303 w 355"/>
                <a:gd name="T63" fmla="*/ 329 h 367"/>
                <a:gd name="T64" fmla="*/ 291 w 355"/>
                <a:gd name="T65" fmla="*/ 332 h 367"/>
                <a:gd name="T66" fmla="*/ 292 w 355"/>
                <a:gd name="T67" fmla="*/ 347 h 367"/>
                <a:gd name="T68" fmla="*/ 288 w 355"/>
                <a:gd name="T69" fmla="*/ 367 h 367"/>
                <a:gd name="T70" fmla="*/ 274 w 355"/>
                <a:gd name="T71" fmla="*/ 352 h 367"/>
                <a:gd name="T72" fmla="*/ 88 w 355"/>
                <a:gd name="T73" fmla="*/ 355 h 367"/>
                <a:gd name="T74" fmla="*/ 77 w 355"/>
                <a:gd name="T75" fmla="*/ 333 h 367"/>
                <a:gd name="T76" fmla="*/ 73 w 355"/>
                <a:gd name="T77" fmla="*/ 312 h 367"/>
                <a:gd name="T78" fmla="*/ 70 w 355"/>
                <a:gd name="T79" fmla="*/ 294 h 367"/>
                <a:gd name="T80" fmla="*/ 65 w 355"/>
                <a:gd name="T81" fmla="*/ 268 h 367"/>
                <a:gd name="T82" fmla="*/ 69 w 355"/>
                <a:gd name="T83" fmla="*/ 246 h 367"/>
                <a:gd name="T84" fmla="*/ 69 w 355"/>
                <a:gd name="T85" fmla="*/ 236 h 367"/>
                <a:gd name="T86" fmla="*/ 66 w 355"/>
                <a:gd name="T87" fmla="*/ 219 h 367"/>
                <a:gd name="T88" fmla="*/ 51 w 355"/>
                <a:gd name="T89" fmla="*/ 198 h 367"/>
                <a:gd name="T90" fmla="*/ 24 w 355"/>
                <a:gd name="T91" fmla="*/ 1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5" h="367">
                  <a:moveTo>
                    <a:pt x="0" y="23"/>
                  </a:moveTo>
                  <a:lnTo>
                    <a:pt x="58" y="15"/>
                  </a:lnTo>
                  <a:lnTo>
                    <a:pt x="85" y="12"/>
                  </a:lnTo>
                  <a:lnTo>
                    <a:pt x="165" y="0"/>
                  </a:lnTo>
                  <a:lnTo>
                    <a:pt x="165" y="4"/>
                  </a:lnTo>
                  <a:lnTo>
                    <a:pt x="154" y="19"/>
                  </a:lnTo>
                  <a:lnTo>
                    <a:pt x="153" y="24"/>
                  </a:lnTo>
                  <a:lnTo>
                    <a:pt x="156" y="29"/>
                  </a:lnTo>
                  <a:lnTo>
                    <a:pt x="161" y="32"/>
                  </a:lnTo>
                  <a:lnTo>
                    <a:pt x="166" y="34"/>
                  </a:lnTo>
                  <a:lnTo>
                    <a:pt x="176" y="42"/>
                  </a:lnTo>
                  <a:lnTo>
                    <a:pt x="184" y="40"/>
                  </a:lnTo>
                  <a:lnTo>
                    <a:pt x="189" y="44"/>
                  </a:lnTo>
                  <a:lnTo>
                    <a:pt x="192" y="50"/>
                  </a:lnTo>
                  <a:lnTo>
                    <a:pt x="198" y="55"/>
                  </a:lnTo>
                  <a:lnTo>
                    <a:pt x="199" y="61"/>
                  </a:lnTo>
                  <a:lnTo>
                    <a:pt x="212" y="78"/>
                  </a:lnTo>
                  <a:lnTo>
                    <a:pt x="223" y="85"/>
                  </a:lnTo>
                  <a:lnTo>
                    <a:pt x="233" y="89"/>
                  </a:lnTo>
                  <a:lnTo>
                    <a:pt x="238" y="96"/>
                  </a:lnTo>
                  <a:lnTo>
                    <a:pt x="242" y="101"/>
                  </a:lnTo>
                  <a:lnTo>
                    <a:pt x="245" y="104"/>
                  </a:lnTo>
                  <a:lnTo>
                    <a:pt x="250" y="105"/>
                  </a:lnTo>
                  <a:lnTo>
                    <a:pt x="259" y="111"/>
                  </a:lnTo>
                  <a:lnTo>
                    <a:pt x="263" y="114"/>
                  </a:lnTo>
                  <a:lnTo>
                    <a:pt x="263" y="118"/>
                  </a:lnTo>
                  <a:lnTo>
                    <a:pt x="264" y="123"/>
                  </a:lnTo>
                  <a:lnTo>
                    <a:pt x="271" y="126"/>
                  </a:lnTo>
                  <a:lnTo>
                    <a:pt x="271" y="131"/>
                  </a:lnTo>
                  <a:lnTo>
                    <a:pt x="276" y="133"/>
                  </a:lnTo>
                  <a:lnTo>
                    <a:pt x="276" y="134"/>
                  </a:lnTo>
                  <a:lnTo>
                    <a:pt x="282" y="139"/>
                  </a:lnTo>
                  <a:lnTo>
                    <a:pt x="287" y="141"/>
                  </a:lnTo>
                  <a:lnTo>
                    <a:pt x="298" y="147"/>
                  </a:lnTo>
                  <a:lnTo>
                    <a:pt x="298" y="152"/>
                  </a:lnTo>
                  <a:lnTo>
                    <a:pt x="305" y="160"/>
                  </a:lnTo>
                  <a:lnTo>
                    <a:pt x="307" y="165"/>
                  </a:lnTo>
                  <a:lnTo>
                    <a:pt x="307" y="171"/>
                  </a:lnTo>
                  <a:lnTo>
                    <a:pt x="309" y="176"/>
                  </a:lnTo>
                  <a:lnTo>
                    <a:pt x="314" y="180"/>
                  </a:lnTo>
                  <a:lnTo>
                    <a:pt x="321" y="183"/>
                  </a:lnTo>
                  <a:lnTo>
                    <a:pt x="325" y="188"/>
                  </a:lnTo>
                  <a:lnTo>
                    <a:pt x="328" y="194"/>
                  </a:lnTo>
                  <a:lnTo>
                    <a:pt x="332" y="199"/>
                  </a:lnTo>
                  <a:lnTo>
                    <a:pt x="332" y="204"/>
                  </a:lnTo>
                  <a:lnTo>
                    <a:pt x="332" y="210"/>
                  </a:lnTo>
                  <a:lnTo>
                    <a:pt x="336" y="214"/>
                  </a:lnTo>
                  <a:lnTo>
                    <a:pt x="347" y="217"/>
                  </a:lnTo>
                  <a:lnTo>
                    <a:pt x="349" y="218"/>
                  </a:lnTo>
                  <a:lnTo>
                    <a:pt x="352" y="218"/>
                  </a:lnTo>
                  <a:lnTo>
                    <a:pt x="355" y="219"/>
                  </a:lnTo>
                  <a:lnTo>
                    <a:pt x="354" y="225"/>
                  </a:lnTo>
                  <a:lnTo>
                    <a:pt x="348" y="227"/>
                  </a:lnTo>
                  <a:lnTo>
                    <a:pt x="348" y="233"/>
                  </a:lnTo>
                  <a:lnTo>
                    <a:pt x="344" y="233"/>
                  </a:lnTo>
                  <a:lnTo>
                    <a:pt x="339" y="230"/>
                  </a:lnTo>
                  <a:lnTo>
                    <a:pt x="339" y="236"/>
                  </a:lnTo>
                  <a:lnTo>
                    <a:pt x="344" y="240"/>
                  </a:lnTo>
                  <a:lnTo>
                    <a:pt x="340" y="246"/>
                  </a:lnTo>
                  <a:lnTo>
                    <a:pt x="333" y="246"/>
                  </a:lnTo>
                  <a:lnTo>
                    <a:pt x="335" y="252"/>
                  </a:lnTo>
                  <a:lnTo>
                    <a:pt x="340" y="251"/>
                  </a:lnTo>
                  <a:lnTo>
                    <a:pt x="340" y="252"/>
                  </a:lnTo>
                  <a:lnTo>
                    <a:pt x="339" y="257"/>
                  </a:lnTo>
                  <a:lnTo>
                    <a:pt x="333" y="255"/>
                  </a:lnTo>
                  <a:lnTo>
                    <a:pt x="336" y="260"/>
                  </a:lnTo>
                  <a:lnTo>
                    <a:pt x="330" y="264"/>
                  </a:lnTo>
                  <a:lnTo>
                    <a:pt x="333" y="267"/>
                  </a:lnTo>
                  <a:lnTo>
                    <a:pt x="337" y="265"/>
                  </a:lnTo>
                  <a:lnTo>
                    <a:pt x="335" y="275"/>
                  </a:lnTo>
                  <a:lnTo>
                    <a:pt x="332" y="275"/>
                  </a:lnTo>
                  <a:lnTo>
                    <a:pt x="332" y="280"/>
                  </a:lnTo>
                  <a:lnTo>
                    <a:pt x="326" y="280"/>
                  </a:lnTo>
                  <a:lnTo>
                    <a:pt x="321" y="279"/>
                  </a:lnTo>
                  <a:lnTo>
                    <a:pt x="320" y="279"/>
                  </a:lnTo>
                  <a:lnTo>
                    <a:pt x="325" y="282"/>
                  </a:lnTo>
                  <a:lnTo>
                    <a:pt x="329" y="282"/>
                  </a:lnTo>
                  <a:lnTo>
                    <a:pt x="336" y="283"/>
                  </a:lnTo>
                  <a:lnTo>
                    <a:pt x="333" y="289"/>
                  </a:lnTo>
                  <a:lnTo>
                    <a:pt x="329" y="297"/>
                  </a:lnTo>
                  <a:lnTo>
                    <a:pt x="324" y="294"/>
                  </a:lnTo>
                  <a:lnTo>
                    <a:pt x="322" y="299"/>
                  </a:lnTo>
                  <a:lnTo>
                    <a:pt x="329" y="299"/>
                  </a:lnTo>
                  <a:lnTo>
                    <a:pt x="326" y="305"/>
                  </a:lnTo>
                  <a:lnTo>
                    <a:pt x="322" y="302"/>
                  </a:lnTo>
                  <a:lnTo>
                    <a:pt x="326" y="306"/>
                  </a:lnTo>
                  <a:lnTo>
                    <a:pt x="324" y="312"/>
                  </a:lnTo>
                  <a:lnTo>
                    <a:pt x="328" y="312"/>
                  </a:lnTo>
                  <a:lnTo>
                    <a:pt x="325" y="317"/>
                  </a:lnTo>
                  <a:lnTo>
                    <a:pt x="324" y="321"/>
                  </a:lnTo>
                  <a:lnTo>
                    <a:pt x="328" y="326"/>
                  </a:lnTo>
                  <a:lnTo>
                    <a:pt x="326" y="332"/>
                  </a:lnTo>
                  <a:lnTo>
                    <a:pt x="324" y="333"/>
                  </a:lnTo>
                  <a:lnTo>
                    <a:pt x="322" y="333"/>
                  </a:lnTo>
                  <a:lnTo>
                    <a:pt x="317" y="333"/>
                  </a:lnTo>
                  <a:lnTo>
                    <a:pt x="303" y="329"/>
                  </a:lnTo>
                  <a:lnTo>
                    <a:pt x="298" y="328"/>
                  </a:lnTo>
                  <a:lnTo>
                    <a:pt x="294" y="332"/>
                  </a:lnTo>
                  <a:lnTo>
                    <a:pt x="291" y="332"/>
                  </a:lnTo>
                  <a:lnTo>
                    <a:pt x="290" y="337"/>
                  </a:lnTo>
                  <a:lnTo>
                    <a:pt x="290" y="343"/>
                  </a:lnTo>
                  <a:lnTo>
                    <a:pt x="292" y="347"/>
                  </a:lnTo>
                  <a:lnTo>
                    <a:pt x="294" y="352"/>
                  </a:lnTo>
                  <a:lnTo>
                    <a:pt x="294" y="363"/>
                  </a:lnTo>
                  <a:lnTo>
                    <a:pt x="288" y="367"/>
                  </a:lnTo>
                  <a:lnTo>
                    <a:pt x="283" y="367"/>
                  </a:lnTo>
                  <a:lnTo>
                    <a:pt x="279" y="356"/>
                  </a:lnTo>
                  <a:lnTo>
                    <a:pt x="274" y="352"/>
                  </a:lnTo>
                  <a:lnTo>
                    <a:pt x="93" y="366"/>
                  </a:lnTo>
                  <a:lnTo>
                    <a:pt x="89" y="360"/>
                  </a:lnTo>
                  <a:lnTo>
                    <a:pt x="88" y="355"/>
                  </a:lnTo>
                  <a:lnTo>
                    <a:pt x="81" y="344"/>
                  </a:lnTo>
                  <a:lnTo>
                    <a:pt x="81" y="341"/>
                  </a:lnTo>
                  <a:lnTo>
                    <a:pt x="77" y="333"/>
                  </a:lnTo>
                  <a:lnTo>
                    <a:pt x="73" y="328"/>
                  </a:lnTo>
                  <a:lnTo>
                    <a:pt x="70" y="322"/>
                  </a:lnTo>
                  <a:lnTo>
                    <a:pt x="73" y="312"/>
                  </a:lnTo>
                  <a:lnTo>
                    <a:pt x="71" y="306"/>
                  </a:lnTo>
                  <a:lnTo>
                    <a:pt x="73" y="301"/>
                  </a:lnTo>
                  <a:lnTo>
                    <a:pt x="70" y="294"/>
                  </a:lnTo>
                  <a:lnTo>
                    <a:pt x="66" y="287"/>
                  </a:lnTo>
                  <a:lnTo>
                    <a:pt x="63" y="278"/>
                  </a:lnTo>
                  <a:lnTo>
                    <a:pt x="65" y="268"/>
                  </a:lnTo>
                  <a:lnTo>
                    <a:pt x="66" y="261"/>
                  </a:lnTo>
                  <a:lnTo>
                    <a:pt x="66" y="252"/>
                  </a:lnTo>
                  <a:lnTo>
                    <a:pt x="69" y="246"/>
                  </a:lnTo>
                  <a:lnTo>
                    <a:pt x="74" y="242"/>
                  </a:lnTo>
                  <a:lnTo>
                    <a:pt x="73" y="238"/>
                  </a:lnTo>
                  <a:lnTo>
                    <a:pt x="69" y="236"/>
                  </a:lnTo>
                  <a:lnTo>
                    <a:pt x="69" y="227"/>
                  </a:lnTo>
                  <a:lnTo>
                    <a:pt x="66" y="221"/>
                  </a:lnTo>
                  <a:lnTo>
                    <a:pt x="66" y="219"/>
                  </a:lnTo>
                  <a:lnTo>
                    <a:pt x="59" y="213"/>
                  </a:lnTo>
                  <a:lnTo>
                    <a:pt x="55" y="203"/>
                  </a:lnTo>
                  <a:lnTo>
                    <a:pt x="51" y="198"/>
                  </a:lnTo>
                  <a:lnTo>
                    <a:pt x="50" y="192"/>
                  </a:lnTo>
                  <a:lnTo>
                    <a:pt x="48" y="190"/>
                  </a:lnTo>
                  <a:lnTo>
                    <a:pt x="24" y="100"/>
                  </a:lnTo>
                  <a:lnTo>
                    <a:pt x="0" y="2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59" name="Freeform 152">
              <a:extLst>
                <a:ext uri="{FF2B5EF4-FFF2-40B4-BE49-F238E27FC236}">
                  <a16:creationId xmlns:a16="http://schemas.microsoft.com/office/drawing/2014/main" id="{57D8DAAD-571F-4EC6-97EA-585ED0835F7B}"/>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0" name="Freeform 153">
              <a:extLst>
                <a:ext uri="{FF2B5EF4-FFF2-40B4-BE49-F238E27FC236}">
                  <a16:creationId xmlns:a16="http://schemas.microsoft.com/office/drawing/2014/main" id="{35BC7DCC-5119-8E09-39BC-A0958C25B5AE}"/>
                </a:ext>
              </a:extLst>
            </p:cNvPr>
            <p:cNvSpPr>
              <a:spLocks/>
            </p:cNvSpPr>
            <p:nvPr/>
          </p:nvSpPr>
          <p:spPr bwMode="auto">
            <a:xfrm>
              <a:off x="7005954" y="3395828"/>
              <a:ext cx="542681" cy="544657"/>
            </a:xfrm>
            <a:custGeom>
              <a:avLst/>
              <a:gdLst>
                <a:gd name="T0" fmla="*/ 5 w 289"/>
                <a:gd name="T1" fmla="*/ 201 h 290"/>
                <a:gd name="T2" fmla="*/ 17 w 289"/>
                <a:gd name="T3" fmla="*/ 187 h 290"/>
                <a:gd name="T4" fmla="*/ 20 w 289"/>
                <a:gd name="T5" fmla="*/ 171 h 290"/>
                <a:gd name="T6" fmla="*/ 23 w 289"/>
                <a:gd name="T7" fmla="*/ 157 h 290"/>
                <a:gd name="T8" fmla="*/ 34 w 289"/>
                <a:gd name="T9" fmla="*/ 149 h 290"/>
                <a:gd name="T10" fmla="*/ 45 w 289"/>
                <a:gd name="T11" fmla="*/ 147 h 290"/>
                <a:gd name="T12" fmla="*/ 43 w 289"/>
                <a:gd name="T13" fmla="*/ 130 h 290"/>
                <a:gd name="T14" fmla="*/ 53 w 289"/>
                <a:gd name="T15" fmla="*/ 117 h 290"/>
                <a:gd name="T16" fmla="*/ 77 w 289"/>
                <a:gd name="T17" fmla="*/ 105 h 290"/>
                <a:gd name="T18" fmla="*/ 92 w 289"/>
                <a:gd name="T19" fmla="*/ 77 h 290"/>
                <a:gd name="T20" fmla="*/ 92 w 289"/>
                <a:gd name="T21" fmla="*/ 61 h 290"/>
                <a:gd name="T22" fmla="*/ 93 w 289"/>
                <a:gd name="T23" fmla="*/ 49 h 290"/>
                <a:gd name="T24" fmla="*/ 95 w 289"/>
                <a:gd name="T25" fmla="*/ 12 h 290"/>
                <a:gd name="T26" fmla="*/ 95 w 289"/>
                <a:gd name="T27" fmla="*/ 3 h 290"/>
                <a:gd name="T28" fmla="*/ 176 w 289"/>
                <a:gd name="T29" fmla="*/ 63 h 290"/>
                <a:gd name="T30" fmla="*/ 192 w 289"/>
                <a:gd name="T31" fmla="*/ 95 h 290"/>
                <a:gd name="T32" fmla="*/ 202 w 289"/>
                <a:gd name="T33" fmla="*/ 80 h 290"/>
                <a:gd name="T34" fmla="*/ 220 w 289"/>
                <a:gd name="T35" fmla="*/ 68 h 290"/>
                <a:gd name="T36" fmla="*/ 226 w 289"/>
                <a:gd name="T37" fmla="*/ 68 h 290"/>
                <a:gd name="T38" fmla="*/ 241 w 289"/>
                <a:gd name="T39" fmla="*/ 63 h 290"/>
                <a:gd name="T40" fmla="*/ 253 w 289"/>
                <a:gd name="T41" fmla="*/ 52 h 290"/>
                <a:gd name="T42" fmla="*/ 268 w 289"/>
                <a:gd name="T43" fmla="*/ 54 h 290"/>
                <a:gd name="T44" fmla="*/ 278 w 289"/>
                <a:gd name="T45" fmla="*/ 60 h 290"/>
                <a:gd name="T46" fmla="*/ 287 w 289"/>
                <a:gd name="T47" fmla="*/ 71 h 290"/>
                <a:gd name="T48" fmla="*/ 283 w 289"/>
                <a:gd name="T49" fmla="*/ 90 h 290"/>
                <a:gd name="T50" fmla="*/ 251 w 289"/>
                <a:gd name="T51" fmla="*/ 82 h 290"/>
                <a:gd name="T52" fmla="*/ 245 w 289"/>
                <a:gd name="T53" fmla="*/ 103 h 290"/>
                <a:gd name="T54" fmla="*/ 233 w 289"/>
                <a:gd name="T55" fmla="*/ 118 h 290"/>
                <a:gd name="T56" fmla="*/ 218 w 289"/>
                <a:gd name="T57" fmla="*/ 130 h 290"/>
                <a:gd name="T58" fmla="*/ 213 w 289"/>
                <a:gd name="T59" fmla="*/ 148 h 290"/>
                <a:gd name="T60" fmla="*/ 203 w 289"/>
                <a:gd name="T61" fmla="*/ 166 h 290"/>
                <a:gd name="T62" fmla="*/ 187 w 289"/>
                <a:gd name="T63" fmla="*/ 157 h 290"/>
                <a:gd name="T64" fmla="*/ 180 w 289"/>
                <a:gd name="T65" fmla="*/ 175 h 290"/>
                <a:gd name="T66" fmla="*/ 172 w 289"/>
                <a:gd name="T67" fmla="*/ 193 h 290"/>
                <a:gd name="T68" fmla="*/ 164 w 289"/>
                <a:gd name="T69" fmla="*/ 216 h 290"/>
                <a:gd name="T70" fmla="*/ 160 w 289"/>
                <a:gd name="T71" fmla="*/ 242 h 290"/>
                <a:gd name="T72" fmla="*/ 157 w 289"/>
                <a:gd name="T73" fmla="*/ 252 h 290"/>
                <a:gd name="T74" fmla="*/ 131 w 289"/>
                <a:gd name="T75" fmla="*/ 267 h 290"/>
                <a:gd name="T76" fmla="*/ 122 w 289"/>
                <a:gd name="T77" fmla="*/ 274 h 290"/>
                <a:gd name="T78" fmla="*/ 99 w 289"/>
                <a:gd name="T79" fmla="*/ 282 h 290"/>
                <a:gd name="T80" fmla="*/ 79 w 289"/>
                <a:gd name="T81" fmla="*/ 290 h 290"/>
                <a:gd name="T82" fmla="*/ 54 w 289"/>
                <a:gd name="T83" fmla="*/ 278 h 290"/>
                <a:gd name="T84" fmla="*/ 41 w 289"/>
                <a:gd name="T85" fmla="*/ 267 h 290"/>
                <a:gd name="T86" fmla="*/ 13 w 289"/>
                <a:gd name="T87" fmla="*/ 240 h 290"/>
                <a:gd name="T88" fmla="*/ 3 w 289"/>
                <a:gd name="T89" fmla="*/ 213 h 290"/>
                <a:gd name="T90" fmla="*/ 0 w 289"/>
                <a:gd name="T91" fmla="*/ 20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9" h="290">
                  <a:moveTo>
                    <a:pt x="0" y="202"/>
                  </a:moveTo>
                  <a:lnTo>
                    <a:pt x="0" y="202"/>
                  </a:lnTo>
                  <a:lnTo>
                    <a:pt x="5" y="201"/>
                  </a:lnTo>
                  <a:lnTo>
                    <a:pt x="13" y="198"/>
                  </a:lnTo>
                  <a:lnTo>
                    <a:pt x="17" y="193"/>
                  </a:lnTo>
                  <a:lnTo>
                    <a:pt x="17" y="187"/>
                  </a:lnTo>
                  <a:lnTo>
                    <a:pt x="23" y="183"/>
                  </a:lnTo>
                  <a:lnTo>
                    <a:pt x="22" y="174"/>
                  </a:lnTo>
                  <a:lnTo>
                    <a:pt x="20" y="171"/>
                  </a:lnTo>
                  <a:lnTo>
                    <a:pt x="22" y="166"/>
                  </a:lnTo>
                  <a:lnTo>
                    <a:pt x="23" y="163"/>
                  </a:lnTo>
                  <a:lnTo>
                    <a:pt x="23" y="157"/>
                  </a:lnTo>
                  <a:lnTo>
                    <a:pt x="24" y="152"/>
                  </a:lnTo>
                  <a:lnTo>
                    <a:pt x="28" y="147"/>
                  </a:lnTo>
                  <a:lnTo>
                    <a:pt x="34" y="149"/>
                  </a:lnTo>
                  <a:lnTo>
                    <a:pt x="39" y="157"/>
                  </a:lnTo>
                  <a:lnTo>
                    <a:pt x="41" y="152"/>
                  </a:lnTo>
                  <a:lnTo>
                    <a:pt x="45" y="147"/>
                  </a:lnTo>
                  <a:lnTo>
                    <a:pt x="41" y="141"/>
                  </a:lnTo>
                  <a:lnTo>
                    <a:pt x="43" y="136"/>
                  </a:lnTo>
                  <a:lnTo>
                    <a:pt x="43" y="130"/>
                  </a:lnTo>
                  <a:lnTo>
                    <a:pt x="46" y="125"/>
                  </a:lnTo>
                  <a:lnTo>
                    <a:pt x="53" y="121"/>
                  </a:lnTo>
                  <a:lnTo>
                    <a:pt x="53" y="117"/>
                  </a:lnTo>
                  <a:lnTo>
                    <a:pt x="58" y="110"/>
                  </a:lnTo>
                  <a:lnTo>
                    <a:pt x="66" y="113"/>
                  </a:lnTo>
                  <a:lnTo>
                    <a:pt x="77" y="105"/>
                  </a:lnTo>
                  <a:lnTo>
                    <a:pt x="84" y="94"/>
                  </a:lnTo>
                  <a:lnTo>
                    <a:pt x="89" y="87"/>
                  </a:lnTo>
                  <a:lnTo>
                    <a:pt x="92" y="77"/>
                  </a:lnTo>
                  <a:lnTo>
                    <a:pt x="92" y="72"/>
                  </a:lnTo>
                  <a:lnTo>
                    <a:pt x="92" y="67"/>
                  </a:lnTo>
                  <a:lnTo>
                    <a:pt x="92" y="61"/>
                  </a:lnTo>
                  <a:lnTo>
                    <a:pt x="93" y="61"/>
                  </a:lnTo>
                  <a:lnTo>
                    <a:pt x="95" y="54"/>
                  </a:lnTo>
                  <a:lnTo>
                    <a:pt x="93" y="49"/>
                  </a:lnTo>
                  <a:lnTo>
                    <a:pt x="96" y="33"/>
                  </a:lnTo>
                  <a:lnTo>
                    <a:pt x="98" y="27"/>
                  </a:lnTo>
                  <a:lnTo>
                    <a:pt x="95" y="12"/>
                  </a:lnTo>
                  <a:lnTo>
                    <a:pt x="91" y="7"/>
                  </a:lnTo>
                  <a:lnTo>
                    <a:pt x="92" y="3"/>
                  </a:lnTo>
                  <a:lnTo>
                    <a:pt x="95" y="3"/>
                  </a:lnTo>
                  <a:lnTo>
                    <a:pt x="99" y="0"/>
                  </a:lnTo>
                  <a:lnTo>
                    <a:pt x="111" y="75"/>
                  </a:lnTo>
                  <a:lnTo>
                    <a:pt x="176" y="63"/>
                  </a:lnTo>
                  <a:lnTo>
                    <a:pt x="183" y="106"/>
                  </a:lnTo>
                  <a:lnTo>
                    <a:pt x="187" y="101"/>
                  </a:lnTo>
                  <a:lnTo>
                    <a:pt x="192" y="95"/>
                  </a:lnTo>
                  <a:lnTo>
                    <a:pt x="195" y="91"/>
                  </a:lnTo>
                  <a:lnTo>
                    <a:pt x="201" y="84"/>
                  </a:lnTo>
                  <a:lnTo>
                    <a:pt x="202" y="80"/>
                  </a:lnTo>
                  <a:lnTo>
                    <a:pt x="207" y="77"/>
                  </a:lnTo>
                  <a:lnTo>
                    <a:pt x="213" y="79"/>
                  </a:lnTo>
                  <a:lnTo>
                    <a:pt x="220" y="68"/>
                  </a:lnTo>
                  <a:lnTo>
                    <a:pt x="220" y="63"/>
                  </a:lnTo>
                  <a:lnTo>
                    <a:pt x="221" y="63"/>
                  </a:lnTo>
                  <a:lnTo>
                    <a:pt x="226" y="68"/>
                  </a:lnTo>
                  <a:lnTo>
                    <a:pt x="232" y="69"/>
                  </a:lnTo>
                  <a:lnTo>
                    <a:pt x="240" y="68"/>
                  </a:lnTo>
                  <a:lnTo>
                    <a:pt x="241" y="63"/>
                  </a:lnTo>
                  <a:lnTo>
                    <a:pt x="245" y="57"/>
                  </a:lnTo>
                  <a:lnTo>
                    <a:pt x="251" y="57"/>
                  </a:lnTo>
                  <a:lnTo>
                    <a:pt x="253" y="52"/>
                  </a:lnTo>
                  <a:lnTo>
                    <a:pt x="258" y="49"/>
                  </a:lnTo>
                  <a:lnTo>
                    <a:pt x="263" y="52"/>
                  </a:lnTo>
                  <a:lnTo>
                    <a:pt x="268" y="54"/>
                  </a:lnTo>
                  <a:lnTo>
                    <a:pt x="279" y="54"/>
                  </a:lnTo>
                  <a:lnTo>
                    <a:pt x="279" y="54"/>
                  </a:lnTo>
                  <a:lnTo>
                    <a:pt x="278" y="60"/>
                  </a:lnTo>
                  <a:lnTo>
                    <a:pt x="283" y="61"/>
                  </a:lnTo>
                  <a:lnTo>
                    <a:pt x="283" y="67"/>
                  </a:lnTo>
                  <a:lnTo>
                    <a:pt x="287" y="71"/>
                  </a:lnTo>
                  <a:lnTo>
                    <a:pt x="289" y="75"/>
                  </a:lnTo>
                  <a:lnTo>
                    <a:pt x="287" y="84"/>
                  </a:lnTo>
                  <a:lnTo>
                    <a:pt x="283" y="90"/>
                  </a:lnTo>
                  <a:lnTo>
                    <a:pt x="255" y="73"/>
                  </a:lnTo>
                  <a:lnTo>
                    <a:pt x="249" y="76"/>
                  </a:lnTo>
                  <a:lnTo>
                    <a:pt x="251" y="82"/>
                  </a:lnTo>
                  <a:lnTo>
                    <a:pt x="248" y="87"/>
                  </a:lnTo>
                  <a:lnTo>
                    <a:pt x="249" y="98"/>
                  </a:lnTo>
                  <a:lnTo>
                    <a:pt x="245" y="103"/>
                  </a:lnTo>
                  <a:lnTo>
                    <a:pt x="243" y="113"/>
                  </a:lnTo>
                  <a:lnTo>
                    <a:pt x="239" y="118"/>
                  </a:lnTo>
                  <a:lnTo>
                    <a:pt x="233" y="118"/>
                  </a:lnTo>
                  <a:lnTo>
                    <a:pt x="229" y="129"/>
                  </a:lnTo>
                  <a:lnTo>
                    <a:pt x="224" y="130"/>
                  </a:lnTo>
                  <a:lnTo>
                    <a:pt x="218" y="130"/>
                  </a:lnTo>
                  <a:lnTo>
                    <a:pt x="217" y="136"/>
                  </a:lnTo>
                  <a:lnTo>
                    <a:pt x="216" y="143"/>
                  </a:lnTo>
                  <a:lnTo>
                    <a:pt x="213" y="148"/>
                  </a:lnTo>
                  <a:lnTo>
                    <a:pt x="210" y="159"/>
                  </a:lnTo>
                  <a:lnTo>
                    <a:pt x="209" y="164"/>
                  </a:lnTo>
                  <a:lnTo>
                    <a:pt x="203" y="166"/>
                  </a:lnTo>
                  <a:lnTo>
                    <a:pt x="192" y="164"/>
                  </a:lnTo>
                  <a:lnTo>
                    <a:pt x="192" y="162"/>
                  </a:lnTo>
                  <a:lnTo>
                    <a:pt x="187" y="157"/>
                  </a:lnTo>
                  <a:lnTo>
                    <a:pt x="182" y="159"/>
                  </a:lnTo>
                  <a:lnTo>
                    <a:pt x="182" y="170"/>
                  </a:lnTo>
                  <a:lnTo>
                    <a:pt x="180" y="175"/>
                  </a:lnTo>
                  <a:lnTo>
                    <a:pt x="179" y="178"/>
                  </a:lnTo>
                  <a:lnTo>
                    <a:pt x="175" y="187"/>
                  </a:lnTo>
                  <a:lnTo>
                    <a:pt x="172" y="193"/>
                  </a:lnTo>
                  <a:lnTo>
                    <a:pt x="171" y="198"/>
                  </a:lnTo>
                  <a:lnTo>
                    <a:pt x="169" y="209"/>
                  </a:lnTo>
                  <a:lnTo>
                    <a:pt x="164" y="216"/>
                  </a:lnTo>
                  <a:lnTo>
                    <a:pt x="159" y="227"/>
                  </a:lnTo>
                  <a:lnTo>
                    <a:pt x="156" y="236"/>
                  </a:lnTo>
                  <a:lnTo>
                    <a:pt x="160" y="242"/>
                  </a:lnTo>
                  <a:lnTo>
                    <a:pt x="156" y="247"/>
                  </a:lnTo>
                  <a:lnTo>
                    <a:pt x="157" y="252"/>
                  </a:lnTo>
                  <a:lnTo>
                    <a:pt x="157" y="252"/>
                  </a:lnTo>
                  <a:lnTo>
                    <a:pt x="146" y="261"/>
                  </a:lnTo>
                  <a:lnTo>
                    <a:pt x="141" y="259"/>
                  </a:lnTo>
                  <a:lnTo>
                    <a:pt x="131" y="267"/>
                  </a:lnTo>
                  <a:lnTo>
                    <a:pt x="123" y="265"/>
                  </a:lnTo>
                  <a:lnTo>
                    <a:pt x="123" y="270"/>
                  </a:lnTo>
                  <a:lnTo>
                    <a:pt x="122" y="274"/>
                  </a:lnTo>
                  <a:lnTo>
                    <a:pt x="117" y="277"/>
                  </a:lnTo>
                  <a:lnTo>
                    <a:pt x="104" y="282"/>
                  </a:lnTo>
                  <a:lnTo>
                    <a:pt x="99" y="282"/>
                  </a:lnTo>
                  <a:lnTo>
                    <a:pt x="91" y="278"/>
                  </a:lnTo>
                  <a:lnTo>
                    <a:pt x="88" y="284"/>
                  </a:lnTo>
                  <a:lnTo>
                    <a:pt x="79" y="290"/>
                  </a:lnTo>
                  <a:lnTo>
                    <a:pt x="70" y="289"/>
                  </a:lnTo>
                  <a:lnTo>
                    <a:pt x="60" y="284"/>
                  </a:lnTo>
                  <a:lnTo>
                    <a:pt x="54" y="278"/>
                  </a:lnTo>
                  <a:lnTo>
                    <a:pt x="50" y="273"/>
                  </a:lnTo>
                  <a:lnTo>
                    <a:pt x="50" y="267"/>
                  </a:lnTo>
                  <a:lnTo>
                    <a:pt x="41" y="267"/>
                  </a:lnTo>
                  <a:lnTo>
                    <a:pt x="30" y="259"/>
                  </a:lnTo>
                  <a:lnTo>
                    <a:pt x="19" y="246"/>
                  </a:lnTo>
                  <a:lnTo>
                    <a:pt x="13" y="240"/>
                  </a:lnTo>
                  <a:lnTo>
                    <a:pt x="12" y="235"/>
                  </a:lnTo>
                  <a:lnTo>
                    <a:pt x="0" y="224"/>
                  </a:lnTo>
                  <a:lnTo>
                    <a:pt x="3" y="213"/>
                  </a:lnTo>
                  <a:lnTo>
                    <a:pt x="3" y="208"/>
                  </a:lnTo>
                  <a:lnTo>
                    <a:pt x="0" y="205"/>
                  </a:lnTo>
                  <a:lnTo>
                    <a:pt x="0" y="20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1" name="Freeform 154">
              <a:extLst>
                <a:ext uri="{FF2B5EF4-FFF2-40B4-BE49-F238E27FC236}">
                  <a16:creationId xmlns:a16="http://schemas.microsoft.com/office/drawing/2014/main" id="{295180A3-95C1-B301-1F6B-91A371E5953D}"/>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2" name="Freeform 155">
              <a:extLst>
                <a:ext uri="{FF2B5EF4-FFF2-40B4-BE49-F238E27FC236}">
                  <a16:creationId xmlns:a16="http://schemas.microsoft.com/office/drawing/2014/main" id="{74A4A164-ECE8-7E74-62C3-5F7C8D589D81}"/>
                </a:ext>
              </a:extLst>
            </p:cNvPr>
            <p:cNvSpPr>
              <a:spLocks/>
            </p:cNvSpPr>
            <p:nvPr/>
          </p:nvSpPr>
          <p:spPr bwMode="auto">
            <a:xfrm>
              <a:off x="6998442" y="4246620"/>
              <a:ext cx="614037" cy="471410"/>
            </a:xfrm>
            <a:custGeom>
              <a:avLst/>
              <a:gdLst>
                <a:gd name="T0" fmla="*/ 35 w 327"/>
                <a:gd name="T1" fmla="*/ 23 h 251"/>
                <a:gd name="T2" fmla="*/ 58 w 327"/>
                <a:gd name="T3" fmla="*/ 10 h 251"/>
                <a:gd name="T4" fmla="*/ 145 w 327"/>
                <a:gd name="T5" fmla="*/ 0 h 251"/>
                <a:gd name="T6" fmla="*/ 164 w 327"/>
                <a:gd name="T7" fmla="*/ 11 h 251"/>
                <a:gd name="T8" fmla="*/ 168 w 327"/>
                <a:gd name="T9" fmla="*/ 23 h 251"/>
                <a:gd name="T10" fmla="*/ 327 w 327"/>
                <a:gd name="T11" fmla="*/ 73 h 251"/>
                <a:gd name="T12" fmla="*/ 310 w 327"/>
                <a:gd name="T13" fmla="*/ 91 h 251"/>
                <a:gd name="T14" fmla="*/ 297 w 327"/>
                <a:gd name="T15" fmla="*/ 134 h 251"/>
                <a:gd name="T16" fmla="*/ 293 w 327"/>
                <a:gd name="T17" fmla="*/ 117 h 251"/>
                <a:gd name="T18" fmla="*/ 287 w 327"/>
                <a:gd name="T19" fmla="*/ 130 h 251"/>
                <a:gd name="T20" fmla="*/ 293 w 327"/>
                <a:gd name="T21" fmla="*/ 144 h 251"/>
                <a:gd name="T22" fmla="*/ 287 w 327"/>
                <a:gd name="T23" fmla="*/ 149 h 251"/>
                <a:gd name="T24" fmla="*/ 275 w 327"/>
                <a:gd name="T25" fmla="*/ 155 h 251"/>
                <a:gd name="T26" fmla="*/ 270 w 327"/>
                <a:gd name="T27" fmla="*/ 168 h 251"/>
                <a:gd name="T28" fmla="*/ 257 w 327"/>
                <a:gd name="T29" fmla="*/ 179 h 251"/>
                <a:gd name="T30" fmla="*/ 253 w 327"/>
                <a:gd name="T31" fmla="*/ 182 h 251"/>
                <a:gd name="T32" fmla="*/ 251 w 327"/>
                <a:gd name="T33" fmla="*/ 191 h 251"/>
                <a:gd name="T34" fmla="*/ 240 w 327"/>
                <a:gd name="T35" fmla="*/ 199 h 251"/>
                <a:gd name="T36" fmla="*/ 233 w 327"/>
                <a:gd name="T37" fmla="*/ 205 h 251"/>
                <a:gd name="T38" fmla="*/ 217 w 327"/>
                <a:gd name="T39" fmla="*/ 206 h 251"/>
                <a:gd name="T40" fmla="*/ 215 w 327"/>
                <a:gd name="T41" fmla="*/ 213 h 251"/>
                <a:gd name="T42" fmla="*/ 220 w 327"/>
                <a:gd name="T43" fmla="*/ 221 h 251"/>
                <a:gd name="T44" fmla="*/ 217 w 327"/>
                <a:gd name="T45" fmla="*/ 228 h 251"/>
                <a:gd name="T46" fmla="*/ 207 w 327"/>
                <a:gd name="T47" fmla="*/ 227 h 251"/>
                <a:gd name="T48" fmla="*/ 196 w 327"/>
                <a:gd name="T49" fmla="*/ 213 h 251"/>
                <a:gd name="T50" fmla="*/ 205 w 327"/>
                <a:gd name="T51" fmla="*/ 232 h 251"/>
                <a:gd name="T52" fmla="*/ 203 w 327"/>
                <a:gd name="T53" fmla="*/ 241 h 251"/>
                <a:gd name="T54" fmla="*/ 199 w 327"/>
                <a:gd name="T55" fmla="*/ 251 h 251"/>
                <a:gd name="T56" fmla="*/ 183 w 327"/>
                <a:gd name="T57" fmla="*/ 247 h 251"/>
                <a:gd name="T58" fmla="*/ 179 w 327"/>
                <a:gd name="T59" fmla="*/ 232 h 251"/>
                <a:gd name="T60" fmla="*/ 168 w 327"/>
                <a:gd name="T61" fmla="*/ 216 h 251"/>
                <a:gd name="T62" fmla="*/ 154 w 327"/>
                <a:gd name="T63" fmla="*/ 204 h 251"/>
                <a:gd name="T64" fmla="*/ 145 w 327"/>
                <a:gd name="T65" fmla="*/ 185 h 251"/>
                <a:gd name="T66" fmla="*/ 129 w 327"/>
                <a:gd name="T67" fmla="*/ 172 h 251"/>
                <a:gd name="T68" fmla="*/ 118 w 327"/>
                <a:gd name="T69" fmla="*/ 164 h 251"/>
                <a:gd name="T70" fmla="*/ 110 w 327"/>
                <a:gd name="T71" fmla="*/ 151 h 251"/>
                <a:gd name="T72" fmla="*/ 97 w 327"/>
                <a:gd name="T73" fmla="*/ 138 h 251"/>
                <a:gd name="T74" fmla="*/ 85 w 327"/>
                <a:gd name="T75" fmla="*/ 129 h 251"/>
                <a:gd name="T76" fmla="*/ 59 w 327"/>
                <a:gd name="T77" fmla="*/ 111 h 251"/>
                <a:gd name="T78" fmla="*/ 39 w 327"/>
                <a:gd name="T79" fmla="*/ 83 h 251"/>
                <a:gd name="T80" fmla="*/ 23 w 327"/>
                <a:gd name="T81" fmla="*/ 75 h 251"/>
                <a:gd name="T82" fmla="*/ 3 w 327"/>
                <a:gd name="T83" fmla="*/ 62 h 251"/>
                <a:gd name="T84" fmla="*/ 12 w 327"/>
                <a:gd name="T85" fmla="*/ 3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 h="251">
                  <a:moveTo>
                    <a:pt x="12" y="33"/>
                  </a:moveTo>
                  <a:lnTo>
                    <a:pt x="30" y="25"/>
                  </a:lnTo>
                  <a:lnTo>
                    <a:pt x="35" y="23"/>
                  </a:lnTo>
                  <a:lnTo>
                    <a:pt x="43" y="16"/>
                  </a:lnTo>
                  <a:lnTo>
                    <a:pt x="54" y="12"/>
                  </a:lnTo>
                  <a:lnTo>
                    <a:pt x="58" y="10"/>
                  </a:lnTo>
                  <a:lnTo>
                    <a:pt x="64" y="8"/>
                  </a:lnTo>
                  <a:lnTo>
                    <a:pt x="123" y="1"/>
                  </a:lnTo>
                  <a:lnTo>
                    <a:pt x="145" y="0"/>
                  </a:lnTo>
                  <a:lnTo>
                    <a:pt x="150" y="6"/>
                  </a:lnTo>
                  <a:lnTo>
                    <a:pt x="154" y="3"/>
                  </a:lnTo>
                  <a:lnTo>
                    <a:pt x="164" y="11"/>
                  </a:lnTo>
                  <a:lnTo>
                    <a:pt x="165" y="16"/>
                  </a:lnTo>
                  <a:lnTo>
                    <a:pt x="167" y="22"/>
                  </a:lnTo>
                  <a:lnTo>
                    <a:pt x="168" y="23"/>
                  </a:lnTo>
                  <a:lnTo>
                    <a:pt x="241" y="12"/>
                  </a:lnTo>
                  <a:lnTo>
                    <a:pt x="325" y="71"/>
                  </a:lnTo>
                  <a:lnTo>
                    <a:pt x="327" y="73"/>
                  </a:lnTo>
                  <a:lnTo>
                    <a:pt x="327" y="76"/>
                  </a:lnTo>
                  <a:lnTo>
                    <a:pt x="323" y="79"/>
                  </a:lnTo>
                  <a:lnTo>
                    <a:pt x="310" y="91"/>
                  </a:lnTo>
                  <a:lnTo>
                    <a:pt x="300" y="113"/>
                  </a:lnTo>
                  <a:lnTo>
                    <a:pt x="297" y="118"/>
                  </a:lnTo>
                  <a:lnTo>
                    <a:pt x="297" y="134"/>
                  </a:lnTo>
                  <a:lnTo>
                    <a:pt x="294" y="130"/>
                  </a:lnTo>
                  <a:lnTo>
                    <a:pt x="290" y="128"/>
                  </a:lnTo>
                  <a:lnTo>
                    <a:pt x="293" y="117"/>
                  </a:lnTo>
                  <a:lnTo>
                    <a:pt x="291" y="118"/>
                  </a:lnTo>
                  <a:lnTo>
                    <a:pt x="289" y="124"/>
                  </a:lnTo>
                  <a:lnTo>
                    <a:pt x="287" y="130"/>
                  </a:lnTo>
                  <a:lnTo>
                    <a:pt x="293" y="133"/>
                  </a:lnTo>
                  <a:lnTo>
                    <a:pt x="297" y="138"/>
                  </a:lnTo>
                  <a:lnTo>
                    <a:pt x="293" y="144"/>
                  </a:lnTo>
                  <a:lnTo>
                    <a:pt x="287" y="142"/>
                  </a:lnTo>
                  <a:lnTo>
                    <a:pt x="291" y="144"/>
                  </a:lnTo>
                  <a:lnTo>
                    <a:pt x="287" y="149"/>
                  </a:lnTo>
                  <a:lnTo>
                    <a:pt x="286" y="155"/>
                  </a:lnTo>
                  <a:lnTo>
                    <a:pt x="281" y="156"/>
                  </a:lnTo>
                  <a:lnTo>
                    <a:pt x="275" y="155"/>
                  </a:lnTo>
                  <a:lnTo>
                    <a:pt x="272" y="160"/>
                  </a:lnTo>
                  <a:lnTo>
                    <a:pt x="274" y="166"/>
                  </a:lnTo>
                  <a:lnTo>
                    <a:pt x="270" y="168"/>
                  </a:lnTo>
                  <a:lnTo>
                    <a:pt x="267" y="172"/>
                  </a:lnTo>
                  <a:lnTo>
                    <a:pt x="263" y="178"/>
                  </a:lnTo>
                  <a:lnTo>
                    <a:pt x="257" y="179"/>
                  </a:lnTo>
                  <a:lnTo>
                    <a:pt x="256" y="174"/>
                  </a:lnTo>
                  <a:lnTo>
                    <a:pt x="251" y="174"/>
                  </a:lnTo>
                  <a:lnTo>
                    <a:pt x="253" y="182"/>
                  </a:lnTo>
                  <a:lnTo>
                    <a:pt x="257" y="183"/>
                  </a:lnTo>
                  <a:lnTo>
                    <a:pt x="256" y="189"/>
                  </a:lnTo>
                  <a:lnTo>
                    <a:pt x="251" y="191"/>
                  </a:lnTo>
                  <a:lnTo>
                    <a:pt x="251" y="194"/>
                  </a:lnTo>
                  <a:lnTo>
                    <a:pt x="245" y="195"/>
                  </a:lnTo>
                  <a:lnTo>
                    <a:pt x="240" y="199"/>
                  </a:lnTo>
                  <a:lnTo>
                    <a:pt x="234" y="198"/>
                  </a:lnTo>
                  <a:lnTo>
                    <a:pt x="239" y="199"/>
                  </a:lnTo>
                  <a:lnTo>
                    <a:pt x="233" y="205"/>
                  </a:lnTo>
                  <a:lnTo>
                    <a:pt x="228" y="206"/>
                  </a:lnTo>
                  <a:lnTo>
                    <a:pt x="224" y="208"/>
                  </a:lnTo>
                  <a:lnTo>
                    <a:pt x="217" y="206"/>
                  </a:lnTo>
                  <a:lnTo>
                    <a:pt x="206" y="212"/>
                  </a:lnTo>
                  <a:lnTo>
                    <a:pt x="210" y="210"/>
                  </a:lnTo>
                  <a:lnTo>
                    <a:pt x="215" y="213"/>
                  </a:lnTo>
                  <a:lnTo>
                    <a:pt x="221" y="213"/>
                  </a:lnTo>
                  <a:lnTo>
                    <a:pt x="224" y="216"/>
                  </a:lnTo>
                  <a:lnTo>
                    <a:pt x="220" y="221"/>
                  </a:lnTo>
                  <a:lnTo>
                    <a:pt x="225" y="216"/>
                  </a:lnTo>
                  <a:lnTo>
                    <a:pt x="222" y="224"/>
                  </a:lnTo>
                  <a:lnTo>
                    <a:pt x="217" y="228"/>
                  </a:lnTo>
                  <a:lnTo>
                    <a:pt x="211" y="225"/>
                  </a:lnTo>
                  <a:lnTo>
                    <a:pt x="209" y="216"/>
                  </a:lnTo>
                  <a:lnTo>
                    <a:pt x="207" y="227"/>
                  </a:lnTo>
                  <a:lnTo>
                    <a:pt x="202" y="221"/>
                  </a:lnTo>
                  <a:lnTo>
                    <a:pt x="201" y="217"/>
                  </a:lnTo>
                  <a:lnTo>
                    <a:pt x="196" y="213"/>
                  </a:lnTo>
                  <a:lnTo>
                    <a:pt x="201" y="223"/>
                  </a:lnTo>
                  <a:lnTo>
                    <a:pt x="202" y="228"/>
                  </a:lnTo>
                  <a:lnTo>
                    <a:pt x="205" y="232"/>
                  </a:lnTo>
                  <a:lnTo>
                    <a:pt x="210" y="236"/>
                  </a:lnTo>
                  <a:lnTo>
                    <a:pt x="206" y="240"/>
                  </a:lnTo>
                  <a:lnTo>
                    <a:pt x="203" y="241"/>
                  </a:lnTo>
                  <a:lnTo>
                    <a:pt x="203" y="236"/>
                  </a:lnTo>
                  <a:lnTo>
                    <a:pt x="201" y="241"/>
                  </a:lnTo>
                  <a:lnTo>
                    <a:pt x="199" y="251"/>
                  </a:lnTo>
                  <a:lnTo>
                    <a:pt x="196" y="251"/>
                  </a:lnTo>
                  <a:lnTo>
                    <a:pt x="194" y="250"/>
                  </a:lnTo>
                  <a:lnTo>
                    <a:pt x="183" y="247"/>
                  </a:lnTo>
                  <a:lnTo>
                    <a:pt x="179" y="243"/>
                  </a:lnTo>
                  <a:lnTo>
                    <a:pt x="179" y="237"/>
                  </a:lnTo>
                  <a:lnTo>
                    <a:pt x="179" y="232"/>
                  </a:lnTo>
                  <a:lnTo>
                    <a:pt x="175" y="227"/>
                  </a:lnTo>
                  <a:lnTo>
                    <a:pt x="172" y="221"/>
                  </a:lnTo>
                  <a:lnTo>
                    <a:pt x="168" y="216"/>
                  </a:lnTo>
                  <a:lnTo>
                    <a:pt x="161" y="213"/>
                  </a:lnTo>
                  <a:lnTo>
                    <a:pt x="156" y="209"/>
                  </a:lnTo>
                  <a:lnTo>
                    <a:pt x="154" y="204"/>
                  </a:lnTo>
                  <a:lnTo>
                    <a:pt x="154" y="198"/>
                  </a:lnTo>
                  <a:lnTo>
                    <a:pt x="152" y="193"/>
                  </a:lnTo>
                  <a:lnTo>
                    <a:pt x="145" y="185"/>
                  </a:lnTo>
                  <a:lnTo>
                    <a:pt x="145" y="180"/>
                  </a:lnTo>
                  <a:lnTo>
                    <a:pt x="134" y="174"/>
                  </a:lnTo>
                  <a:lnTo>
                    <a:pt x="129" y="172"/>
                  </a:lnTo>
                  <a:lnTo>
                    <a:pt x="123" y="167"/>
                  </a:lnTo>
                  <a:lnTo>
                    <a:pt x="123" y="166"/>
                  </a:lnTo>
                  <a:lnTo>
                    <a:pt x="118" y="164"/>
                  </a:lnTo>
                  <a:lnTo>
                    <a:pt x="118" y="159"/>
                  </a:lnTo>
                  <a:lnTo>
                    <a:pt x="111" y="156"/>
                  </a:lnTo>
                  <a:lnTo>
                    <a:pt x="110" y="151"/>
                  </a:lnTo>
                  <a:lnTo>
                    <a:pt x="110" y="147"/>
                  </a:lnTo>
                  <a:lnTo>
                    <a:pt x="106" y="144"/>
                  </a:lnTo>
                  <a:lnTo>
                    <a:pt x="97" y="138"/>
                  </a:lnTo>
                  <a:lnTo>
                    <a:pt x="92" y="137"/>
                  </a:lnTo>
                  <a:lnTo>
                    <a:pt x="89" y="134"/>
                  </a:lnTo>
                  <a:lnTo>
                    <a:pt x="85" y="129"/>
                  </a:lnTo>
                  <a:lnTo>
                    <a:pt x="80" y="122"/>
                  </a:lnTo>
                  <a:lnTo>
                    <a:pt x="70" y="118"/>
                  </a:lnTo>
                  <a:lnTo>
                    <a:pt x="59" y="111"/>
                  </a:lnTo>
                  <a:lnTo>
                    <a:pt x="46" y="94"/>
                  </a:lnTo>
                  <a:lnTo>
                    <a:pt x="45" y="88"/>
                  </a:lnTo>
                  <a:lnTo>
                    <a:pt x="39" y="83"/>
                  </a:lnTo>
                  <a:lnTo>
                    <a:pt x="36" y="77"/>
                  </a:lnTo>
                  <a:lnTo>
                    <a:pt x="31" y="73"/>
                  </a:lnTo>
                  <a:lnTo>
                    <a:pt x="23" y="75"/>
                  </a:lnTo>
                  <a:lnTo>
                    <a:pt x="13" y="67"/>
                  </a:lnTo>
                  <a:lnTo>
                    <a:pt x="8" y="65"/>
                  </a:lnTo>
                  <a:lnTo>
                    <a:pt x="3" y="62"/>
                  </a:lnTo>
                  <a:lnTo>
                    <a:pt x="0" y="57"/>
                  </a:lnTo>
                  <a:lnTo>
                    <a:pt x="1" y="52"/>
                  </a:lnTo>
                  <a:lnTo>
                    <a:pt x="12" y="37"/>
                  </a:lnTo>
                  <a:lnTo>
                    <a:pt x="12" y="33"/>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3" name="Freeform 156">
              <a:extLst>
                <a:ext uri="{FF2B5EF4-FFF2-40B4-BE49-F238E27FC236}">
                  <a16:creationId xmlns:a16="http://schemas.microsoft.com/office/drawing/2014/main" id="{EA3E4BB0-854A-0508-4C60-722FD37F9D23}"/>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4" name="Freeform 157">
              <a:extLst>
                <a:ext uri="{FF2B5EF4-FFF2-40B4-BE49-F238E27FC236}">
                  <a16:creationId xmlns:a16="http://schemas.microsoft.com/office/drawing/2014/main" id="{D1EED0BD-DB21-EE2A-3B70-E9592A6A4ECD}"/>
                </a:ext>
              </a:extLst>
            </p:cNvPr>
            <p:cNvSpPr>
              <a:spLocks/>
            </p:cNvSpPr>
            <p:nvPr/>
          </p:nvSpPr>
          <p:spPr bwMode="auto">
            <a:xfrm>
              <a:off x="7156177" y="3072791"/>
              <a:ext cx="707926" cy="463897"/>
            </a:xfrm>
            <a:custGeom>
              <a:avLst/>
              <a:gdLst>
                <a:gd name="T0" fmla="*/ 7 w 377"/>
                <a:gd name="T1" fmla="*/ 58 h 247"/>
                <a:gd name="T2" fmla="*/ 23 w 377"/>
                <a:gd name="T3" fmla="*/ 45 h 247"/>
                <a:gd name="T4" fmla="*/ 41 w 377"/>
                <a:gd name="T5" fmla="*/ 32 h 247"/>
                <a:gd name="T6" fmla="*/ 45 w 377"/>
                <a:gd name="T7" fmla="*/ 53 h 247"/>
                <a:gd name="T8" fmla="*/ 168 w 377"/>
                <a:gd name="T9" fmla="*/ 30 h 247"/>
                <a:gd name="T10" fmla="*/ 306 w 377"/>
                <a:gd name="T11" fmla="*/ 0 h 247"/>
                <a:gd name="T12" fmla="*/ 313 w 377"/>
                <a:gd name="T13" fmla="*/ 3 h 247"/>
                <a:gd name="T14" fmla="*/ 320 w 377"/>
                <a:gd name="T15" fmla="*/ 7 h 247"/>
                <a:gd name="T16" fmla="*/ 331 w 377"/>
                <a:gd name="T17" fmla="*/ 23 h 247"/>
                <a:gd name="T18" fmla="*/ 336 w 377"/>
                <a:gd name="T19" fmla="*/ 34 h 247"/>
                <a:gd name="T20" fmla="*/ 351 w 377"/>
                <a:gd name="T21" fmla="*/ 38 h 247"/>
                <a:gd name="T22" fmla="*/ 357 w 377"/>
                <a:gd name="T23" fmla="*/ 43 h 247"/>
                <a:gd name="T24" fmla="*/ 350 w 377"/>
                <a:gd name="T25" fmla="*/ 54 h 247"/>
                <a:gd name="T26" fmla="*/ 343 w 377"/>
                <a:gd name="T27" fmla="*/ 73 h 247"/>
                <a:gd name="T28" fmla="*/ 340 w 377"/>
                <a:gd name="T29" fmla="*/ 83 h 247"/>
                <a:gd name="T30" fmla="*/ 344 w 377"/>
                <a:gd name="T31" fmla="*/ 88 h 247"/>
                <a:gd name="T32" fmla="*/ 339 w 377"/>
                <a:gd name="T33" fmla="*/ 98 h 247"/>
                <a:gd name="T34" fmla="*/ 346 w 377"/>
                <a:gd name="T35" fmla="*/ 112 h 247"/>
                <a:gd name="T36" fmla="*/ 353 w 377"/>
                <a:gd name="T37" fmla="*/ 119 h 247"/>
                <a:gd name="T38" fmla="*/ 361 w 377"/>
                <a:gd name="T39" fmla="*/ 123 h 247"/>
                <a:gd name="T40" fmla="*/ 377 w 377"/>
                <a:gd name="T41" fmla="*/ 138 h 247"/>
                <a:gd name="T42" fmla="*/ 367 w 377"/>
                <a:gd name="T43" fmla="*/ 149 h 247"/>
                <a:gd name="T44" fmla="*/ 362 w 377"/>
                <a:gd name="T45" fmla="*/ 155 h 247"/>
                <a:gd name="T46" fmla="*/ 362 w 377"/>
                <a:gd name="T47" fmla="*/ 156 h 247"/>
                <a:gd name="T48" fmla="*/ 358 w 377"/>
                <a:gd name="T49" fmla="*/ 165 h 247"/>
                <a:gd name="T50" fmla="*/ 348 w 377"/>
                <a:gd name="T51" fmla="*/ 171 h 247"/>
                <a:gd name="T52" fmla="*/ 340 w 377"/>
                <a:gd name="T53" fmla="*/ 175 h 247"/>
                <a:gd name="T54" fmla="*/ 332 w 377"/>
                <a:gd name="T55" fmla="*/ 176 h 247"/>
                <a:gd name="T56" fmla="*/ 324 w 377"/>
                <a:gd name="T57" fmla="*/ 184 h 247"/>
                <a:gd name="T58" fmla="*/ 202 w 377"/>
                <a:gd name="T59" fmla="*/ 216 h 247"/>
                <a:gd name="T60" fmla="*/ 31 w 377"/>
                <a:gd name="T61" fmla="*/ 247 h 247"/>
                <a:gd name="T62" fmla="*/ 0 w 377"/>
                <a:gd name="T63" fmla="*/ 6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7" h="247">
                  <a:moveTo>
                    <a:pt x="0" y="62"/>
                  </a:moveTo>
                  <a:lnTo>
                    <a:pt x="7" y="58"/>
                  </a:lnTo>
                  <a:lnTo>
                    <a:pt x="18" y="50"/>
                  </a:lnTo>
                  <a:lnTo>
                    <a:pt x="23" y="45"/>
                  </a:lnTo>
                  <a:lnTo>
                    <a:pt x="23" y="46"/>
                  </a:lnTo>
                  <a:lnTo>
                    <a:pt x="41" y="32"/>
                  </a:lnTo>
                  <a:lnTo>
                    <a:pt x="42" y="34"/>
                  </a:lnTo>
                  <a:lnTo>
                    <a:pt x="45" y="53"/>
                  </a:lnTo>
                  <a:lnTo>
                    <a:pt x="93" y="45"/>
                  </a:lnTo>
                  <a:lnTo>
                    <a:pt x="168" y="30"/>
                  </a:lnTo>
                  <a:lnTo>
                    <a:pt x="251" y="12"/>
                  </a:lnTo>
                  <a:lnTo>
                    <a:pt x="306" y="0"/>
                  </a:lnTo>
                  <a:lnTo>
                    <a:pt x="308" y="1"/>
                  </a:lnTo>
                  <a:lnTo>
                    <a:pt x="313" y="3"/>
                  </a:lnTo>
                  <a:lnTo>
                    <a:pt x="315" y="8"/>
                  </a:lnTo>
                  <a:lnTo>
                    <a:pt x="320" y="7"/>
                  </a:lnTo>
                  <a:lnTo>
                    <a:pt x="325" y="12"/>
                  </a:lnTo>
                  <a:lnTo>
                    <a:pt x="331" y="23"/>
                  </a:lnTo>
                  <a:lnTo>
                    <a:pt x="332" y="28"/>
                  </a:lnTo>
                  <a:lnTo>
                    <a:pt x="336" y="34"/>
                  </a:lnTo>
                  <a:lnTo>
                    <a:pt x="346" y="38"/>
                  </a:lnTo>
                  <a:lnTo>
                    <a:pt x="351" y="38"/>
                  </a:lnTo>
                  <a:lnTo>
                    <a:pt x="357" y="41"/>
                  </a:lnTo>
                  <a:lnTo>
                    <a:pt x="357" y="43"/>
                  </a:lnTo>
                  <a:lnTo>
                    <a:pt x="351" y="49"/>
                  </a:lnTo>
                  <a:lnTo>
                    <a:pt x="350" y="54"/>
                  </a:lnTo>
                  <a:lnTo>
                    <a:pt x="350" y="60"/>
                  </a:lnTo>
                  <a:lnTo>
                    <a:pt x="343" y="73"/>
                  </a:lnTo>
                  <a:lnTo>
                    <a:pt x="339" y="79"/>
                  </a:lnTo>
                  <a:lnTo>
                    <a:pt x="340" y="83"/>
                  </a:lnTo>
                  <a:lnTo>
                    <a:pt x="342" y="83"/>
                  </a:lnTo>
                  <a:lnTo>
                    <a:pt x="344" y="88"/>
                  </a:lnTo>
                  <a:lnTo>
                    <a:pt x="343" y="93"/>
                  </a:lnTo>
                  <a:lnTo>
                    <a:pt x="339" y="98"/>
                  </a:lnTo>
                  <a:lnTo>
                    <a:pt x="340" y="107"/>
                  </a:lnTo>
                  <a:lnTo>
                    <a:pt x="346" y="112"/>
                  </a:lnTo>
                  <a:lnTo>
                    <a:pt x="351" y="114"/>
                  </a:lnTo>
                  <a:lnTo>
                    <a:pt x="353" y="119"/>
                  </a:lnTo>
                  <a:lnTo>
                    <a:pt x="357" y="123"/>
                  </a:lnTo>
                  <a:lnTo>
                    <a:pt x="361" y="123"/>
                  </a:lnTo>
                  <a:lnTo>
                    <a:pt x="365" y="129"/>
                  </a:lnTo>
                  <a:lnTo>
                    <a:pt x="377" y="138"/>
                  </a:lnTo>
                  <a:lnTo>
                    <a:pt x="374" y="144"/>
                  </a:lnTo>
                  <a:lnTo>
                    <a:pt x="367" y="149"/>
                  </a:lnTo>
                  <a:lnTo>
                    <a:pt x="365" y="155"/>
                  </a:lnTo>
                  <a:lnTo>
                    <a:pt x="362" y="155"/>
                  </a:lnTo>
                  <a:lnTo>
                    <a:pt x="362" y="156"/>
                  </a:lnTo>
                  <a:lnTo>
                    <a:pt x="362" y="156"/>
                  </a:lnTo>
                  <a:lnTo>
                    <a:pt x="358" y="160"/>
                  </a:lnTo>
                  <a:lnTo>
                    <a:pt x="358" y="165"/>
                  </a:lnTo>
                  <a:lnTo>
                    <a:pt x="353" y="169"/>
                  </a:lnTo>
                  <a:lnTo>
                    <a:pt x="348" y="171"/>
                  </a:lnTo>
                  <a:lnTo>
                    <a:pt x="343" y="178"/>
                  </a:lnTo>
                  <a:lnTo>
                    <a:pt x="340" y="175"/>
                  </a:lnTo>
                  <a:lnTo>
                    <a:pt x="336" y="175"/>
                  </a:lnTo>
                  <a:lnTo>
                    <a:pt x="332" y="176"/>
                  </a:lnTo>
                  <a:lnTo>
                    <a:pt x="327" y="179"/>
                  </a:lnTo>
                  <a:lnTo>
                    <a:pt x="324" y="184"/>
                  </a:lnTo>
                  <a:lnTo>
                    <a:pt x="323" y="190"/>
                  </a:lnTo>
                  <a:lnTo>
                    <a:pt x="202" y="216"/>
                  </a:lnTo>
                  <a:lnTo>
                    <a:pt x="96" y="235"/>
                  </a:lnTo>
                  <a:lnTo>
                    <a:pt x="31" y="247"/>
                  </a:lnTo>
                  <a:lnTo>
                    <a:pt x="19" y="172"/>
                  </a:lnTo>
                  <a:lnTo>
                    <a:pt x="0" y="66"/>
                  </a:lnTo>
                  <a:lnTo>
                    <a:pt x="0" y="6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5" name="Freeform 158">
              <a:extLst>
                <a:ext uri="{FF2B5EF4-FFF2-40B4-BE49-F238E27FC236}">
                  <a16:creationId xmlns:a16="http://schemas.microsoft.com/office/drawing/2014/main" id="{2AF7451D-CDFE-5D89-1003-ABA22B013592}"/>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6" name="Freeform 159">
              <a:extLst>
                <a:ext uri="{FF2B5EF4-FFF2-40B4-BE49-F238E27FC236}">
                  <a16:creationId xmlns:a16="http://schemas.microsoft.com/office/drawing/2014/main" id="{B4680EF5-B485-CA55-B52C-16708E098244}"/>
                </a:ext>
              </a:extLst>
            </p:cNvPr>
            <p:cNvSpPr>
              <a:spLocks/>
            </p:cNvSpPr>
            <p:nvPr/>
          </p:nvSpPr>
          <p:spPr bwMode="auto">
            <a:xfrm>
              <a:off x="7762702" y="3401463"/>
              <a:ext cx="129567" cy="215985"/>
            </a:xfrm>
            <a:custGeom>
              <a:avLst/>
              <a:gdLst>
                <a:gd name="T0" fmla="*/ 0 w 69"/>
                <a:gd name="T1" fmla="*/ 15 h 115"/>
                <a:gd name="T2" fmla="*/ 1 w 69"/>
                <a:gd name="T3" fmla="*/ 9 h 115"/>
                <a:gd name="T4" fmla="*/ 4 w 69"/>
                <a:gd name="T5" fmla="*/ 4 h 115"/>
                <a:gd name="T6" fmla="*/ 9 w 69"/>
                <a:gd name="T7" fmla="*/ 1 h 115"/>
                <a:gd name="T8" fmla="*/ 13 w 69"/>
                <a:gd name="T9" fmla="*/ 0 h 115"/>
                <a:gd name="T10" fmla="*/ 17 w 69"/>
                <a:gd name="T11" fmla="*/ 0 h 115"/>
                <a:gd name="T12" fmla="*/ 20 w 69"/>
                <a:gd name="T13" fmla="*/ 3 h 115"/>
                <a:gd name="T14" fmla="*/ 17 w 69"/>
                <a:gd name="T15" fmla="*/ 4 h 115"/>
                <a:gd name="T16" fmla="*/ 17 w 69"/>
                <a:gd name="T17" fmla="*/ 9 h 115"/>
                <a:gd name="T18" fmla="*/ 15 w 69"/>
                <a:gd name="T19" fmla="*/ 15 h 115"/>
                <a:gd name="T20" fmla="*/ 12 w 69"/>
                <a:gd name="T21" fmla="*/ 19 h 115"/>
                <a:gd name="T22" fmla="*/ 16 w 69"/>
                <a:gd name="T23" fmla="*/ 24 h 115"/>
                <a:gd name="T24" fmla="*/ 16 w 69"/>
                <a:gd name="T25" fmla="*/ 28 h 115"/>
                <a:gd name="T26" fmla="*/ 19 w 69"/>
                <a:gd name="T27" fmla="*/ 34 h 115"/>
                <a:gd name="T28" fmla="*/ 23 w 69"/>
                <a:gd name="T29" fmla="*/ 39 h 115"/>
                <a:gd name="T30" fmla="*/ 28 w 69"/>
                <a:gd name="T31" fmla="*/ 43 h 115"/>
                <a:gd name="T32" fmla="*/ 32 w 69"/>
                <a:gd name="T33" fmla="*/ 47 h 115"/>
                <a:gd name="T34" fmla="*/ 32 w 69"/>
                <a:gd name="T35" fmla="*/ 54 h 115"/>
                <a:gd name="T36" fmla="*/ 35 w 69"/>
                <a:gd name="T37" fmla="*/ 62 h 115"/>
                <a:gd name="T38" fmla="*/ 42 w 69"/>
                <a:gd name="T39" fmla="*/ 66 h 115"/>
                <a:gd name="T40" fmla="*/ 43 w 69"/>
                <a:gd name="T41" fmla="*/ 72 h 115"/>
                <a:gd name="T42" fmla="*/ 53 w 69"/>
                <a:gd name="T43" fmla="*/ 80 h 115"/>
                <a:gd name="T44" fmla="*/ 59 w 69"/>
                <a:gd name="T45" fmla="*/ 79 h 115"/>
                <a:gd name="T46" fmla="*/ 61 w 69"/>
                <a:gd name="T47" fmla="*/ 81 h 115"/>
                <a:gd name="T48" fmla="*/ 59 w 69"/>
                <a:gd name="T49" fmla="*/ 87 h 115"/>
                <a:gd name="T50" fmla="*/ 59 w 69"/>
                <a:gd name="T51" fmla="*/ 92 h 115"/>
                <a:gd name="T52" fmla="*/ 61 w 69"/>
                <a:gd name="T53" fmla="*/ 92 h 115"/>
                <a:gd name="T54" fmla="*/ 57 w 69"/>
                <a:gd name="T55" fmla="*/ 98 h 115"/>
                <a:gd name="T56" fmla="*/ 59 w 69"/>
                <a:gd name="T57" fmla="*/ 96 h 115"/>
                <a:gd name="T58" fmla="*/ 65 w 69"/>
                <a:gd name="T59" fmla="*/ 95 h 115"/>
                <a:gd name="T60" fmla="*/ 69 w 69"/>
                <a:gd name="T61" fmla="*/ 106 h 115"/>
                <a:gd name="T62" fmla="*/ 68 w 69"/>
                <a:gd name="T63" fmla="*/ 106 h 115"/>
                <a:gd name="T64" fmla="*/ 65 w 69"/>
                <a:gd name="T65" fmla="*/ 107 h 115"/>
                <a:gd name="T66" fmla="*/ 28 w 69"/>
                <a:gd name="T67" fmla="*/ 115 h 115"/>
                <a:gd name="T68" fmla="*/ 25 w 69"/>
                <a:gd name="T69" fmla="*/ 110 h 115"/>
                <a:gd name="T70" fmla="*/ 16 w 69"/>
                <a:gd name="T71" fmla="*/ 73 h 115"/>
                <a:gd name="T72" fmla="*/ 0 w 69"/>
                <a:gd name="T73" fmla="*/ 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115">
                  <a:moveTo>
                    <a:pt x="0" y="15"/>
                  </a:moveTo>
                  <a:lnTo>
                    <a:pt x="1" y="9"/>
                  </a:lnTo>
                  <a:lnTo>
                    <a:pt x="4" y="4"/>
                  </a:lnTo>
                  <a:lnTo>
                    <a:pt x="9" y="1"/>
                  </a:lnTo>
                  <a:lnTo>
                    <a:pt x="13" y="0"/>
                  </a:lnTo>
                  <a:lnTo>
                    <a:pt x="17" y="0"/>
                  </a:lnTo>
                  <a:lnTo>
                    <a:pt x="20" y="3"/>
                  </a:lnTo>
                  <a:lnTo>
                    <a:pt x="17" y="4"/>
                  </a:lnTo>
                  <a:lnTo>
                    <a:pt x="17" y="9"/>
                  </a:lnTo>
                  <a:lnTo>
                    <a:pt x="15" y="15"/>
                  </a:lnTo>
                  <a:lnTo>
                    <a:pt x="12" y="19"/>
                  </a:lnTo>
                  <a:lnTo>
                    <a:pt x="16" y="24"/>
                  </a:lnTo>
                  <a:lnTo>
                    <a:pt x="16" y="28"/>
                  </a:lnTo>
                  <a:lnTo>
                    <a:pt x="19" y="34"/>
                  </a:lnTo>
                  <a:lnTo>
                    <a:pt x="23" y="39"/>
                  </a:lnTo>
                  <a:lnTo>
                    <a:pt x="28" y="43"/>
                  </a:lnTo>
                  <a:lnTo>
                    <a:pt x="32" y="47"/>
                  </a:lnTo>
                  <a:lnTo>
                    <a:pt x="32" y="54"/>
                  </a:lnTo>
                  <a:lnTo>
                    <a:pt x="35" y="62"/>
                  </a:lnTo>
                  <a:lnTo>
                    <a:pt x="42" y="66"/>
                  </a:lnTo>
                  <a:lnTo>
                    <a:pt x="43" y="72"/>
                  </a:lnTo>
                  <a:lnTo>
                    <a:pt x="53" y="80"/>
                  </a:lnTo>
                  <a:lnTo>
                    <a:pt x="59" y="79"/>
                  </a:lnTo>
                  <a:lnTo>
                    <a:pt x="61" y="81"/>
                  </a:lnTo>
                  <a:lnTo>
                    <a:pt x="59" y="87"/>
                  </a:lnTo>
                  <a:lnTo>
                    <a:pt x="59" y="92"/>
                  </a:lnTo>
                  <a:lnTo>
                    <a:pt x="61" y="92"/>
                  </a:lnTo>
                  <a:lnTo>
                    <a:pt x="57" y="98"/>
                  </a:lnTo>
                  <a:lnTo>
                    <a:pt x="59" y="96"/>
                  </a:lnTo>
                  <a:lnTo>
                    <a:pt x="65" y="95"/>
                  </a:lnTo>
                  <a:lnTo>
                    <a:pt x="69" y="106"/>
                  </a:lnTo>
                  <a:lnTo>
                    <a:pt x="68" y="106"/>
                  </a:lnTo>
                  <a:lnTo>
                    <a:pt x="65" y="107"/>
                  </a:lnTo>
                  <a:lnTo>
                    <a:pt x="28" y="115"/>
                  </a:lnTo>
                  <a:lnTo>
                    <a:pt x="25" y="110"/>
                  </a:lnTo>
                  <a:lnTo>
                    <a:pt x="16" y="73"/>
                  </a:lnTo>
                  <a:lnTo>
                    <a:pt x="0" y="15"/>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7" name="Freeform 160">
              <a:extLst>
                <a:ext uri="{FF2B5EF4-FFF2-40B4-BE49-F238E27FC236}">
                  <a16:creationId xmlns:a16="http://schemas.microsoft.com/office/drawing/2014/main" id="{0ACBF5AC-CB6A-2673-E86B-655CA94BDD5A}"/>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8" name="Freeform 161">
              <a:extLst>
                <a:ext uri="{FF2B5EF4-FFF2-40B4-BE49-F238E27FC236}">
                  <a16:creationId xmlns:a16="http://schemas.microsoft.com/office/drawing/2014/main" id="{2F16EA55-CB15-C295-B460-CCD7DF7C016F}"/>
                </a:ext>
              </a:extLst>
            </p:cNvPr>
            <p:cNvSpPr>
              <a:spLocks/>
            </p:cNvSpPr>
            <p:nvPr/>
          </p:nvSpPr>
          <p:spPr bwMode="auto">
            <a:xfrm>
              <a:off x="7841569" y="2516865"/>
              <a:ext cx="202801" cy="386894"/>
            </a:xfrm>
            <a:custGeom>
              <a:avLst/>
              <a:gdLst>
                <a:gd name="T0" fmla="*/ 0 w 108"/>
                <a:gd name="T1" fmla="*/ 27 h 206"/>
                <a:gd name="T2" fmla="*/ 19 w 108"/>
                <a:gd name="T3" fmla="*/ 22 h 206"/>
                <a:gd name="T4" fmla="*/ 103 w 108"/>
                <a:gd name="T5" fmla="*/ 0 h 206"/>
                <a:gd name="T6" fmla="*/ 101 w 108"/>
                <a:gd name="T7" fmla="*/ 2 h 206"/>
                <a:gd name="T8" fmla="*/ 104 w 108"/>
                <a:gd name="T9" fmla="*/ 10 h 206"/>
                <a:gd name="T10" fmla="*/ 101 w 108"/>
                <a:gd name="T11" fmla="*/ 21 h 206"/>
                <a:gd name="T12" fmla="*/ 103 w 108"/>
                <a:gd name="T13" fmla="*/ 26 h 206"/>
                <a:gd name="T14" fmla="*/ 107 w 108"/>
                <a:gd name="T15" fmla="*/ 31 h 206"/>
                <a:gd name="T16" fmla="*/ 108 w 108"/>
                <a:gd name="T17" fmla="*/ 36 h 206"/>
                <a:gd name="T18" fmla="*/ 108 w 108"/>
                <a:gd name="T19" fmla="*/ 41 h 206"/>
                <a:gd name="T20" fmla="*/ 104 w 108"/>
                <a:gd name="T21" fmla="*/ 49 h 206"/>
                <a:gd name="T22" fmla="*/ 95 w 108"/>
                <a:gd name="T23" fmla="*/ 59 h 206"/>
                <a:gd name="T24" fmla="*/ 93 w 108"/>
                <a:gd name="T25" fmla="*/ 60 h 206"/>
                <a:gd name="T26" fmla="*/ 88 w 108"/>
                <a:gd name="T27" fmla="*/ 64 h 206"/>
                <a:gd name="T28" fmla="*/ 88 w 108"/>
                <a:gd name="T29" fmla="*/ 69 h 206"/>
                <a:gd name="T30" fmla="*/ 92 w 108"/>
                <a:gd name="T31" fmla="*/ 80 h 206"/>
                <a:gd name="T32" fmla="*/ 89 w 108"/>
                <a:gd name="T33" fmla="*/ 90 h 206"/>
                <a:gd name="T34" fmla="*/ 91 w 108"/>
                <a:gd name="T35" fmla="*/ 95 h 206"/>
                <a:gd name="T36" fmla="*/ 88 w 108"/>
                <a:gd name="T37" fmla="*/ 101 h 206"/>
                <a:gd name="T38" fmla="*/ 89 w 108"/>
                <a:gd name="T39" fmla="*/ 106 h 206"/>
                <a:gd name="T40" fmla="*/ 88 w 108"/>
                <a:gd name="T41" fmla="*/ 111 h 206"/>
                <a:gd name="T42" fmla="*/ 84 w 108"/>
                <a:gd name="T43" fmla="*/ 117 h 206"/>
                <a:gd name="T44" fmla="*/ 85 w 108"/>
                <a:gd name="T45" fmla="*/ 125 h 206"/>
                <a:gd name="T46" fmla="*/ 82 w 108"/>
                <a:gd name="T47" fmla="*/ 129 h 206"/>
                <a:gd name="T48" fmla="*/ 88 w 108"/>
                <a:gd name="T49" fmla="*/ 148 h 206"/>
                <a:gd name="T50" fmla="*/ 88 w 108"/>
                <a:gd name="T51" fmla="*/ 159 h 206"/>
                <a:gd name="T52" fmla="*/ 91 w 108"/>
                <a:gd name="T53" fmla="*/ 174 h 206"/>
                <a:gd name="T54" fmla="*/ 88 w 108"/>
                <a:gd name="T55" fmla="*/ 179 h 206"/>
                <a:gd name="T56" fmla="*/ 88 w 108"/>
                <a:gd name="T57" fmla="*/ 185 h 206"/>
                <a:gd name="T58" fmla="*/ 91 w 108"/>
                <a:gd name="T59" fmla="*/ 191 h 206"/>
                <a:gd name="T60" fmla="*/ 96 w 108"/>
                <a:gd name="T61" fmla="*/ 196 h 206"/>
                <a:gd name="T62" fmla="*/ 50 w 108"/>
                <a:gd name="T63" fmla="*/ 206 h 206"/>
                <a:gd name="T64" fmla="*/ 47 w 108"/>
                <a:gd name="T65" fmla="*/ 201 h 206"/>
                <a:gd name="T66" fmla="*/ 47 w 108"/>
                <a:gd name="T67" fmla="*/ 197 h 206"/>
                <a:gd name="T68" fmla="*/ 35 w 108"/>
                <a:gd name="T69" fmla="*/ 144 h 206"/>
                <a:gd name="T70" fmla="*/ 27 w 108"/>
                <a:gd name="T71" fmla="*/ 137 h 206"/>
                <a:gd name="T72" fmla="*/ 26 w 108"/>
                <a:gd name="T73" fmla="*/ 143 h 206"/>
                <a:gd name="T74" fmla="*/ 23 w 108"/>
                <a:gd name="T75" fmla="*/ 137 h 206"/>
                <a:gd name="T76" fmla="*/ 23 w 108"/>
                <a:gd name="T77" fmla="*/ 129 h 206"/>
                <a:gd name="T78" fmla="*/ 20 w 108"/>
                <a:gd name="T79" fmla="*/ 118 h 206"/>
                <a:gd name="T80" fmla="*/ 17 w 108"/>
                <a:gd name="T81" fmla="*/ 113 h 206"/>
                <a:gd name="T82" fmla="*/ 13 w 108"/>
                <a:gd name="T83" fmla="*/ 102 h 206"/>
                <a:gd name="T84" fmla="*/ 13 w 108"/>
                <a:gd name="T85" fmla="*/ 91 h 206"/>
                <a:gd name="T86" fmla="*/ 16 w 108"/>
                <a:gd name="T87" fmla="*/ 90 h 206"/>
                <a:gd name="T88" fmla="*/ 15 w 108"/>
                <a:gd name="T89" fmla="*/ 84 h 206"/>
                <a:gd name="T90" fmla="*/ 13 w 108"/>
                <a:gd name="T91" fmla="*/ 79 h 206"/>
                <a:gd name="T92" fmla="*/ 13 w 108"/>
                <a:gd name="T93" fmla="*/ 74 h 206"/>
                <a:gd name="T94" fmla="*/ 12 w 108"/>
                <a:gd name="T95" fmla="*/ 68 h 206"/>
                <a:gd name="T96" fmla="*/ 7 w 108"/>
                <a:gd name="T97" fmla="*/ 63 h 206"/>
                <a:gd name="T98" fmla="*/ 5 w 108"/>
                <a:gd name="T99" fmla="*/ 57 h 206"/>
                <a:gd name="T100" fmla="*/ 5 w 108"/>
                <a:gd name="T101" fmla="*/ 45 h 206"/>
                <a:gd name="T102" fmla="*/ 1 w 108"/>
                <a:gd name="T103" fmla="*/ 40 h 206"/>
                <a:gd name="T104" fmla="*/ 1 w 108"/>
                <a:gd name="T105" fmla="*/ 34 h 206"/>
                <a:gd name="T106" fmla="*/ 0 w 108"/>
                <a:gd name="T107" fmla="*/ 30 h 206"/>
                <a:gd name="T108" fmla="*/ 0 w 108"/>
                <a:gd name="T109"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206">
                  <a:moveTo>
                    <a:pt x="0" y="27"/>
                  </a:moveTo>
                  <a:lnTo>
                    <a:pt x="19" y="22"/>
                  </a:lnTo>
                  <a:lnTo>
                    <a:pt x="103" y="0"/>
                  </a:lnTo>
                  <a:lnTo>
                    <a:pt x="101" y="2"/>
                  </a:lnTo>
                  <a:lnTo>
                    <a:pt x="104" y="10"/>
                  </a:lnTo>
                  <a:lnTo>
                    <a:pt x="101" y="21"/>
                  </a:lnTo>
                  <a:lnTo>
                    <a:pt x="103" y="26"/>
                  </a:lnTo>
                  <a:lnTo>
                    <a:pt x="107" y="31"/>
                  </a:lnTo>
                  <a:lnTo>
                    <a:pt x="108" y="36"/>
                  </a:lnTo>
                  <a:lnTo>
                    <a:pt x="108" y="41"/>
                  </a:lnTo>
                  <a:lnTo>
                    <a:pt x="104" y="49"/>
                  </a:lnTo>
                  <a:lnTo>
                    <a:pt x="95" y="59"/>
                  </a:lnTo>
                  <a:lnTo>
                    <a:pt x="93" y="60"/>
                  </a:lnTo>
                  <a:lnTo>
                    <a:pt x="88" y="64"/>
                  </a:lnTo>
                  <a:lnTo>
                    <a:pt x="88" y="69"/>
                  </a:lnTo>
                  <a:lnTo>
                    <a:pt x="92" y="80"/>
                  </a:lnTo>
                  <a:lnTo>
                    <a:pt x="89" y="90"/>
                  </a:lnTo>
                  <a:lnTo>
                    <a:pt x="91" y="95"/>
                  </a:lnTo>
                  <a:lnTo>
                    <a:pt x="88" y="101"/>
                  </a:lnTo>
                  <a:lnTo>
                    <a:pt x="89" y="106"/>
                  </a:lnTo>
                  <a:lnTo>
                    <a:pt x="88" y="111"/>
                  </a:lnTo>
                  <a:lnTo>
                    <a:pt x="84" y="117"/>
                  </a:lnTo>
                  <a:lnTo>
                    <a:pt x="85" y="125"/>
                  </a:lnTo>
                  <a:lnTo>
                    <a:pt x="82" y="129"/>
                  </a:lnTo>
                  <a:lnTo>
                    <a:pt x="88" y="148"/>
                  </a:lnTo>
                  <a:lnTo>
                    <a:pt x="88" y="159"/>
                  </a:lnTo>
                  <a:lnTo>
                    <a:pt x="91" y="174"/>
                  </a:lnTo>
                  <a:lnTo>
                    <a:pt x="88" y="179"/>
                  </a:lnTo>
                  <a:lnTo>
                    <a:pt x="88" y="185"/>
                  </a:lnTo>
                  <a:lnTo>
                    <a:pt x="91" y="191"/>
                  </a:lnTo>
                  <a:lnTo>
                    <a:pt x="96" y="196"/>
                  </a:lnTo>
                  <a:lnTo>
                    <a:pt x="50" y="206"/>
                  </a:lnTo>
                  <a:lnTo>
                    <a:pt x="47" y="201"/>
                  </a:lnTo>
                  <a:lnTo>
                    <a:pt x="47" y="197"/>
                  </a:lnTo>
                  <a:lnTo>
                    <a:pt x="35" y="144"/>
                  </a:lnTo>
                  <a:lnTo>
                    <a:pt x="27" y="137"/>
                  </a:lnTo>
                  <a:lnTo>
                    <a:pt x="26" y="143"/>
                  </a:lnTo>
                  <a:lnTo>
                    <a:pt x="23" y="137"/>
                  </a:lnTo>
                  <a:lnTo>
                    <a:pt x="23" y="129"/>
                  </a:lnTo>
                  <a:lnTo>
                    <a:pt x="20" y="118"/>
                  </a:lnTo>
                  <a:lnTo>
                    <a:pt x="17" y="113"/>
                  </a:lnTo>
                  <a:lnTo>
                    <a:pt x="13" y="102"/>
                  </a:lnTo>
                  <a:lnTo>
                    <a:pt x="13" y="91"/>
                  </a:lnTo>
                  <a:lnTo>
                    <a:pt x="16" y="90"/>
                  </a:lnTo>
                  <a:lnTo>
                    <a:pt x="15" y="84"/>
                  </a:lnTo>
                  <a:lnTo>
                    <a:pt x="13" y="79"/>
                  </a:lnTo>
                  <a:lnTo>
                    <a:pt x="13" y="74"/>
                  </a:lnTo>
                  <a:lnTo>
                    <a:pt x="12" y="68"/>
                  </a:lnTo>
                  <a:lnTo>
                    <a:pt x="7" y="63"/>
                  </a:lnTo>
                  <a:lnTo>
                    <a:pt x="5" y="57"/>
                  </a:lnTo>
                  <a:lnTo>
                    <a:pt x="5" y="45"/>
                  </a:lnTo>
                  <a:lnTo>
                    <a:pt x="1" y="40"/>
                  </a:lnTo>
                  <a:lnTo>
                    <a:pt x="1" y="34"/>
                  </a:lnTo>
                  <a:lnTo>
                    <a:pt x="0" y="30"/>
                  </a:lnTo>
                  <a:lnTo>
                    <a:pt x="0" y="27"/>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69" name="Freeform 162">
              <a:extLst>
                <a:ext uri="{FF2B5EF4-FFF2-40B4-BE49-F238E27FC236}">
                  <a16:creationId xmlns:a16="http://schemas.microsoft.com/office/drawing/2014/main" id="{450DEDC1-A2F6-53AB-F964-D5A4C601D4D5}"/>
                </a:ext>
              </a:extLst>
            </p:cNvPr>
            <p:cNvSpPr>
              <a:spLocks noEditPoints="1"/>
            </p:cNvSpPr>
            <p:nvPr/>
          </p:nvSpPr>
          <p:spPr bwMode="auto">
            <a:xfrm>
              <a:off x="6915820" y="3532932"/>
              <a:ext cx="968939" cy="539022"/>
            </a:xfrm>
            <a:custGeom>
              <a:avLst/>
              <a:gdLst>
                <a:gd name="T0" fmla="*/ 491 w 516"/>
                <a:gd name="T1" fmla="*/ 93 h 287"/>
                <a:gd name="T2" fmla="*/ 481 w 516"/>
                <a:gd name="T3" fmla="*/ 118 h 287"/>
                <a:gd name="T4" fmla="*/ 481 w 516"/>
                <a:gd name="T5" fmla="*/ 147 h 287"/>
                <a:gd name="T6" fmla="*/ 490 w 516"/>
                <a:gd name="T7" fmla="*/ 128 h 287"/>
                <a:gd name="T8" fmla="*/ 500 w 516"/>
                <a:gd name="T9" fmla="*/ 121 h 287"/>
                <a:gd name="T10" fmla="*/ 506 w 516"/>
                <a:gd name="T11" fmla="*/ 87 h 287"/>
                <a:gd name="T12" fmla="*/ 489 w 516"/>
                <a:gd name="T13" fmla="*/ 174 h 287"/>
                <a:gd name="T14" fmla="*/ 470 w 516"/>
                <a:gd name="T15" fmla="*/ 183 h 287"/>
                <a:gd name="T16" fmla="*/ 456 w 516"/>
                <a:gd name="T17" fmla="*/ 179 h 287"/>
                <a:gd name="T18" fmla="*/ 443 w 516"/>
                <a:gd name="T19" fmla="*/ 166 h 287"/>
                <a:gd name="T20" fmla="*/ 425 w 516"/>
                <a:gd name="T21" fmla="*/ 162 h 287"/>
                <a:gd name="T22" fmla="*/ 406 w 516"/>
                <a:gd name="T23" fmla="*/ 156 h 287"/>
                <a:gd name="T24" fmla="*/ 425 w 516"/>
                <a:gd name="T25" fmla="*/ 154 h 287"/>
                <a:gd name="T26" fmla="*/ 444 w 516"/>
                <a:gd name="T27" fmla="*/ 163 h 287"/>
                <a:gd name="T28" fmla="*/ 463 w 516"/>
                <a:gd name="T29" fmla="*/ 171 h 287"/>
                <a:gd name="T30" fmla="*/ 460 w 516"/>
                <a:gd name="T31" fmla="*/ 158 h 287"/>
                <a:gd name="T32" fmla="*/ 437 w 516"/>
                <a:gd name="T33" fmla="*/ 145 h 287"/>
                <a:gd name="T34" fmla="*/ 452 w 516"/>
                <a:gd name="T35" fmla="*/ 152 h 287"/>
                <a:gd name="T36" fmla="*/ 457 w 516"/>
                <a:gd name="T37" fmla="*/ 140 h 287"/>
                <a:gd name="T38" fmla="*/ 456 w 516"/>
                <a:gd name="T39" fmla="*/ 131 h 287"/>
                <a:gd name="T40" fmla="*/ 443 w 516"/>
                <a:gd name="T41" fmla="*/ 124 h 287"/>
                <a:gd name="T42" fmla="*/ 421 w 516"/>
                <a:gd name="T43" fmla="*/ 106 h 287"/>
                <a:gd name="T44" fmla="*/ 399 w 516"/>
                <a:gd name="T45" fmla="*/ 89 h 287"/>
                <a:gd name="T46" fmla="*/ 411 w 516"/>
                <a:gd name="T47" fmla="*/ 95 h 287"/>
                <a:gd name="T48" fmla="*/ 429 w 516"/>
                <a:gd name="T49" fmla="*/ 109 h 287"/>
                <a:gd name="T50" fmla="*/ 451 w 516"/>
                <a:gd name="T51" fmla="*/ 121 h 287"/>
                <a:gd name="T52" fmla="*/ 455 w 516"/>
                <a:gd name="T53" fmla="*/ 103 h 287"/>
                <a:gd name="T54" fmla="*/ 438 w 516"/>
                <a:gd name="T55" fmla="*/ 91 h 287"/>
                <a:gd name="T56" fmla="*/ 428 w 516"/>
                <a:gd name="T57" fmla="*/ 82 h 287"/>
                <a:gd name="T58" fmla="*/ 407 w 516"/>
                <a:gd name="T59" fmla="*/ 83 h 287"/>
                <a:gd name="T60" fmla="*/ 387 w 516"/>
                <a:gd name="T61" fmla="*/ 75 h 287"/>
                <a:gd name="T62" fmla="*/ 379 w 516"/>
                <a:gd name="T63" fmla="*/ 70 h 287"/>
                <a:gd name="T64" fmla="*/ 384 w 516"/>
                <a:gd name="T65" fmla="*/ 51 h 287"/>
                <a:gd name="T66" fmla="*/ 390 w 516"/>
                <a:gd name="T67" fmla="*/ 36 h 287"/>
                <a:gd name="T68" fmla="*/ 377 w 516"/>
                <a:gd name="T69" fmla="*/ 23 h 287"/>
                <a:gd name="T70" fmla="*/ 354 w 516"/>
                <a:gd name="T71" fmla="*/ 15 h 287"/>
                <a:gd name="T72" fmla="*/ 337 w 516"/>
                <a:gd name="T73" fmla="*/ 2 h 287"/>
                <a:gd name="T74" fmla="*/ 297 w 516"/>
                <a:gd name="T75" fmla="*/ 3 h 287"/>
                <a:gd name="T76" fmla="*/ 293 w 516"/>
                <a:gd name="T77" fmla="*/ 30 h 287"/>
                <a:gd name="T78" fmla="*/ 277 w 516"/>
                <a:gd name="T79" fmla="*/ 56 h 287"/>
                <a:gd name="T80" fmla="*/ 264 w 516"/>
                <a:gd name="T81" fmla="*/ 70 h 287"/>
                <a:gd name="T82" fmla="*/ 251 w 516"/>
                <a:gd name="T83" fmla="*/ 93 h 287"/>
                <a:gd name="T84" fmla="*/ 230 w 516"/>
                <a:gd name="T85" fmla="*/ 86 h 287"/>
                <a:gd name="T86" fmla="*/ 223 w 516"/>
                <a:gd name="T87" fmla="*/ 114 h 287"/>
                <a:gd name="T88" fmla="*/ 212 w 516"/>
                <a:gd name="T89" fmla="*/ 143 h 287"/>
                <a:gd name="T90" fmla="*/ 204 w 516"/>
                <a:gd name="T91" fmla="*/ 174 h 287"/>
                <a:gd name="T92" fmla="*/ 189 w 516"/>
                <a:gd name="T93" fmla="*/ 186 h 287"/>
                <a:gd name="T94" fmla="*/ 170 w 516"/>
                <a:gd name="T95" fmla="*/ 201 h 287"/>
                <a:gd name="T96" fmla="*/ 139 w 516"/>
                <a:gd name="T97" fmla="*/ 205 h 287"/>
                <a:gd name="T98" fmla="*/ 108 w 516"/>
                <a:gd name="T99" fmla="*/ 211 h 287"/>
                <a:gd name="T100" fmla="*/ 78 w 516"/>
                <a:gd name="T101" fmla="*/ 219 h 287"/>
                <a:gd name="T102" fmla="*/ 51 w 516"/>
                <a:gd name="T103" fmla="*/ 247 h 287"/>
                <a:gd name="T104" fmla="*/ 36 w 516"/>
                <a:gd name="T105" fmla="*/ 265 h 287"/>
                <a:gd name="T106" fmla="*/ 11 w 516"/>
                <a:gd name="T107" fmla="*/ 280 h 287"/>
                <a:gd name="T108" fmla="*/ 76 w 516"/>
                <a:gd name="T109" fmla="*/ 277 h 287"/>
                <a:gd name="T110" fmla="*/ 141 w 516"/>
                <a:gd name="T111" fmla="*/ 268 h 287"/>
                <a:gd name="T112" fmla="*/ 428 w 516"/>
                <a:gd name="T113" fmla="*/ 217 h 287"/>
                <a:gd name="T114" fmla="*/ 495 w 516"/>
                <a:gd name="T115" fmla="*/ 202 h 287"/>
                <a:gd name="T116" fmla="*/ 501 w 516"/>
                <a:gd name="T117" fmla="*/ 201 h 287"/>
                <a:gd name="T118" fmla="*/ 514 w 516"/>
                <a:gd name="T119" fmla="*/ 72 h 287"/>
                <a:gd name="T120" fmla="*/ 512 w 516"/>
                <a:gd name="T121" fmla="*/ 8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287">
                  <a:moveTo>
                    <a:pt x="495" y="79"/>
                  </a:moveTo>
                  <a:lnTo>
                    <a:pt x="490" y="84"/>
                  </a:lnTo>
                  <a:lnTo>
                    <a:pt x="486" y="89"/>
                  </a:lnTo>
                  <a:lnTo>
                    <a:pt x="491" y="93"/>
                  </a:lnTo>
                  <a:lnTo>
                    <a:pt x="490" y="98"/>
                  </a:lnTo>
                  <a:lnTo>
                    <a:pt x="485" y="98"/>
                  </a:lnTo>
                  <a:lnTo>
                    <a:pt x="485" y="109"/>
                  </a:lnTo>
                  <a:lnTo>
                    <a:pt x="481" y="118"/>
                  </a:lnTo>
                  <a:lnTo>
                    <a:pt x="481" y="128"/>
                  </a:lnTo>
                  <a:lnTo>
                    <a:pt x="481" y="135"/>
                  </a:lnTo>
                  <a:lnTo>
                    <a:pt x="479" y="136"/>
                  </a:lnTo>
                  <a:lnTo>
                    <a:pt x="481" y="147"/>
                  </a:lnTo>
                  <a:lnTo>
                    <a:pt x="486" y="154"/>
                  </a:lnTo>
                  <a:lnTo>
                    <a:pt x="490" y="144"/>
                  </a:lnTo>
                  <a:lnTo>
                    <a:pt x="489" y="135"/>
                  </a:lnTo>
                  <a:lnTo>
                    <a:pt x="490" y="128"/>
                  </a:lnTo>
                  <a:lnTo>
                    <a:pt x="493" y="124"/>
                  </a:lnTo>
                  <a:lnTo>
                    <a:pt x="494" y="118"/>
                  </a:lnTo>
                  <a:lnTo>
                    <a:pt x="498" y="122"/>
                  </a:lnTo>
                  <a:lnTo>
                    <a:pt x="500" y="121"/>
                  </a:lnTo>
                  <a:lnTo>
                    <a:pt x="501" y="116"/>
                  </a:lnTo>
                  <a:lnTo>
                    <a:pt x="500" y="106"/>
                  </a:lnTo>
                  <a:lnTo>
                    <a:pt x="502" y="95"/>
                  </a:lnTo>
                  <a:lnTo>
                    <a:pt x="506" y="87"/>
                  </a:lnTo>
                  <a:lnTo>
                    <a:pt x="505" y="83"/>
                  </a:lnTo>
                  <a:lnTo>
                    <a:pt x="506" y="75"/>
                  </a:lnTo>
                  <a:lnTo>
                    <a:pt x="495" y="79"/>
                  </a:lnTo>
                  <a:close/>
                  <a:moveTo>
                    <a:pt x="489" y="174"/>
                  </a:moveTo>
                  <a:lnTo>
                    <a:pt x="474" y="175"/>
                  </a:lnTo>
                  <a:lnTo>
                    <a:pt x="470" y="174"/>
                  </a:lnTo>
                  <a:lnTo>
                    <a:pt x="468" y="179"/>
                  </a:lnTo>
                  <a:lnTo>
                    <a:pt x="470" y="183"/>
                  </a:lnTo>
                  <a:lnTo>
                    <a:pt x="464" y="181"/>
                  </a:lnTo>
                  <a:lnTo>
                    <a:pt x="460" y="179"/>
                  </a:lnTo>
                  <a:lnTo>
                    <a:pt x="455" y="185"/>
                  </a:lnTo>
                  <a:lnTo>
                    <a:pt x="456" y="179"/>
                  </a:lnTo>
                  <a:lnTo>
                    <a:pt x="452" y="175"/>
                  </a:lnTo>
                  <a:lnTo>
                    <a:pt x="447" y="171"/>
                  </a:lnTo>
                  <a:lnTo>
                    <a:pt x="447" y="171"/>
                  </a:lnTo>
                  <a:lnTo>
                    <a:pt x="443" y="166"/>
                  </a:lnTo>
                  <a:lnTo>
                    <a:pt x="441" y="162"/>
                  </a:lnTo>
                  <a:lnTo>
                    <a:pt x="434" y="163"/>
                  </a:lnTo>
                  <a:lnTo>
                    <a:pt x="430" y="162"/>
                  </a:lnTo>
                  <a:lnTo>
                    <a:pt x="425" y="162"/>
                  </a:lnTo>
                  <a:lnTo>
                    <a:pt x="415" y="158"/>
                  </a:lnTo>
                  <a:lnTo>
                    <a:pt x="399" y="158"/>
                  </a:lnTo>
                  <a:lnTo>
                    <a:pt x="401" y="156"/>
                  </a:lnTo>
                  <a:lnTo>
                    <a:pt x="406" y="156"/>
                  </a:lnTo>
                  <a:lnTo>
                    <a:pt x="417" y="155"/>
                  </a:lnTo>
                  <a:lnTo>
                    <a:pt x="422" y="159"/>
                  </a:lnTo>
                  <a:lnTo>
                    <a:pt x="425" y="159"/>
                  </a:lnTo>
                  <a:lnTo>
                    <a:pt x="425" y="154"/>
                  </a:lnTo>
                  <a:lnTo>
                    <a:pt x="430" y="158"/>
                  </a:lnTo>
                  <a:lnTo>
                    <a:pt x="434" y="162"/>
                  </a:lnTo>
                  <a:lnTo>
                    <a:pt x="440" y="158"/>
                  </a:lnTo>
                  <a:lnTo>
                    <a:pt x="444" y="163"/>
                  </a:lnTo>
                  <a:lnTo>
                    <a:pt x="449" y="167"/>
                  </a:lnTo>
                  <a:lnTo>
                    <a:pt x="455" y="170"/>
                  </a:lnTo>
                  <a:lnTo>
                    <a:pt x="460" y="175"/>
                  </a:lnTo>
                  <a:lnTo>
                    <a:pt x="463" y="171"/>
                  </a:lnTo>
                  <a:lnTo>
                    <a:pt x="466" y="171"/>
                  </a:lnTo>
                  <a:lnTo>
                    <a:pt x="467" y="166"/>
                  </a:lnTo>
                  <a:lnTo>
                    <a:pt x="466" y="160"/>
                  </a:lnTo>
                  <a:lnTo>
                    <a:pt x="460" y="158"/>
                  </a:lnTo>
                  <a:lnTo>
                    <a:pt x="459" y="154"/>
                  </a:lnTo>
                  <a:lnTo>
                    <a:pt x="452" y="155"/>
                  </a:lnTo>
                  <a:lnTo>
                    <a:pt x="443" y="151"/>
                  </a:lnTo>
                  <a:lnTo>
                    <a:pt x="437" y="145"/>
                  </a:lnTo>
                  <a:lnTo>
                    <a:pt x="426" y="137"/>
                  </a:lnTo>
                  <a:lnTo>
                    <a:pt x="432" y="139"/>
                  </a:lnTo>
                  <a:lnTo>
                    <a:pt x="443" y="147"/>
                  </a:lnTo>
                  <a:lnTo>
                    <a:pt x="452" y="152"/>
                  </a:lnTo>
                  <a:lnTo>
                    <a:pt x="455" y="147"/>
                  </a:lnTo>
                  <a:lnTo>
                    <a:pt x="451" y="141"/>
                  </a:lnTo>
                  <a:lnTo>
                    <a:pt x="452" y="140"/>
                  </a:lnTo>
                  <a:lnTo>
                    <a:pt x="457" y="140"/>
                  </a:lnTo>
                  <a:lnTo>
                    <a:pt x="463" y="144"/>
                  </a:lnTo>
                  <a:lnTo>
                    <a:pt x="464" y="140"/>
                  </a:lnTo>
                  <a:lnTo>
                    <a:pt x="462" y="131"/>
                  </a:lnTo>
                  <a:lnTo>
                    <a:pt x="456" y="131"/>
                  </a:lnTo>
                  <a:lnTo>
                    <a:pt x="451" y="129"/>
                  </a:lnTo>
                  <a:lnTo>
                    <a:pt x="453" y="128"/>
                  </a:lnTo>
                  <a:lnTo>
                    <a:pt x="448" y="122"/>
                  </a:lnTo>
                  <a:lnTo>
                    <a:pt x="443" y="124"/>
                  </a:lnTo>
                  <a:lnTo>
                    <a:pt x="437" y="120"/>
                  </a:lnTo>
                  <a:lnTo>
                    <a:pt x="436" y="117"/>
                  </a:lnTo>
                  <a:lnTo>
                    <a:pt x="425" y="112"/>
                  </a:lnTo>
                  <a:lnTo>
                    <a:pt x="421" y="106"/>
                  </a:lnTo>
                  <a:lnTo>
                    <a:pt x="415" y="103"/>
                  </a:lnTo>
                  <a:lnTo>
                    <a:pt x="413" y="101"/>
                  </a:lnTo>
                  <a:lnTo>
                    <a:pt x="410" y="95"/>
                  </a:lnTo>
                  <a:lnTo>
                    <a:pt x="399" y="89"/>
                  </a:lnTo>
                  <a:lnTo>
                    <a:pt x="395" y="89"/>
                  </a:lnTo>
                  <a:lnTo>
                    <a:pt x="399" y="87"/>
                  </a:lnTo>
                  <a:lnTo>
                    <a:pt x="406" y="90"/>
                  </a:lnTo>
                  <a:lnTo>
                    <a:pt x="411" y="95"/>
                  </a:lnTo>
                  <a:lnTo>
                    <a:pt x="415" y="101"/>
                  </a:lnTo>
                  <a:lnTo>
                    <a:pt x="421" y="102"/>
                  </a:lnTo>
                  <a:lnTo>
                    <a:pt x="425" y="108"/>
                  </a:lnTo>
                  <a:lnTo>
                    <a:pt x="429" y="109"/>
                  </a:lnTo>
                  <a:lnTo>
                    <a:pt x="440" y="117"/>
                  </a:lnTo>
                  <a:lnTo>
                    <a:pt x="444" y="117"/>
                  </a:lnTo>
                  <a:lnTo>
                    <a:pt x="445" y="118"/>
                  </a:lnTo>
                  <a:lnTo>
                    <a:pt x="451" y="121"/>
                  </a:lnTo>
                  <a:lnTo>
                    <a:pt x="453" y="113"/>
                  </a:lnTo>
                  <a:lnTo>
                    <a:pt x="453" y="108"/>
                  </a:lnTo>
                  <a:lnTo>
                    <a:pt x="451" y="102"/>
                  </a:lnTo>
                  <a:lnTo>
                    <a:pt x="455" y="103"/>
                  </a:lnTo>
                  <a:lnTo>
                    <a:pt x="455" y="98"/>
                  </a:lnTo>
                  <a:lnTo>
                    <a:pt x="444" y="94"/>
                  </a:lnTo>
                  <a:lnTo>
                    <a:pt x="438" y="93"/>
                  </a:lnTo>
                  <a:lnTo>
                    <a:pt x="438" y="91"/>
                  </a:lnTo>
                  <a:lnTo>
                    <a:pt x="434" y="91"/>
                  </a:lnTo>
                  <a:lnTo>
                    <a:pt x="434" y="89"/>
                  </a:lnTo>
                  <a:lnTo>
                    <a:pt x="429" y="84"/>
                  </a:lnTo>
                  <a:lnTo>
                    <a:pt x="428" y="82"/>
                  </a:lnTo>
                  <a:lnTo>
                    <a:pt x="418" y="84"/>
                  </a:lnTo>
                  <a:lnTo>
                    <a:pt x="417" y="83"/>
                  </a:lnTo>
                  <a:lnTo>
                    <a:pt x="411" y="83"/>
                  </a:lnTo>
                  <a:lnTo>
                    <a:pt x="407" y="83"/>
                  </a:lnTo>
                  <a:lnTo>
                    <a:pt x="399" y="75"/>
                  </a:lnTo>
                  <a:lnTo>
                    <a:pt x="399" y="70"/>
                  </a:lnTo>
                  <a:lnTo>
                    <a:pt x="394" y="70"/>
                  </a:lnTo>
                  <a:lnTo>
                    <a:pt x="387" y="75"/>
                  </a:lnTo>
                  <a:lnTo>
                    <a:pt x="384" y="76"/>
                  </a:lnTo>
                  <a:lnTo>
                    <a:pt x="379" y="75"/>
                  </a:lnTo>
                  <a:lnTo>
                    <a:pt x="377" y="71"/>
                  </a:lnTo>
                  <a:lnTo>
                    <a:pt x="379" y="70"/>
                  </a:lnTo>
                  <a:lnTo>
                    <a:pt x="377" y="65"/>
                  </a:lnTo>
                  <a:lnTo>
                    <a:pt x="380" y="49"/>
                  </a:lnTo>
                  <a:lnTo>
                    <a:pt x="383" y="51"/>
                  </a:lnTo>
                  <a:lnTo>
                    <a:pt x="384" y="51"/>
                  </a:lnTo>
                  <a:lnTo>
                    <a:pt x="386" y="49"/>
                  </a:lnTo>
                  <a:lnTo>
                    <a:pt x="386" y="46"/>
                  </a:lnTo>
                  <a:lnTo>
                    <a:pt x="391" y="41"/>
                  </a:lnTo>
                  <a:lnTo>
                    <a:pt x="390" y="36"/>
                  </a:lnTo>
                  <a:lnTo>
                    <a:pt x="388" y="33"/>
                  </a:lnTo>
                  <a:lnTo>
                    <a:pt x="386" y="28"/>
                  </a:lnTo>
                  <a:lnTo>
                    <a:pt x="382" y="25"/>
                  </a:lnTo>
                  <a:lnTo>
                    <a:pt x="377" y="23"/>
                  </a:lnTo>
                  <a:lnTo>
                    <a:pt x="373" y="21"/>
                  </a:lnTo>
                  <a:lnTo>
                    <a:pt x="368" y="18"/>
                  </a:lnTo>
                  <a:lnTo>
                    <a:pt x="360" y="18"/>
                  </a:lnTo>
                  <a:lnTo>
                    <a:pt x="354" y="15"/>
                  </a:lnTo>
                  <a:lnTo>
                    <a:pt x="356" y="10"/>
                  </a:lnTo>
                  <a:lnTo>
                    <a:pt x="353" y="4"/>
                  </a:lnTo>
                  <a:lnTo>
                    <a:pt x="348" y="2"/>
                  </a:lnTo>
                  <a:lnTo>
                    <a:pt x="337" y="2"/>
                  </a:lnTo>
                  <a:lnTo>
                    <a:pt x="335" y="11"/>
                  </a:lnTo>
                  <a:lnTo>
                    <a:pt x="331" y="17"/>
                  </a:lnTo>
                  <a:lnTo>
                    <a:pt x="303" y="0"/>
                  </a:lnTo>
                  <a:lnTo>
                    <a:pt x="297" y="3"/>
                  </a:lnTo>
                  <a:lnTo>
                    <a:pt x="299" y="9"/>
                  </a:lnTo>
                  <a:lnTo>
                    <a:pt x="296" y="14"/>
                  </a:lnTo>
                  <a:lnTo>
                    <a:pt x="297" y="25"/>
                  </a:lnTo>
                  <a:lnTo>
                    <a:pt x="293" y="30"/>
                  </a:lnTo>
                  <a:lnTo>
                    <a:pt x="291" y="40"/>
                  </a:lnTo>
                  <a:lnTo>
                    <a:pt x="287" y="45"/>
                  </a:lnTo>
                  <a:lnTo>
                    <a:pt x="281" y="45"/>
                  </a:lnTo>
                  <a:lnTo>
                    <a:pt x="277" y="56"/>
                  </a:lnTo>
                  <a:lnTo>
                    <a:pt x="272" y="57"/>
                  </a:lnTo>
                  <a:lnTo>
                    <a:pt x="266" y="57"/>
                  </a:lnTo>
                  <a:lnTo>
                    <a:pt x="265" y="63"/>
                  </a:lnTo>
                  <a:lnTo>
                    <a:pt x="264" y="70"/>
                  </a:lnTo>
                  <a:lnTo>
                    <a:pt x="261" y="75"/>
                  </a:lnTo>
                  <a:lnTo>
                    <a:pt x="258" y="86"/>
                  </a:lnTo>
                  <a:lnTo>
                    <a:pt x="257" y="91"/>
                  </a:lnTo>
                  <a:lnTo>
                    <a:pt x="251" y="93"/>
                  </a:lnTo>
                  <a:lnTo>
                    <a:pt x="240" y="91"/>
                  </a:lnTo>
                  <a:lnTo>
                    <a:pt x="240" y="89"/>
                  </a:lnTo>
                  <a:lnTo>
                    <a:pt x="235" y="84"/>
                  </a:lnTo>
                  <a:lnTo>
                    <a:pt x="230" y="86"/>
                  </a:lnTo>
                  <a:lnTo>
                    <a:pt x="230" y="97"/>
                  </a:lnTo>
                  <a:lnTo>
                    <a:pt x="228" y="102"/>
                  </a:lnTo>
                  <a:lnTo>
                    <a:pt x="227" y="105"/>
                  </a:lnTo>
                  <a:lnTo>
                    <a:pt x="223" y="114"/>
                  </a:lnTo>
                  <a:lnTo>
                    <a:pt x="220" y="120"/>
                  </a:lnTo>
                  <a:lnTo>
                    <a:pt x="219" y="125"/>
                  </a:lnTo>
                  <a:lnTo>
                    <a:pt x="217" y="136"/>
                  </a:lnTo>
                  <a:lnTo>
                    <a:pt x="212" y="143"/>
                  </a:lnTo>
                  <a:lnTo>
                    <a:pt x="207" y="154"/>
                  </a:lnTo>
                  <a:lnTo>
                    <a:pt x="204" y="163"/>
                  </a:lnTo>
                  <a:lnTo>
                    <a:pt x="208" y="169"/>
                  </a:lnTo>
                  <a:lnTo>
                    <a:pt x="204" y="174"/>
                  </a:lnTo>
                  <a:lnTo>
                    <a:pt x="205" y="179"/>
                  </a:lnTo>
                  <a:lnTo>
                    <a:pt x="205" y="179"/>
                  </a:lnTo>
                  <a:lnTo>
                    <a:pt x="194" y="188"/>
                  </a:lnTo>
                  <a:lnTo>
                    <a:pt x="189" y="186"/>
                  </a:lnTo>
                  <a:lnTo>
                    <a:pt x="179" y="194"/>
                  </a:lnTo>
                  <a:lnTo>
                    <a:pt x="171" y="192"/>
                  </a:lnTo>
                  <a:lnTo>
                    <a:pt x="171" y="197"/>
                  </a:lnTo>
                  <a:lnTo>
                    <a:pt x="170" y="201"/>
                  </a:lnTo>
                  <a:lnTo>
                    <a:pt x="165" y="204"/>
                  </a:lnTo>
                  <a:lnTo>
                    <a:pt x="152" y="209"/>
                  </a:lnTo>
                  <a:lnTo>
                    <a:pt x="147" y="209"/>
                  </a:lnTo>
                  <a:lnTo>
                    <a:pt x="139" y="205"/>
                  </a:lnTo>
                  <a:lnTo>
                    <a:pt x="136" y="211"/>
                  </a:lnTo>
                  <a:lnTo>
                    <a:pt x="127" y="217"/>
                  </a:lnTo>
                  <a:lnTo>
                    <a:pt x="118" y="216"/>
                  </a:lnTo>
                  <a:lnTo>
                    <a:pt x="108" y="211"/>
                  </a:lnTo>
                  <a:lnTo>
                    <a:pt x="102" y="205"/>
                  </a:lnTo>
                  <a:lnTo>
                    <a:pt x="98" y="200"/>
                  </a:lnTo>
                  <a:lnTo>
                    <a:pt x="98" y="194"/>
                  </a:lnTo>
                  <a:lnTo>
                    <a:pt x="78" y="219"/>
                  </a:lnTo>
                  <a:lnTo>
                    <a:pt x="60" y="232"/>
                  </a:lnTo>
                  <a:lnTo>
                    <a:pt x="56" y="238"/>
                  </a:lnTo>
                  <a:lnTo>
                    <a:pt x="56" y="243"/>
                  </a:lnTo>
                  <a:lnTo>
                    <a:pt x="51" y="247"/>
                  </a:lnTo>
                  <a:lnTo>
                    <a:pt x="49" y="253"/>
                  </a:lnTo>
                  <a:lnTo>
                    <a:pt x="45" y="258"/>
                  </a:lnTo>
                  <a:lnTo>
                    <a:pt x="41" y="261"/>
                  </a:lnTo>
                  <a:lnTo>
                    <a:pt x="36" y="265"/>
                  </a:lnTo>
                  <a:lnTo>
                    <a:pt x="34" y="270"/>
                  </a:lnTo>
                  <a:lnTo>
                    <a:pt x="22" y="274"/>
                  </a:lnTo>
                  <a:lnTo>
                    <a:pt x="17" y="278"/>
                  </a:lnTo>
                  <a:lnTo>
                    <a:pt x="11" y="280"/>
                  </a:lnTo>
                  <a:lnTo>
                    <a:pt x="0" y="287"/>
                  </a:lnTo>
                  <a:lnTo>
                    <a:pt x="21" y="284"/>
                  </a:lnTo>
                  <a:lnTo>
                    <a:pt x="32" y="284"/>
                  </a:lnTo>
                  <a:lnTo>
                    <a:pt x="76" y="277"/>
                  </a:lnTo>
                  <a:lnTo>
                    <a:pt x="102" y="273"/>
                  </a:lnTo>
                  <a:lnTo>
                    <a:pt x="122" y="268"/>
                  </a:lnTo>
                  <a:lnTo>
                    <a:pt x="131" y="268"/>
                  </a:lnTo>
                  <a:lnTo>
                    <a:pt x="141" y="268"/>
                  </a:lnTo>
                  <a:lnTo>
                    <a:pt x="162" y="266"/>
                  </a:lnTo>
                  <a:lnTo>
                    <a:pt x="213" y="258"/>
                  </a:lnTo>
                  <a:lnTo>
                    <a:pt x="356" y="232"/>
                  </a:lnTo>
                  <a:lnTo>
                    <a:pt x="428" y="217"/>
                  </a:lnTo>
                  <a:lnTo>
                    <a:pt x="491" y="204"/>
                  </a:lnTo>
                  <a:lnTo>
                    <a:pt x="490" y="201"/>
                  </a:lnTo>
                  <a:lnTo>
                    <a:pt x="493" y="204"/>
                  </a:lnTo>
                  <a:lnTo>
                    <a:pt x="495" y="202"/>
                  </a:lnTo>
                  <a:lnTo>
                    <a:pt x="494" y="197"/>
                  </a:lnTo>
                  <a:lnTo>
                    <a:pt x="494" y="192"/>
                  </a:lnTo>
                  <a:lnTo>
                    <a:pt x="498" y="196"/>
                  </a:lnTo>
                  <a:lnTo>
                    <a:pt x="501" y="201"/>
                  </a:lnTo>
                  <a:lnTo>
                    <a:pt x="504" y="201"/>
                  </a:lnTo>
                  <a:lnTo>
                    <a:pt x="494" y="185"/>
                  </a:lnTo>
                  <a:lnTo>
                    <a:pt x="489" y="174"/>
                  </a:lnTo>
                  <a:close/>
                  <a:moveTo>
                    <a:pt x="514" y="72"/>
                  </a:moveTo>
                  <a:lnTo>
                    <a:pt x="512" y="78"/>
                  </a:lnTo>
                  <a:lnTo>
                    <a:pt x="512" y="83"/>
                  </a:lnTo>
                  <a:lnTo>
                    <a:pt x="509" y="87"/>
                  </a:lnTo>
                  <a:lnTo>
                    <a:pt x="512" y="83"/>
                  </a:lnTo>
                  <a:lnTo>
                    <a:pt x="516" y="72"/>
                  </a:lnTo>
                  <a:lnTo>
                    <a:pt x="514" y="72"/>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0" name="Freeform 163">
              <a:extLst>
                <a:ext uri="{FF2B5EF4-FFF2-40B4-BE49-F238E27FC236}">
                  <a16:creationId xmlns:a16="http://schemas.microsoft.com/office/drawing/2014/main" id="{3CCD8602-BFE9-A85B-7B6A-0FE907D1AFFA}"/>
                </a:ext>
              </a:extLst>
            </p:cNvPr>
            <p:cNvSpPr>
              <a:spLocks noEditPoints="1"/>
            </p:cNvSpPr>
            <p:nvPr/>
          </p:nvSpPr>
          <p:spPr bwMode="auto">
            <a:xfrm>
              <a:off x="7336444" y="3429635"/>
              <a:ext cx="553948" cy="266694"/>
            </a:xfrm>
            <a:custGeom>
              <a:avLst/>
              <a:gdLst>
                <a:gd name="T0" fmla="*/ 292 w 295"/>
                <a:gd name="T1" fmla="*/ 92 h 142"/>
                <a:gd name="T2" fmla="*/ 227 w 295"/>
                <a:gd name="T3" fmla="*/ 0 h 142"/>
                <a:gd name="T4" fmla="*/ 11 w 295"/>
                <a:gd name="T5" fmla="*/ 83 h 142"/>
                <a:gd name="T6" fmla="*/ 26 w 295"/>
                <a:gd name="T7" fmla="*/ 62 h 142"/>
                <a:gd name="T8" fmla="*/ 44 w 295"/>
                <a:gd name="T9" fmla="*/ 45 h 142"/>
                <a:gd name="T10" fmla="*/ 64 w 295"/>
                <a:gd name="T11" fmla="*/ 50 h 142"/>
                <a:gd name="T12" fmla="*/ 77 w 295"/>
                <a:gd name="T13" fmla="*/ 34 h 142"/>
                <a:gd name="T14" fmla="*/ 103 w 295"/>
                <a:gd name="T15" fmla="*/ 36 h 142"/>
                <a:gd name="T16" fmla="*/ 107 w 295"/>
                <a:gd name="T17" fmla="*/ 49 h 142"/>
                <a:gd name="T18" fmla="*/ 129 w 295"/>
                <a:gd name="T19" fmla="*/ 59 h 142"/>
                <a:gd name="T20" fmla="*/ 144 w 295"/>
                <a:gd name="T21" fmla="*/ 73 h 142"/>
                <a:gd name="T22" fmla="*/ 164 w 295"/>
                <a:gd name="T23" fmla="*/ 76 h 142"/>
                <a:gd name="T24" fmla="*/ 167 w 295"/>
                <a:gd name="T25" fmla="*/ 96 h 142"/>
                <a:gd name="T26" fmla="*/ 159 w 295"/>
                <a:gd name="T27" fmla="*/ 112 h 142"/>
                <a:gd name="T28" fmla="*/ 167 w 295"/>
                <a:gd name="T29" fmla="*/ 122 h 142"/>
                <a:gd name="T30" fmla="*/ 179 w 295"/>
                <a:gd name="T31" fmla="*/ 127 h 142"/>
                <a:gd name="T32" fmla="*/ 187 w 295"/>
                <a:gd name="T33" fmla="*/ 127 h 142"/>
                <a:gd name="T34" fmla="*/ 208 w 295"/>
                <a:gd name="T35" fmla="*/ 135 h 142"/>
                <a:gd name="T36" fmla="*/ 221 w 295"/>
                <a:gd name="T37" fmla="*/ 135 h 142"/>
                <a:gd name="T38" fmla="*/ 197 w 295"/>
                <a:gd name="T39" fmla="*/ 114 h 142"/>
                <a:gd name="T40" fmla="*/ 191 w 295"/>
                <a:gd name="T41" fmla="*/ 100 h 142"/>
                <a:gd name="T42" fmla="*/ 210 w 295"/>
                <a:gd name="T43" fmla="*/ 120 h 142"/>
                <a:gd name="T44" fmla="*/ 197 w 295"/>
                <a:gd name="T45" fmla="*/ 88 h 142"/>
                <a:gd name="T46" fmla="*/ 193 w 295"/>
                <a:gd name="T47" fmla="*/ 65 h 142"/>
                <a:gd name="T48" fmla="*/ 197 w 295"/>
                <a:gd name="T49" fmla="*/ 62 h 142"/>
                <a:gd name="T50" fmla="*/ 191 w 295"/>
                <a:gd name="T51" fmla="*/ 49 h 142"/>
                <a:gd name="T52" fmla="*/ 197 w 295"/>
                <a:gd name="T53" fmla="*/ 38 h 142"/>
                <a:gd name="T54" fmla="*/ 202 w 295"/>
                <a:gd name="T55" fmla="*/ 30 h 142"/>
                <a:gd name="T56" fmla="*/ 214 w 295"/>
                <a:gd name="T57" fmla="*/ 26 h 142"/>
                <a:gd name="T58" fmla="*/ 219 w 295"/>
                <a:gd name="T59" fmla="*/ 13 h 142"/>
                <a:gd name="T60" fmla="*/ 217 w 295"/>
                <a:gd name="T61" fmla="*/ 27 h 142"/>
                <a:gd name="T62" fmla="*/ 210 w 295"/>
                <a:gd name="T63" fmla="*/ 36 h 142"/>
                <a:gd name="T64" fmla="*/ 214 w 295"/>
                <a:gd name="T65" fmla="*/ 53 h 142"/>
                <a:gd name="T66" fmla="*/ 206 w 295"/>
                <a:gd name="T67" fmla="*/ 66 h 142"/>
                <a:gd name="T68" fmla="*/ 213 w 295"/>
                <a:gd name="T69" fmla="*/ 66 h 142"/>
                <a:gd name="T70" fmla="*/ 220 w 295"/>
                <a:gd name="T71" fmla="*/ 81 h 142"/>
                <a:gd name="T72" fmla="*/ 212 w 295"/>
                <a:gd name="T73" fmla="*/ 91 h 142"/>
                <a:gd name="T74" fmla="*/ 223 w 295"/>
                <a:gd name="T75" fmla="*/ 91 h 142"/>
                <a:gd name="T76" fmla="*/ 219 w 295"/>
                <a:gd name="T77" fmla="*/ 95 h 142"/>
                <a:gd name="T78" fmla="*/ 220 w 295"/>
                <a:gd name="T79" fmla="*/ 112 h 142"/>
                <a:gd name="T80" fmla="*/ 233 w 295"/>
                <a:gd name="T81" fmla="*/ 119 h 142"/>
                <a:gd name="T82" fmla="*/ 239 w 295"/>
                <a:gd name="T83" fmla="*/ 116 h 142"/>
                <a:gd name="T84" fmla="*/ 248 w 295"/>
                <a:gd name="T85" fmla="*/ 119 h 142"/>
                <a:gd name="T86" fmla="*/ 252 w 295"/>
                <a:gd name="T87" fmla="*/ 130 h 142"/>
                <a:gd name="T88" fmla="*/ 252 w 295"/>
                <a:gd name="T89" fmla="*/ 142 h 142"/>
                <a:gd name="T90" fmla="*/ 282 w 295"/>
                <a:gd name="T91" fmla="*/ 130 h 142"/>
                <a:gd name="T92" fmla="*/ 292 w 295"/>
                <a:gd name="T93" fmla="*/ 111 h 142"/>
                <a:gd name="T94" fmla="*/ 292 w 295"/>
                <a:gd name="T95" fmla="*/ 12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2">
                  <a:moveTo>
                    <a:pt x="295" y="100"/>
                  </a:moveTo>
                  <a:lnTo>
                    <a:pt x="289" y="96"/>
                  </a:lnTo>
                  <a:lnTo>
                    <a:pt x="292" y="93"/>
                  </a:lnTo>
                  <a:lnTo>
                    <a:pt x="292" y="92"/>
                  </a:lnTo>
                  <a:lnTo>
                    <a:pt x="255" y="100"/>
                  </a:lnTo>
                  <a:lnTo>
                    <a:pt x="252" y="95"/>
                  </a:lnTo>
                  <a:lnTo>
                    <a:pt x="243" y="58"/>
                  </a:lnTo>
                  <a:lnTo>
                    <a:pt x="227" y="0"/>
                  </a:lnTo>
                  <a:lnTo>
                    <a:pt x="106" y="26"/>
                  </a:lnTo>
                  <a:lnTo>
                    <a:pt x="0" y="45"/>
                  </a:lnTo>
                  <a:lnTo>
                    <a:pt x="7" y="88"/>
                  </a:lnTo>
                  <a:lnTo>
                    <a:pt x="11" y="83"/>
                  </a:lnTo>
                  <a:lnTo>
                    <a:pt x="16" y="77"/>
                  </a:lnTo>
                  <a:lnTo>
                    <a:pt x="19" y="73"/>
                  </a:lnTo>
                  <a:lnTo>
                    <a:pt x="25" y="66"/>
                  </a:lnTo>
                  <a:lnTo>
                    <a:pt x="26" y="62"/>
                  </a:lnTo>
                  <a:lnTo>
                    <a:pt x="31" y="59"/>
                  </a:lnTo>
                  <a:lnTo>
                    <a:pt x="37" y="61"/>
                  </a:lnTo>
                  <a:lnTo>
                    <a:pt x="44" y="50"/>
                  </a:lnTo>
                  <a:lnTo>
                    <a:pt x="44" y="45"/>
                  </a:lnTo>
                  <a:lnTo>
                    <a:pt x="45" y="45"/>
                  </a:lnTo>
                  <a:lnTo>
                    <a:pt x="50" y="50"/>
                  </a:lnTo>
                  <a:lnTo>
                    <a:pt x="56" y="51"/>
                  </a:lnTo>
                  <a:lnTo>
                    <a:pt x="64" y="50"/>
                  </a:lnTo>
                  <a:lnTo>
                    <a:pt x="65" y="45"/>
                  </a:lnTo>
                  <a:lnTo>
                    <a:pt x="69" y="39"/>
                  </a:lnTo>
                  <a:lnTo>
                    <a:pt x="75" y="39"/>
                  </a:lnTo>
                  <a:lnTo>
                    <a:pt x="77" y="34"/>
                  </a:lnTo>
                  <a:lnTo>
                    <a:pt x="82" y="31"/>
                  </a:lnTo>
                  <a:lnTo>
                    <a:pt x="87" y="34"/>
                  </a:lnTo>
                  <a:lnTo>
                    <a:pt x="92" y="36"/>
                  </a:lnTo>
                  <a:lnTo>
                    <a:pt x="103" y="36"/>
                  </a:lnTo>
                  <a:lnTo>
                    <a:pt x="103" y="36"/>
                  </a:lnTo>
                  <a:lnTo>
                    <a:pt x="102" y="42"/>
                  </a:lnTo>
                  <a:lnTo>
                    <a:pt x="107" y="43"/>
                  </a:lnTo>
                  <a:lnTo>
                    <a:pt x="107" y="49"/>
                  </a:lnTo>
                  <a:lnTo>
                    <a:pt x="111" y="53"/>
                  </a:lnTo>
                  <a:lnTo>
                    <a:pt x="113" y="57"/>
                  </a:lnTo>
                  <a:lnTo>
                    <a:pt x="124" y="57"/>
                  </a:lnTo>
                  <a:lnTo>
                    <a:pt x="129" y="59"/>
                  </a:lnTo>
                  <a:lnTo>
                    <a:pt x="132" y="65"/>
                  </a:lnTo>
                  <a:lnTo>
                    <a:pt x="130" y="70"/>
                  </a:lnTo>
                  <a:lnTo>
                    <a:pt x="136" y="73"/>
                  </a:lnTo>
                  <a:lnTo>
                    <a:pt x="144" y="73"/>
                  </a:lnTo>
                  <a:lnTo>
                    <a:pt x="149" y="76"/>
                  </a:lnTo>
                  <a:lnTo>
                    <a:pt x="153" y="78"/>
                  </a:lnTo>
                  <a:lnTo>
                    <a:pt x="158" y="80"/>
                  </a:lnTo>
                  <a:lnTo>
                    <a:pt x="164" y="76"/>
                  </a:lnTo>
                  <a:lnTo>
                    <a:pt x="170" y="80"/>
                  </a:lnTo>
                  <a:lnTo>
                    <a:pt x="170" y="84"/>
                  </a:lnTo>
                  <a:lnTo>
                    <a:pt x="167" y="89"/>
                  </a:lnTo>
                  <a:lnTo>
                    <a:pt x="167" y="96"/>
                  </a:lnTo>
                  <a:lnTo>
                    <a:pt x="163" y="100"/>
                  </a:lnTo>
                  <a:lnTo>
                    <a:pt x="163" y="106"/>
                  </a:lnTo>
                  <a:lnTo>
                    <a:pt x="160" y="111"/>
                  </a:lnTo>
                  <a:lnTo>
                    <a:pt x="159" y="112"/>
                  </a:lnTo>
                  <a:lnTo>
                    <a:pt x="158" y="116"/>
                  </a:lnTo>
                  <a:lnTo>
                    <a:pt x="158" y="122"/>
                  </a:lnTo>
                  <a:lnTo>
                    <a:pt x="163" y="127"/>
                  </a:lnTo>
                  <a:lnTo>
                    <a:pt x="167" y="122"/>
                  </a:lnTo>
                  <a:lnTo>
                    <a:pt x="167" y="118"/>
                  </a:lnTo>
                  <a:lnTo>
                    <a:pt x="172" y="116"/>
                  </a:lnTo>
                  <a:lnTo>
                    <a:pt x="175" y="122"/>
                  </a:lnTo>
                  <a:lnTo>
                    <a:pt x="179" y="127"/>
                  </a:lnTo>
                  <a:lnTo>
                    <a:pt x="185" y="130"/>
                  </a:lnTo>
                  <a:lnTo>
                    <a:pt x="185" y="126"/>
                  </a:lnTo>
                  <a:lnTo>
                    <a:pt x="186" y="122"/>
                  </a:lnTo>
                  <a:lnTo>
                    <a:pt x="187" y="127"/>
                  </a:lnTo>
                  <a:lnTo>
                    <a:pt x="193" y="133"/>
                  </a:lnTo>
                  <a:lnTo>
                    <a:pt x="198" y="130"/>
                  </a:lnTo>
                  <a:lnTo>
                    <a:pt x="204" y="131"/>
                  </a:lnTo>
                  <a:lnTo>
                    <a:pt x="208" y="135"/>
                  </a:lnTo>
                  <a:lnTo>
                    <a:pt x="209" y="135"/>
                  </a:lnTo>
                  <a:lnTo>
                    <a:pt x="214" y="135"/>
                  </a:lnTo>
                  <a:lnTo>
                    <a:pt x="220" y="139"/>
                  </a:lnTo>
                  <a:lnTo>
                    <a:pt x="221" y="135"/>
                  </a:lnTo>
                  <a:lnTo>
                    <a:pt x="214" y="125"/>
                  </a:lnTo>
                  <a:lnTo>
                    <a:pt x="210" y="123"/>
                  </a:lnTo>
                  <a:lnTo>
                    <a:pt x="205" y="118"/>
                  </a:lnTo>
                  <a:lnTo>
                    <a:pt x="197" y="114"/>
                  </a:lnTo>
                  <a:lnTo>
                    <a:pt x="193" y="110"/>
                  </a:lnTo>
                  <a:lnTo>
                    <a:pt x="190" y="99"/>
                  </a:lnTo>
                  <a:lnTo>
                    <a:pt x="190" y="96"/>
                  </a:lnTo>
                  <a:lnTo>
                    <a:pt x="191" y="100"/>
                  </a:lnTo>
                  <a:lnTo>
                    <a:pt x="197" y="111"/>
                  </a:lnTo>
                  <a:lnTo>
                    <a:pt x="202" y="115"/>
                  </a:lnTo>
                  <a:lnTo>
                    <a:pt x="208" y="116"/>
                  </a:lnTo>
                  <a:lnTo>
                    <a:pt x="210" y="120"/>
                  </a:lnTo>
                  <a:lnTo>
                    <a:pt x="213" y="115"/>
                  </a:lnTo>
                  <a:lnTo>
                    <a:pt x="202" y="104"/>
                  </a:lnTo>
                  <a:lnTo>
                    <a:pt x="200" y="93"/>
                  </a:lnTo>
                  <a:lnTo>
                    <a:pt x="197" y="88"/>
                  </a:lnTo>
                  <a:lnTo>
                    <a:pt x="198" y="83"/>
                  </a:lnTo>
                  <a:lnTo>
                    <a:pt x="197" y="78"/>
                  </a:lnTo>
                  <a:lnTo>
                    <a:pt x="197" y="69"/>
                  </a:lnTo>
                  <a:lnTo>
                    <a:pt x="193" y="65"/>
                  </a:lnTo>
                  <a:lnTo>
                    <a:pt x="194" y="65"/>
                  </a:lnTo>
                  <a:lnTo>
                    <a:pt x="200" y="65"/>
                  </a:lnTo>
                  <a:lnTo>
                    <a:pt x="201" y="65"/>
                  </a:lnTo>
                  <a:lnTo>
                    <a:pt x="197" y="62"/>
                  </a:lnTo>
                  <a:lnTo>
                    <a:pt x="197" y="57"/>
                  </a:lnTo>
                  <a:lnTo>
                    <a:pt x="185" y="49"/>
                  </a:lnTo>
                  <a:lnTo>
                    <a:pt x="190" y="47"/>
                  </a:lnTo>
                  <a:lnTo>
                    <a:pt x="191" y="49"/>
                  </a:lnTo>
                  <a:lnTo>
                    <a:pt x="197" y="49"/>
                  </a:lnTo>
                  <a:lnTo>
                    <a:pt x="191" y="43"/>
                  </a:lnTo>
                  <a:lnTo>
                    <a:pt x="197" y="45"/>
                  </a:lnTo>
                  <a:lnTo>
                    <a:pt x="197" y="38"/>
                  </a:lnTo>
                  <a:lnTo>
                    <a:pt x="197" y="35"/>
                  </a:lnTo>
                  <a:lnTo>
                    <a:pt x="198" y="32"/>
                  </a:lnTo>
                  <a:lnTo>
                    <a:pt x="202" y="38"/>
                  </a:lnTo>
                  <a:lnTo>
                    <a:pt x="202" y="30"/>
                  </a:lnTo>
                  <a:lnTo>
                    <a:pt x="205" y="27"/>
                  </a:lnTo>
                  <a:lnTo>
                    <a:pt x="205" y="31"/>
                  </a:lnTo>
                  <a:lnTo>
                    <a:pt x="210" y="30"/>
                  </a:lnTo>
                  <a:lnTo>
                    <a:pt x="214" y="26"/>
                  </a:lnTo>
                  <a:lnTo>
                    <a:pt x="210" y="19"/>
                  </a:lnTo>
                  <a:lnTo>
                    <a:pt x="210" y="16"/>
                  </a:lnTo>
                  <a:lnTo>
                    <a:pt x="216" y="15"/>
                  </a:lnTo>
                  <a:lnTo>
                    <a:pt x="219" y="13"/>
                  </a:lnTo>
                  <a:lnTo>
                    <a:pt x="219" y="19"/>
                  </a:lnTo>
                  <a:lnTo>
                    <a:pt x="223" y="15"/>
                  </a:lnTo>
                  <a:lnTo>
                    <a:pt x="224" y="17"/>
                  </a:lnTo>
                  <a:lnTo>
                    <a:pt x="217" y="27"/>
                  </a:lnTo>
                  <a:lnTo>
                    <a:pt x="224" y="28"/>
                  </a:lnTo>
                  <a:lnTo>
                    <a:pt x="220" y="31"/>
                  </a:lnTo>
                  <a:lnTo>
                    <a:pt x="214" y="31"/>
                  </a:lnTo>
                  <a:lnTo>
                    <a:pt x="210" y="36"/>
                  </a:lnTo>
                  <a:lnTo>
                    <a:pt x="208" y="53"/>
                  </a:lnTo>
                  <a:lnTo>
                    <a:pt x="210" y="58"/>
                  </a:lnTo>
                  <a:lnTo>
                    <a:pt x="213" y="53"/>
                  </a:lnTo>
                  <a:lnTo>
                    <a:pt x="214" y="53"/>
                  </a:lnTo>
                  <a:lnTo>
                    <a:pt x="214" y="58"/>
                  </a:lnTo>
                  <a:lnTo>
                    <a:pt x="216" y="61"/>
                  </a:lnTo>
                  <a:lnTo>
                    <a:pt x="210" y="65"/>
                  </a:lnTo>
                  <a:lnTo>
                    <a:pt x="206" y="66"/>
                  </a:lnTo>
                  <a:lnTo>
                    <a:pt x="206" y="77"/>
                  </a:lnTo>
                  <a:lnTo>
                    <a:pt x="206" y="72"/>
                  </a:lnTo>
                  <a:lnTo>
                    <a:pt x="212" y="69"/>
                  </a:lnTo>
                  <a:lnTo>
                    <a:pt x="213" y="66"/>
                  </a:lnTo>
                  <a:lnTo>
                    <a:pt x="217" y="72"/>
                  </a:lnTo>
                  <a:lnTo>
                    <a:pt x="221" y="72"/>
                  </a:lnTo>
                  <a:lnTo>
                    <a:pt x="219" y="77"/>
                  </a:lnTo>
                  <a:lnTo>
                    <a:pt x="220" y="81"/>
                  </a:lnTo>
                  <a:lnTo>
                    <a:pt x="216" y="77"/>
                  </a:lnTo>
                  <a:lnTo>
                    <a:pt x="210" y="80"/>
                  </a:lnTo>
                  <a:lnTo>
                    <a:pt x="209" y="85"/>
                  </a:lnTo>
                  <a:lnTo>
                    <a:pt x="212" y="91"/>
                  </a:lnTo>
                  <a:lnTo>
                    <a:pt x="213" y="84"/>
                  </a:lnTo>
                  <a:lnTo>
                    <a:pt x="219" y="84"/>
                  </a:lnTo>
                  <a:lnTo>
                    <a:pt x="221" y="85"/>
                  </a:lnTo>
                  <a:lnTo>
                    <a:pt x="223" y="91"/>
                  </a:lnTo>
                  <a:lnTo>
                    <a:pt x="229" y="92"/>
                  </a:lnTo>
                  <a:lnTo>
                    <a:pt x="235" y="91"/>
                  </a:lnTo>
                  <a:lnTo>
                    <a:pt x="231" y="95"/>
                  </a:lnTo>
                  <a:lnTo>
                    <a:pt x="219" y="95"/>
                  </a:lnTo>
                  <a:lnTo>
                    <a:pt x="217" y="100"/>
                  </a:lnTo>
                  <a:lnTo>
                    <a:pt x="223" y="96"/>
                  </a:lnTo>
                  <a:lnTo>
                    <a:pt x="220" y="107"/>
                  </a:lnTo>
                  <a:lnTo>
                    <a:pt x="220" y="112"/>
                  </a:lnTo>
                  <a:lnTo>
                    <a:pt x="224" y="118"/>
                  </a:lnTo>
                  <a:lnTo>
                    <a:pt x="223" y="112"/>
                  </a:lnTo>
                  <a:lnTo>
                    <a:pt x="228" y="115"/>
                  </a:lnTo>
                  <a:lnTo>
                    <a:pt x="233" y="119"/>
                  </a:lnTo>
                  <a:lnTo>
                    <a:pt x="238" y="122"/>
                  </a:lnTo>
                  <a:lnTo>
                    <a:pt x="236" y="116"/>
                  </a:lnTo>
                  <a:lnTo>
                    <a:pt x="239" y="111"/>
                  </a:lnTo>
                  <a:lnTo>
                    <a:pt x="239" y="116"/>
                  </a:lnTo>
                  <a:lnTo>
                    <a:pt x="240" y="118"/>
                  </a:lnTo>
                  <a:lnTo>
                    <a:pt x="246" y="108"/>
                  </a:lnTo>
                  <a:lnTo>
                    <a:pt x="246" y="118"/>
                  </a:lnTo>
                  <a:lnTo>
                    <a:pt x="248" y="119"/>
                  </a:lnTo>
                  <a:lnTo>
                    <a:pt x="244" y="125"/>
                  </a:lnTo>
                  <a:lnTo>
                    <a:pt x="246" y="130"/>
                  </a:lnTo>
                  <a:lnTo>
                    <a:pt x="250" y="127"/>
                  </a:lnTo>
                  <a:lnTo>
                    <a:pt x="252" y="130"/>
                  </a:lnTo>
                  <a:lnTo>
                    <a:pt x="258" y="129"/>
                  </a:lnTo>
                  <a:lnTo>
                    <a:pt x="255" y="134"/>
                  </a:lnTo>
                  <a:lnTo>
                    <a:pt x="252" y="139"/>
                  </a:lnTo>
                  <a:lnTo>
                    <a:pt x="252" y="142"/>
                  </a:lnTo>
                  <a:lnTo>
                    <a:pt x="262" y="139"/>
                  </a:lnTo>
                  <a:lnTo>
                    <a:pt x="266" y="139"/>
                  </a:lnTo>
                  <a:lnTo>
                    <a:pt x="271" y="134"/>
                  </a:lnTo>
                  <a:lnTo>
                    <a:pt x="282" y="130"/>
                  </a:lnTo>
                  <a:lnTo>
                    <a:pt x="282" y="125"/>
                  </a:lnTo>
                  <a:lnTo>
                    <a:pt x="286" y="120"/>
                  </a:lnTo>
                  <a:lnTo>
                    <a:pt x="289" y="110"/>
                  </a:lnTo>
                  <a:lnTo>
                    <a:pt x="292" y="111"/>
                  </a:lnTo>
                  <a:lnTo>
                    <a:pt x="295" y="100"/>
                  </a:lnTo>
                  <a:close/>
                  <a:moveTo>
                    <a:pt x="293" y="111"/>
                  </a:moveTo>
                  <a:lnTo>
                    <a:pt x="290" y="127"/>
                  </a:lnTo>
                  <a:lnTo>
                    <a:pt x="292" y="127"/>
                  </a:lnTo>
                  <a:lnTo>
                    <a:pt x="293" y="122"/>
                  </a:lnTo>
                  <a:lnTo>
                    <a:pt x="295" y="106"/>
                  </a:lnTo>
                  <a:lnTo>
                    <a:pt x="293" y="1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1" name="Freeform 164">
              <a:extLst>
                <a:ext uri="{FF2B5EF4-FFF2-40B4-BE49-F238E27FC236}">
                  <a16:creationId xmlns:a16="http://schemas.microsoft.com/office/drawing/2014/main" id="{BAD72666-7163-15F2-1675-652D713411D4}"/>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2" name="Freeform 165">
              <a:extLst>
                <a:ext uri="{FF2B5EF4-FFF2-40B4-BE49-F238E27FC236}">
                  <a16:creationId xmlns:a16="http://schemas.microsoft.com/office/drawing/2014/main" id="{F72B29F0-6E41-C3E2-EA8F-88EF77BC13DB}"/>
                </a:ext>
              </a:extLst>
            </p:cNvPr>
            <p:cNvSpPr>
              <a:spLocks/>
            </p:cNvSpPr>
            <p:nvPr/>
          </p:nvSpPr>
          <p:spPr bwMode="auto">
            <a:xfrm>
              <a:off x="7937337" y="2973250"/>
              <a:ext cx="208435" cy="204716"/>
            </a:xfrm>
            <a:custGeom>
              <a:avLst/>
              <a:gdLst>
                <a:gd name="T0" fmla="*/ 0 w 111"/>
                <a:gd name="T1" fmla="*/ 22 h 109"/>
                <a:gd name="T2" fmla="*/ 34 w 111"/>
                <a:gd name="T3" fmla="*/ 15 h 109"/>
                <a:gd name="T4" fmla="*/ 40 w 111"/>
                <a:gd name="T5" fmla="*/ 15 h 109"/>
                <a:gd name="T6" fmla="*/ 49 w 111"/>
                <a:gd name="T7" fmla="*/ 11 h 109"/>
                <a:gd name="T8" fmla="*/ 53 w 111"/>
                <a:gd name="T9" fmla="*/ 11 h 109"/>
                <a:gd name="T10" fmla="*/ 59 w 111"/>
                <a:gd name="T11" fmla="*/ 8 h 109"/>
                <a:gd name="T12" fmla="*/ 88 w 111"/>
                <a:gd name="T13" fmla="*/ 1 h 109"/>
                <a:gd name="T14" fmla="*/ 95 w 111"/>
                <a:gd name="T15" fmla="*/ 0 h 109"/>
                <a:gd name="T16" fmla="*/ 99 w 111"/>
                <a:gd name="T17" fmla="*/ 0 h 109"/>
                <a:gd name="T18" fmla="*/ 110 w 111"/>
                <a:gd name="T19" fmla="*/ 42 h 109"/>
                <a:gd name="T20" fmla="*/ 111 w 111"/>
                <a:gd name="T21" fmla="*/ 47 h 109"/>
                <a:gd name="T22" fmla="*/ 110 w 111"/>
                <a:gd name="T23" fmla="*/ 52 h 109"/>
                <a:gd name="T24" fmla="*/ 110 w 111"/>
                <a:gd name="T25" fmla="*/ 53 h 109"/>
                <a:gd name="T26" fmla="*/ 111 w 111"/>
                <a:gd name="T27" fmla="*/ 56 h 109"/>
                <a:gd name="T28" fmla="*/ 109 w 111"/>
                <a:gd name="T29" fmla="*/ 54 h 109"/>
                <a:gd name="T30" fmla="*/ 98 w 111"/>
                <a:gd name="T31" fmla="*/ 58 h 109"/>
                <a:gd name="T32" fmla="*/ 87 w 111"/>
                <a:gd name="T33" fmla="*/ 65 h 109"/>
                <a:gd name="T34" fmla="*/ 82 w 111"/>
                <a:gd name="T35" fmla="*/ 64 h 109"/>
                <a:gd name="T36" fmla="*/ 82 w 111"/>
                <a:gd name="T37" fmla="*/ 62 h 109"/>
                <a:gd name="T38" fmla="*/ 79 w 111"/>
                <a:gd name="T39" fmla="*/ 61 h 109"/>
                <a:gd name="T40" fmla="*/ 80 w 111"/>
                <a:gd name="T41" fmla="*/ 65 h 109"/>
                <a:gd name="T42" fmla="*/ 80 w 111"/>
                <a:gd name="T43" fmla="*/ 68 h 109"/>
                <a:gd name="T44" fmla="*/ 65 w 111"/>
                <a:gd name="T45" fmla="*/ 72 h 109"/>
                <a:gd name="T46" fmla="*/ 63 w 111"/>
                <a:gd name="T47" fmla="*/ 75 h 109"/>
                <a:gd name="T48" fmla="*/ 57 w 111"/>
                <a:gd name="T49" fmla="*/ 75 h 109"/>
                <a:gd name="T50" fmla="*/ 52 w 111"/>
                <a:gd name="T51" fmla="*/ 77 h 109"/>
                <a:gd name="T52" fmla="*/ 46 w 111"/>
                <a:gd name="T53" fmla="*/ 79 h 109"/>
                <a:gd name="T54" fmla="*/ 38 w 111"/>
                <a:gd name="T55" fmla="*/ 90 h 109"/>
                <a:gd name="T56" fmla="*/ 36 w 111"/>
                <a:gd name="T57" fmla="*/ 87 h 109"/>
                <a:gd name="T58" fmla="*/ 31 w 111"/>
                <a:gd name="T59" fmla="*/ 92 h 109"/>
                <a:gd name="T60" fmla="*/ 26 w 111"/>
                <a:gd name="T61" fmla="*/ 96 h 109"/>
                <a:gd name="T62" fmla="*/ 15 w 111"/>
                <a:gd name="T63" fmla="*/ 106 h 109"/>
                <a:gd name="T64" fmla="*/ 11 w 111"/>
                <a:gd name="T65" fmla="*/ 109 h 109"/>
                <a:gd name="T66" fmla="*/ 6 w 111"/>
                <a:gd name="T67" fmla="*/ 103 h 109"/>
                <a:gd name="T68" fmla="*/ 6 w 111"/>
                <a:gd name="T69" fmla="*/ 100 h 109"/>
                <a:gd name="T70" fmla="*/ 14 w 111"/>
                <a:gd name="T71" fmla="*/ 92 h 109"/>
                <a:gd name="T72" fmla="*/ 14 w 111"/>
                <a:gd name="T73" fmla="*/ 87 h 109"/>
                <a:gd name="T74" fmla="*/ 10 w 111"/>
                <a:gd name="T75" fmla="*/ 81 h 109"/>
                <a:gd name="T76" fmla="*/ 0 w 111"/>
                <a:gd name="T77"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1" h="109">
                  <a:moveTo>
                    <a:pt x="0" y="22"/>
                  </a:moveTo>
                  <a:lnTo>
                    <a:pt x="34" y="15"/>
                  </a:lnTo>
                  <a:lnTo>
                    <a:pt x="40" y="15"/>
                  </a:lnTo>
                  <a:lnTo>
                    <a:pt x="49" y="11"/>
                  </a:lnTo>
                  <a:lnTo>
                    <a:pt x="53" y="11"/>
                  </a:lnTo>
                  <a:lnTo>
                    <a:pt x="59" y="8"/>
                  </a:lnTo>
                  <a:lnTo>
                    <a:pt x="88" y="1"/>
                  </a:lnTo>
                  <a:lnTo>
                    <a:pt x="95" y="0"/>
                  </a:lnTo>
                  <a:lnTo>
                    <a:pt x="99" y="0"/>
                  </a:lnTo>
                  <a:lnTo>
                    <a:pt x="110" y="42"/>
                  </a:lnTo>
                  <a:lnTo>
                    <a:pt x="111" y="47"/>
                  </a:lnTo>
                  <a:lnTo>
                    <a:pt x="110" y="52"/>
                  </a:lnTo>
                  <a:lnTo>
                    <a:pt x="110" y="53"/>
                  </a:lnTo>
                  <a:lnTo>
                    <a:pt x="111" y="56"/>
                  </a:lnTo>
                  <a:lnTo>
                    <a:pt x="109" y="54"/>
                  </a:lnTo>
                  <a:lnTo>
                    <a:pt x="98" y="58"/>
                  </a:lnTo>
                  <a:lnTo>
                    <a:pt x="87" y="65"/>
                  </a:lnTo>
                  <a:lnTo>
                    <a:pt x="82" y="64"/>
                  </a:lnTo>
                  <a:lnTo>
                    <a:pt x="82" y="62"/>
                  </a:lnTo>
                  <a:lnTo>
                    <a:pt x="79" y="61"/>
                  </a:lnTo>
                  <a:lnTo>
                    <a:pt x="80" y="65"/>
                  </a:lnTo>
                  <a:lnTo>
                    <a:pt x="80" y="68"/>
                  </a:lnTo>
                  <a:lnTo>
                    <a:pt x="65" y="72"/>
                  </a:lnTo>
                  <a:lnTo>
                    <a:pt x="63" y="75"/>
                  </a:lnTo>
                  <a:lnTo>
                    <a:pt x="57" y="75"/>
                  </a:lnTo>
                  <a:lnTo>
                    <a:pt x="52" y="77"/>
                  </a:lnTo>
                  <a:lnTo>
                    <a:pt x="46" y="79"/>
                  </a:lnTo>
                  <a:lnTo>
                    <a:pt x="38" y="90"/>
                  </a:lnTo>
                  <a:lnTo>
                    <a:pt x="36" y="87"/>
                  </a:lnTo>
                  <a:lnTo>
                    <a:pt x="31" y="92"/>
                  </a:lnTo>
                  <a:lnTo>
                    <a:pt x="26" y="96"/>
                  </a:lnTo>
                  <a:lnTo>
                    <a:pt x="15" y="106"/>
                  </a:lnTo>
                  <a:lnTo>
                    <a:pt x="11" y="109"/>
                  </a:lnTo>
                  <a:lnTo>
                    <a:pt x="6" y="103"/>
                  </a:lnTo>
                  <a:lnTo>
                    <a:pt x="6" y="100"/>
                  </a:lnTo>
                  <a:lnTo>
                    <a:pt x="14" y="92"/>
                  </a:lnTo>
                  <a:lnTo>
                    <a:pt x="14" y="87"/>
                  </a:lnTo>
                  <a:lnTo>
                    <a:pt x="10" y="81"/>
                  </a:lnTo>
                  <a:lnTo>
                    <a:pt x="0" y="22"/>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3" name="Freeform 166">
              <a:extLst>
                <a:ext uri="{FF2B5EF4-FFF2-40B4-BE49-F238E27FC236}">
                  <a16:creationId xmlns:a16="http://schemas.microsoft.com/office/drawing/2014/main" id="{CB987FF2-9661-23A6-2C7B-594A629BC137}"/>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close/>
                </a:path>
              </a:pathLst>
            </a:custGeom>
            <a:grpFill/>
            <a:ln>
              <a:solidFill>
                <a:srgbClr val="002F6D"/>
              </a:solidFill>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4" name="Freeform 167">
              <a:extLst>
                <a:ext uri="{FF2B5EF4-FFF2-40B4-BE49-F238E27FC236}">
                  <a16:creationId xmlns:a16="http://schemas.microsoft.com/office/drawing/2014/main" id="{5EC0E3F6-A998-D860-C544-E23DC54815F2}"/>
                </a:ext>
              </a:extLst>
            </p:cNvPr>
            <p:cNvSpPr>
              <a:spLocks/>
            </p:cNvSpPr>
            <p:nvPr/>
          </p:nvSpPr>
          <p:spPr bwMode="auto">
            <a:xfrm>
              <a:off x="7995548" y="2460521"/>
              <a:ext cx="204679" cy="424457"/>
            </a:xfrm>
            <a:custGeom>
              <a:avLst/>
              <a:gdLst>
                <a:gd name="T0" fmla="*/ 14 w 109"/>
                <a:gd name="T1" fmla="*/ 226 h 226"/>
                <a:gd name="T2" fmla="*/ 9 w 109"/>
                <a:gd name="T3" fmla="*/ 221 h 226"/>
                <a:gd name="T4" fmla="*/ 6 w 109"/>
                <a:gd name="T5" fmla="*/ 215 h 226"/>
                <a:gd name="T6" fmla="*/ 6 w 109"/>
                <a:gd name="T7" fmla="*/ 209 h 226"/>
                <a:gd name="T8" fmla="*/ 9 w 109"/>
                <a:gd name="T9" fmla="*/ 204 h 226"/>
                <a:gd name="T10" fmla="*/ 6 w 109"/>
                <a:gd name="T11" fmla="*/ 189 h 226"/>
                <a:gd name="T12" fmla="*/ 6 w 109"/>
                <a:gd name="T13" fmla="*/ 178 h 226"/>
                <a:gd name="T14" fmla="*/ 0 w 109"/>
                <a:gd name="T15" fmla="*/ 159 h 226"/>
                <a:gd name="T16" fmla="*/ 3 w 109"/>
                <a:gd name="T17" fmla="*/ 155 h 226"/>
                <a:gd name="T18" fmla="*/ 2 w 109"/>
                <a:gd name="T19" fmla="*/ 147 h 226"/>
                <a:gd name="T20" fmla="*/ 6 w 109"/>
                <a:gd name="T21" fmla="*/ 141 h 226"/>
                <a:gd name="T22" fmla="*/ 7 w 109"/>
                <a:gd name="T23" fmla="*/ 136 h 226"/>
                <a:gd name="T24" fmla="*/ 6 w 109"/>
                <a:gd name="T25" fmla="*/ 131 h 226"/>
                <a:gd name="T26" fmla="*/ 9 w 109"/>
                <a:gd name="T27" fmla="*/ 125 h 226"/>
                <a:gd name="T28" fmla="*/ 7 w 109"/>
                <a:gd name="T29" fmla="*/ 120 h 226"/>
                <a:gd name="T30" fmla="*/ 10 w 109"/>
                <a:gd name="T31" fmla="*/ 110 h 226"/>
                <a:gd name="T32" fmla="*/ 6 w 109"/>
                <a:gd name="T33" fmla="*/ 99 h 226"/>
                <a:gd name="T34" fmla="*/ 6 w 109"/>
                <a:gd name="T35" fmla="*/ 94 h 226"/>
                <a:gd name="T36" fmla="*/ 11 w 109"/>
                <a:gd name="T37" fmla="*/ 90 h 226"/>
                <a:gd name="T38" fmla="*/ 13 w 109"/>
                <a:gd name="T39" fmla="*/ 89 h 226"/>
                <a:gd name="T40" fmla="*/ 22 w 109"/>
                <a:gd name="T41" fmla="*/ 79 h 226"/>
                <a:gd name="T42" fmla="*/ 26 w 109"/>
                <a:gd name="T43" fmla="*/ 71 h 226"/>
                <a:gd name="T44" fmla="*/ 26 w 109"/>
                <a:gd name="T45" fmla="*/ 66 h 226"/>
                <a:gd name="T46" fmla="*/ 25 w 109"/>
                <a:gd name="T47" fmla="*/ 61 h 226"/>
                <a:gd name="T48" fmla="*/ 21 w 109"/>
                <a:gd name="T49" fmla="*/ 56 h 226"/>
                <a:gd name="T50" fmla="*/ 19 w 109"/>
                <a:gd name="T51" fmla="*/ 51 h 226"/>
                <a:gd name="T52" fmla="*/ 22 w 109"/>
                <a:gd name="T53" fmla="*/ 40 h 226"/>
                <a:gd name="T54" fmla="*/ 19 w 109"/>
                <a:gd name="T55" fmla="*/ 32 h 226"/>
                <a:gd name="T56" fmla="*/ 21 w 109"/>
                <a:gd name="T57" fmla="*/ 30 h 226"/>
                <a:gd name="T58" fmla="*/ 21 w 109"/>
                <a:gd name="T59" fmla="*/ 29 h 226"/>
                <a:gd name="T60" fmla="*/ 19 w 109"/>
                <a:gd name="T61" fmla="*/ 23 h 226"/>
                <a:gd name="T62" fmla="*/ 22 w 109"/>
                <a:gd name="T63" fmla="*/ 14 h 226"/>
                <a:gd name="T64" fmla="*/ 22 w 109"/>
                <a:gd name="T65" fmla="*/ 9 h 226"/>
                <a:gd name="T66" fmla="*/ 28 w 109"/>
                <a:gd name="T67" fmla="*/ 5 h 226"/>
                <a:gd name="T68" fmla="*/ 33 w 109"/>
                <a:gd name="T69" fmla="*/ 6 h 226"/>
                <a:gd name="T70" fmla="*/ 38 w 109"/>
                <a:gd name="T71" fmla="*/ 0 h 226"/>
                <a:gd name="T72" fmla="*/ 38 w 109"/>
                <a:gd name="T73" fmla="*/ 3 h 226"/>
                <a:gd name="T74" fmla="*/ 78 w 109"/>
                <a:gd name="T75" fmla="*/ 121 h 226"/>
                <a:gd name="T76" fmla="*/ 83 w 109"/>
                <a:gd name="T77" fmla="*/ 137 h 226"/>
                <a:gd name="T78" fmla="*/ 83 w 109"/>
                <a:gd name="T79" fmla="*/ 143 h 226"/>
                <a:gd name="T80" fmla="*/ 86 w 109"/>
                <a:gd name="T81" fmla="*/ 147 h 226"/>
                <a:gd name="T82" fmla="*/ 87 w 109"/>
                <a:gd name="T83" fmla="*/ 152 h 226"/>
                <a:gd name="T84" fmla="*/ 93 w 109"/>
                <a:gd name="T85" fmla="*/ 156 h 226"/>
                <a:gd name="T86" fmla="*/ 98 w 109"/>
                <a:gd name="T87" fmla="*/ 159 h 226"/>
                <a:gd name="T88" fmla="*/ 99 w 109"/>
                <a:gd name="T89" fmla="*/ 165 h 226"/>
                <a:gd name="T90" fmla="*/ 104 w 109"/>
                <a:gd name="T91" fmla="*/ 170 h 226"/>
                <a:gd name="T92" fmla="*/ 106 w 109"/>
                <a:gd name="T93" fmla="*/ 171 h 226"/>
                <a:gd name="T94" fmla="*/ 109 w 109"/>
                <a:gd name="T95" fmla="*/ 173 h 226"/>
                <a:gd name="T96" fmla="*/ 106 w 109"/>
                <a:gd name="T97" fmla="*/ 184 h 226"/>
                <a:gd name="T98" fmla="*/ 106 w 109"/>
                <a:gd name="T99" fmla="*/ 189 h 226"/>
                <a:gd name="T100" fmla="*/ 104 w 109"/>
                <a:gd name="T101" fmla="*/ 189 h 226"/>
                <a:gd name="T102" fmla="*/ 101 w 109"/>
                <a:gd name="T103" fmla="*/ 189 h 226"/>
                <a:gd name="T104" fmla="*/ 95 w 109"/>
                <a:gd name="T105" fmla="*/ 193 h 226"/>
                <a:gd name="T106" fmla="*/ 93 w 109"/>
                <a:gd name="T107" fmla="*/ 198 h 226"/>
                <a:gd name="T108" fmla="*/ 91 w 109"/>
                <a:gd name="T109" fmla="*/ 197 h 226"/>
                <a:gd name="T110" fmla="*/ 87 w 109"/>
                <a:gd name="T111" fmla="*/ 203 h 226"/>
                <a:gd name="T112" fmla="*/ 82 w 109"/>
                <a:gd name="T113" fmla="*/ 211 h 226"/>
                <a:gd name="T114" fmla="*/ 14 w 10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6">
                  <a:moveTo>
                    <a:pt x="14" y="226"/>
                  </a:moveTo>
                  <a:lnTo>
                    <a:pt x="9" y="221"/>
                  </a:lnTo>
                  <a:lnTo>
                    <a:pt x="6" y="215"/>
                  </a:lnTo>
                  <a:lnTo>
                    <a:pt x="6" y="209"/>
                  </a:lnTo>
                  <a:lnTo>
                    <a:pt x="9" y="204"/>
                  </a:lnTo>
                  <a:lnTo>
                    <a:pt x="6" y="189"/>
                  </a:lnTo>
                  <a:lnTo>
                    <a:pt x="6" y="178"/>
                  </a:lnTo>
                  <a:lnTo>
                    <a:pt x="0" y="159"/>
                  </a:lnTo>
                  <a:lnTo>
                    <a:pt x="3" y="155"/>
                  </a:lnTo>
                  <a:lnTo>
                    <a:pt x="2" y="147"/>
                  </a:lnTo>
                  <a:lnTo>
                    <a:pt x="6" y="141"/>
                  </a:lnTo>
                  <a:lnTo>
                    <a:pt x="7" y="136"/>
                  </a:lnTo>
                  <a:lnTo>
                    <a:pt x="6" y="131"/>
                  </a:lnTo>
                  <a:lnTo>
                    <a:pt x="9" y="125"/>
                  </a:lnTo>
                  <a:lnTo>
                    <a:pt x="7" y="120"/>
                  </a:lnTo>
                  <a:lnTo>
                    <a:pt x="10" y="110"/>
                  </a:lnTo>
                  <a:lnTo>
                    <a:pt x="6" y="99"/>
                  </a:lnTo>
                  <a:lnTo>
                    <a:pt x="6" y="94"/>
                  </a:lnTo>
                  <a:lnTo>
                    <a:pt x="11" y="90"/>
                  </a:lnTo>
                  <a:lnTo>
                    <a:pt x="13" y="89"/>
                  </a:lnTo>
                  <a:lnTo>
                    <a:pt x="22" y="79"/>
                  </a:lnTo>
                  <a:lnTo>
                    <a:pt x="26" y="71"/>
                  </a:lnTo>
                  <a:lnTo>
                    <a:pt x="26" y="66"/>
                  </a:lnTo>
                  <a:lnTo>
                    <a:pt x="25" y="61"/>
                  </a:lnTo>
                  <a:lnTo>
                    <a:pt x="21" y="56"/>
                  </a:lnTo>
                  <a:lnTo>
                    <a:pt x="19" y="51"/>
                  </a:lnTo>
                  <a:lnTo>
                    <a:pt x="22" y="40"/>
                  </a:lnTo>
                  <a:lnTo>
                    <a:pt x="19" y="32"/>
                  </a:lnTo>
                  <a:lnTo>
                    <a:pt x="21" y="30"/>
                  </a:lnTo>
                  <a:lnTo>
                    <a:pt x="21" y="29"/>
                  </a:lnTo>
                  <a:lnTo>
                    <a:pt x="19" y="23"/>
                  </a:lnTo>
                  <a:lnTo>
                    <a:pt x="22" y="14"/>
                  </a:lnTo>
                  <a:lnTo>
                    <a:pt x="22" y="9"/>
                  </a:lnTo>
                  <a:lnTo>
                    <a:pt x="28" y="5"/>
                  </a:lnTo>
                  <a:lnTo>
                    <a:pt x="33" y="6"/>
                  </a:lnTo>
                  <a:lnTo>
                    <a:pt x="38" y="0"/>
                  </a:lnTo>
                  <a:lnTo>
                    <a:pt x="38" y="3"/>
                  </a:lnTo>
                  <a:lnTo>
                    <a:pt x="78" y="121"/>
                  </a:lnTo>
                  <a:lnTo>
                    <a:pt x="83" y="137"/>
                  </a:lnTo>
                  <a:lnTo>
                    <a:pt x="83" y="143"/>
                  </a:lnTo>
                  <a:lnTo>
                    <a:pt x="86" y="147"/>
                  </a:lnTo>
                  <a:lnTo>
                    <a:pt x="87" y="152"/>
                  </a:lnTo>
                  <a:lnTo>
                    <a:pt x="93" y="156"/>
                  </a:lnTo>
                  <a:lnTo>
                    <a:pt x="98" y="159"/>
                  </a:lnTo>
                  <a:lnTo>
                    <a:pt x="99" y="165"/>
                  </a:lnTo>
                  <a:lnTo>
                    <a:pt x="104" y="170"/>
                  </a:lnTo>
                  <a:lnTo>
                    <a:pt x="106" y="171"/>
                  </a:lnTo>
                  <a:lnTo>
                    <a:pt x="109" y="173"/>
                  </a:lnTo>
                  <a:lnTo>
                    <a:pt x="106" y="184"/>
                  </a:lnTo>
                  <a:lnTo>
                    <a:pt x="106" y="189"/>
                  </a:lnTo>
                  <a:lnTo>
                    <a:pt x="104" y="189"/>
                  </a:lnTo>
                  <a:lnTo>
                    <a:pt x="101" y="189"/>
                  </a:lnTo>
                  <a:lnTo>
                    <a:pt x="95" y="193"/>
                  </a:lnTo>
                  <a:lnTo>
                    <a:pt x="93" y="198"/>
                  </a:lnTo>
                  <a:lnTo>
                    <a:pt x="91" y="197"/>
                  </a:lnTo>
                  <a:lnTo>
                    <a:pt x="87" y="203"/>
                  </a:lnTo>
                  <a:lnTo>
                    <a:pt x="82" y="211"/>
                  </a:lnTo>
                  <a:lnTo>
                    <a:pt x="14" y="226"/>
                  </a:lnTo>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5" name="Freeform 168">
              <a:extLst>
                <a:ext uri="{FF2B5EF4-FFF2-40B4-BE49-F238E27FC236}">
                  <a16:creationId xmlns:a16="http://schemas.microsoft.com/office/drawing/2014/main" id="{3C564A24-646F-EF78-6DD3-036A936B3503}"/>
                </a:ext>
              </a:extLst>
            </p:cNvPr>
            <p:cNvSpPr>
              <a:spLocks noEditPoints="1"/>
            </p:cNvSpPr>
            <p:nvPr/>
          </p:nvSpPr>
          <p:spPr bwMode="auto">
            <a:xfrm>
              <a:off x="8123238" y="2963859"/>
              <a:ext cx="93889" cy="114566"/>
            </a:xfrm>
            <a:custGeom>
              <a:avLst/>
              <a:gdLst>
                <a:gd name="T0" fmla="*/ 31 w 50"/>
                <a:gd name="T1" fmla="*/ 13 h 61"/>
                <a:gd name="T2" fmla="*/ 30 w 50"/>
                <a:gd name="T3" fmla="*/ 9 h 61"/>
                <a:gd name="T4" fmla="*/ 27 w 50"/>
                <a:gd name="T5" fmla="*/ 8 h 61"/>
                <a:gd name="T6" fmla="*/ 25 w 50"/>
                <a:gd name="T7" fmla="*/ 2 h 61"/>
                <a:gd name="T8" fmla="*/ 21 w 50"/>
                <a:gd name="T9" fmla="*/ 0 h 61"/>
                <a:gd name="T10" fmla="*/ 0 w 50"/>
                <a:gd name="T11" fmla="*/ 5 h 61"/>
                <a:gd name="T12" fmla="*/ 11 w 50"/>
                <a:gd name="T13" fmla="*/ 47 h 61"/>
                <a:gd name="T14" fmla="*/ 12 w 50"/>
                <a:gd name="T15" fmla="*/ 52 h 61"/>
                <a:gd name="T16" fmla="*/ 11 w 50"/>
                <a:gd name="T17" fmla="*/ 57 h 61"/>
                <a:gd name="T18" fmla="*/ 11 w 50"/>
                <a:gd name="T19" fmla="*/ 58 h 61"/>
                <a:gd name="T20" fmla="*/ 12 w 50"/>
                <a:gd name="T21" fmla="*/ 61 h 61"/>
                <a:gd name="T22" fmla="*/ 18 w 50"/>
                <a:gd name="T23" fmla="*/ 58 h 61"/>
                <a:gd name="T24" fmla="*/ 33 w 50"/>
                <a:gd name="T25" fmla="*/ 48 h 61"/>
                <a:gd name="T26" fmla="*/ 33 w 50"/>
                <a:gd name="T27" fmla="*/ 43 h 61"/>
                <a:gd name="T28" fmla="*/ 31 w 50"/>
                <a:gd name="T29" fmla="*/ 35 h 61"/>
                <a:gd name="T30" fmla="*/ 31 w 50"/>
                <a:gd name="T31" fmla="*/ 31 h 61"/>
                <a:gd name="T32" fmla="*/ 27 w 50"/>
                <a:gd name="T33" fmla="*/ 25 h 61"/>
                <a:gd name="T34" fmla="*/ 30 w 50"/>
                <a:gd name="T35" fmla="*/ 20 h 61"/>
                <a:gd name="T36" fmla="*/ 29 w 50"/>
                <a:gd name="T37" fmla="*/ 15 h 61"/>
                <a:gd name="T38" fmla="*/ 33 w 50"/>
                <a:gd name="T39" fmla="*/ 20 h 61"/>
                <a:gd name="T40" fmla="*/ 36 w 50"/>
                <a:gd name="T41" fmla="*/ 17 h 61"/>
                <a:gd name="T42" fmla="*/ 34 w 50"/>
                <a:gd name="T43" fmla="*/ 17 h 61"/>
                <a:gd name="T44" fmla="*/ 31 w 50"/>
                <a:gd name="T45" fmla="*/ 13 h 61"/>
                <a:gd name="T46" fmla="*/ 36 w 50"/>
                <a:gd name="T47" fmla="*/ 23 h 61"/>
                <a:gd name="T48" fmla="*/ 40 w 50"/>
                <a:gd name="T49" fmla="*/ 20 h 61"/>
                <a:gd name="T50" fmla="*/ 36 w 50"/>
                <a:gd name="T51" fmla="*/ 17 h 61"/>
                <a:gd name="T52" fmla="*/ 36 w 50"/>
                <a:gd name="T53" fmla="*/ 23 h 61"/>
                <a:gd name="T54" fmla="*/ 49 w 50"/>
                <a:gd name="T55" fmla="*/ 31 h 61"/>
                <a:gd name="T56" fmla="*/ 48 w 50"/>
                <a:gd name="T57" fmla="*/ 24 h 61"/>
                <a:gd name="T58" fmla="*/ 42 w 50"/>
                <a:gd name="T59" fmla="*/ 23 h 61"/>
                <a:gd name="T60" fmla="*/ 45 w 50"/>
                <a:gd name="T61" fmla="*/ 34 h 61"/>
                <a:gd name="T62" fmla="*/ 48 w 50"/>
                <a:gd name="T63" fmla="*/ 39 h 61"/>
                <a:gd name="T64" fmla="*/ 50 w 50"/>
                <a:gd name="T65" fmla="*/ 35 h 61"/>
                <a:gd name="T66" fmla="*/ 49 w 50"/>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61">
                  <a:moveTo>
                    <a:pt x="31" y="13"/>
                  </a:moveTo>
                  <a:lnTo>
                    <a:pt x="30" y="9"/>
                  </a:lnTo>
                  <a:lnTo>
                    <a:pt x="27" y="8"/>
                  </a:lnTo>
                  <a:lnTo>
                    <a:pt x="25" y="2"/>
                  </a:lnTo>
                  <a:lnTo>
                    <a:pt x="21" y="0"/>
                  </a:lnTo>
                  <a:lnTo>
                    <a:pt x="0" y="5"/>
                  </a:lnTo>
                  <a:lnTo>
                    <a:pt x="11" y="47"/>
                  </a:lnTo>
                  <a:lnTo>
                    <a:pt x="12" y="52"/>
                  </a:lnTo>
                  <a:lnTo>
                    <a:pt x="11" y="57"/>
                  </a:lnTo>
                  <a:lnTo>
                    <a:pt x="11" y="58"/>
                  </a:lnTo>
                  <a:lnTo>
                    <a:pt x="12" y="61"/>
                  </a:lnTo>
                  <a:lnTo>
                    <a:pt x="18" y="58"/>
                  </a:lnTo>
                  <a:lnTo>
                    <a:pt x="33" y="48"/>
                  </a:lnTo>
                  <a:lnTo>
                    <a:pt x="33" y="43"/>
                  </a:lnTo>
                  <a:lnTo>
                    <a:pt x="31" y="35"/>
                  </a:lnTo>
                  <a:lnTo>
                    <a:pt x="31" y="31"/>
                  </a:lnTo>
                  <a:lnTo>
                    <a:pt x="27" y="25"/>
                  </a:lnTo>
                  <a:lnTo>
                    <a:pt x="30" y="20"/>
                  </a:lnTo>
                  <a:lnTo>
                    <a:pt x="29" y="15"/>
                  </a:lnTo>
                  <a:lnTo>
                    <a:pt x="33" y="20"/>
                  </a:lnTo>
                  <a:lnTo>
                    <a:pt x="36" y="17"/>
                  </a:lnTo>
                  <a:lnTo>
                    <a:pt x="34" y="17"/>
                  </a:lnTo>
                  <a:lnTo>
                    <a:pt x="31" y="13"/>
                  </a:lnTo>
                  <a:close/>
                  <a:moveTo>
                    <a:pt x="36" y="23"/>
                  </a:moveTo>
                  <a:lnTo>
                    <a:pt x="40" y="20"/>
                  </a:lnTo>
                  <a:lnTo>
                    <a:pt x="36" y="17"/>
                  </a:lnTo>
                  <a:lnTo>
                    <a:pt x="36" y="23"/>
                  </a:lnTo>
                  <a:close/>
                  <a:moveTo>
                    <a:pt x="49" y="31"/>
                  </a:moveTo>
                  <a:lnTo>
                    <a:pt x="48" y="24"/>
                  </a:lnTo>
                  <a:lnTo>
                    <a:pt x="42" y="23"/>
                  </a:lnTo>
                  <a:lnTo>
                    <a:pt x="45" y="34"/>
                  </a:lnTo>
                  <a:lnTo>
                    <a:pt x="48" y="39"/>
                  </a:lnTo>
                  <a:lnTo>
                    <a:pt x="50" y="35"/>
                  </a:lnTo>
                  <a:lnTo>
                    <a:pt x="49" y="3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6" name="Freeform 169">
              <a:extLst>
                <a:ext uri="{FF2B5EF4-FFF2-40B4-BE49-F238E27FC236}">
                  <a16:creationId xmlns:a16="http://schemas.microsoft.com/office/drawing/2014/main" id="{2A1E1942-4E3F-BCDD-11D8-8D3E65C49193}"/>
                </a:ext>
              </a:extLst>
            </p:cNvPr>
            <p:cNvSpPr>
              <a:spLocks noEditPoints="1"/>
            </p:cNvSpPr>
            <p:nvPr/>
          </p:nvSpPr>
          <p:spPr bwMode="auto">
            <a:xfrm>
              <a:off x="2148115" y="2915028"/>
              <a:ext cx="993350" cy="1665898"/>
            </a:xfrm>
            <a:custGeom>
              <a:avLst/>
              <a:gdLst>
                <a:gd name="T0" fmla="*/ 514 w 529"/>
                <a:gd name="T1" fmla="*/ 731 h 887"/>
                <a:gd name="T2" fmla="*/ 426 w 529"/>
                <a:gd name="T3" fmla="*/ 583 h 887"/>
                <a:gd name="T4" fmla="*/ 51 w 529"/>
                <a:gd name="T5" fmla="*/ 0 h 887"/>
                <a:gd name="T6" fmla="*/ 45 w 529"/>
                <a:gd name="T7" fmla="*/ 27 h 887"/>
                <a:gd name="T8" fmla="*/ 32 w 529"/>
                <a:gd name="T9" fmla="*/ 77 h 887"/>
                <a:gd name="T10" fmla="*/ 21 w 529"/>
                <a:gd name="T11" fmla="*/ 97 h 887"/>
                <a:gd name="T12" fmla="*/ 2 w 529"/>
                <a:gd name="T13" fmla="*/ 130 h 887"/>
                <a:gd name="T14" fmla="*/ 21 w 529"/>
                <a:gd name="T15" fmla="*/ 177 h 887"/>
                <a:gd name="T16" fmla="*/ 17 w 529"/>
                <a:gd name="T17" fmla="*/ 205 h 887"/>
                <a:gd name="T18" fmla="*/ 11 w 529"/>
                <a:gd name="T19" fmla="*/ 260 h 887"/>
                <a:gd name="T20" fmla="*/ 34 w 529"/>
                <a:gd name="T21" fmla="*/ 302 h 887"/>
                <a:gd name="T22" fmla="*/ 41 w 529"/>
                <a:gd name="T23" fmla="*/ 321 h 887"/>
                <a:gd name="T24" fmla="*/ 32 w 529"/>
                <a:gd name="T25" fmla="*/ 339 h 887"/>
                <a:gd name="T26" fmla="*/ 53 w 529"/>
                <a:gd name="T27" fmla="*/ 355 h 887"/>
                <a:gd name="T28" fmla="*/ 63 w 529"/>
                <a:gd name="T29" fmla="*/ 343 h 887"/>
                <a:gd name="T30" fmla="*/ 86 w 529"/>
                <a:gd name="T31" fmla="*/ 348 h 887"/>
                <a:gd name="T32" fmla="*/ 114 w 529"/>
                <a:gd name="T33" fmla="*/ 347 h 887"/>
                <a:gd name="T34" fmla="*/ 120 w 529"/>
                <a:gd name="T35" fmla="*/ 352 h 887"/>
                <a:gd name="T36" fmla="*/ 109 w 529"/>
                <a:gd name="T37" fmla="*/ 357 h 887"/>
                <a:gd name="T38" fmla="*/ 71 w 529"/>
                <a:gd name="T39" fmla="*/ 347 h 887"/>
                <a:gd name="T40" fmla="*/ 75 w 529"/>
                <a:gd name="T41" fmla="*/ 370 h 887"/>
                <a:gd name="T42" fmla="*/ 70 w 529"/>
                <a:gd name="T43" fmla="*/ 389 h 887"/>
                <a:gd name="T44" fmla="*/ 64 w 529"/>
                <a:gd name="T45" fmla="*/ 365 h 887"/>
                <a:gd name="T46" fmla="*/ 51 w 529"/>
                <a:gd name="T47" fmla="*/ 382 h 887"/>
                <a:gd name="T48" fmla="*/ 51 w 529"/>
                <a:gd name="T49" fmla="*/ 412 h 887"/>
                <a:gd name="T50" fmla="*/ 80 w 529"/>
                <a:gd name="T51" fmla="*/ 449 h 887"/>
                <a:gd name="T52" fmla="*/ 65 w 529"/>
                <a:gd name="T53" fmla="*/ 480 h 887"/>
                <a:gd name="T54" fmla="*/ 82 w 529"/>
                <a:gd name="T55" fmla="*/ 522 h 887"/>
                <a:gd name="T56" fmla="*/ 98 w 529"/>
                <a:gd name="T57" fmla="*/ 559 h 887"/>
                <a:gd name="T58" fmla="*/ 106 w 529"/>
                <a:gd name="T59" fmla="*/ 594 h 887"/>
                <a:gd name="T60" fmla="*/ 114 w 529"/>
                <a:gd name="T61" fmla="*/ 620 h 887"/>
                <a:gd name="T62" fmla="*/ 109 w 529"/>
                <a:gd name="T63" fmla="*/ 652 h 887"/>
                <a:gd name="T64" fmla="*/ 141 w 529"/>
                <a:gd name="T65" fmla="*/ 668 h 887"/>
                <a:gd name="T66" fmla="*/ 181 w 529"/>
                <a:gd name="T67" fmla="*/ 686 h 887"/>
                <a:gd name="T68" fmla="*/ 213 w 529"/>
                <a:gd name="T69" fmla="*/ 723 h 887"/>
                <a:gd name="T70" fmla="*/ 239 w 529"/>
                <a:gd name="T71" fmla="*/ 747 h 887"/>
                <a:gd name="T72" fmla="*/ 258 w 529"/>
                <a:gd name="T73" fmla="*/ 757 h 887"/>
                <a:gd name="T74" fmla="*/ 295 w 529"/>
                <a:gd name="T75" fmla="*/ 807 h 887"/>
                <a:gd name="T76" fmla="*/ 296 w 529"/>
                <a:gd name="T77" fmla="*/ 856 h 887"/>
                <a:gd name="T78" fmla="*/ 300 w 529"/>
                <a:gd name="T79" fmla="*/ 861 h 887"/>
                <a:gd name="T80" fmla="*/ 471 w 529"/>
                <a:gd name="T81" fmla="*/ 884 h 887"/>
                <a:gd name="T82" fmla="*/ 486 w 529"/>
                <a:gd name="T83" fmla="*/ 869 h 887"/>
                <a:gd name="T84" fmla="*/ 476 w 529"/>
                <a:gd name="T85" fmla="*/ 849 h 887"/>
                <a:gd name="T86" fmla="*/ 491 w 529"/>
                <a:gd name="T87" fmla="*/ 818 h 887"/>
                <a:gd name="T88" fmla="*/ 505 w 529"/>
                <a:gd name="T89" fmla="*/ 784 h 887"/>
                <a:gd name="T90" fmla="*/ 129 w 529"/>
                <a:gd name="T91" fmla="*/ 702 h 887"/>
                <a:gd name="T92" fmla="*/ 137 w 529"/>
                <a:gd name="T93" fmla="*/ 708 h 887"/>
                <a:gd name="T94" fmla="*/ 147 w 529"/>
                <a:gd name="T95" fmla="*/ 706 h 887"/>
                <a:gd name="T96" fmla="*/ 163 w 529"/>
                <a:gd name="T97" fmla="*/ 710 h 887"/>
                <a:gd name="T98" fmla="*/ 156 w 529"/>
                <a:gd name="T99" fmla="*/ 773 h 887"/>
                <a:gd name="T100" fmla="*/ 215 w 529"/>
                <a:gd name="T101" fmla="*/ 822 h 887"/>
                <a:gd name="T102" fmla="*/ 231 w 529"/>
                <a:gd name="T103" fmla="*/ 776 h 887"/>
                <a:gd name="T104" fmla="*/ 238 w 529"/>
                <a:gd name="T105" fmla="*/ 78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887">
                  <a:moveTo>
                    <a:pt x="525" y="758"/>
                  </a:moveTo>
                  <a:lnTo>
                    <a:pt x="516" y="748"/>
                  </a:lnTo>
                  <a:lnTo>
                    <a:pt x="516" y="742"/>
                  </a:lnTo>
                  <a:lnTo>
                    <a:pt x="514" y="736"/>
                  </a:lnTo>
                  <a:lnTo>
                    <a:pt x="514" y="731"/>
                  </a:lnTo>
                  <a:lnTo>
                    <a:pt x="512" y="724"/>
                  </a:lnTo>
                  <a:lnTo>
                    <a:pt x="506" y="713"/>
                  </a:lnTo>
                  <a:lnTo>
                    <a:pt x="506" y="708"/>
                  </a:lnTo>
                  <a:lnTo>
                    <a:pt x="506" y="702"/>
                  </a:lnTo>
                  <a:lnTo>
                    <a:pt x="426" y="583"/>
                  </a:lnTo>
                  <a:lnTo>
                    <a:pt x="235" y="305"/>
                  </a:lnTo>
                  <a:lnTo>
                    <a:pt x="249" y="251"/>
                  </a:lnTo>
                  <a:lnTo>
                    <a:pt x="293" y="65"/>
                  </a:lnTo>
                  <a:lnTo>
                    <a:pt x="182" y="36"/>
                  </a:lnTo>
                  <a:lnTo>
                    <a:pt x="51" y="0"/>
                  </a:lnTo>
                  <a:lnTo>
                    <a:pt x="49" y="0"/>
                  </a:lnTo>
                  <a:lnTo>
                    <a:pt x="45" y="11"/>
                  </a:lnTo>
                  <a:lnTo>
                    <a:pt x="42" y="16"/>
                  </a:lnTo>
                  <a:lnTo>
                    <a:pt x="45" y="22"/>
                  </a:lnTo>
                  <a:lnTo>
                    <a:pt x="45" y="27"/>
                  </a:lnTo>
                  <a:lnTo>
                    <a:pt x="46" y="38"/>
                  </a:lnTo>
                  <a:lnTo>
                    <a:pt x="45" y="39"/>
                  </a:lnTo>
                  <a:lnTo>
                    <a:pt x="44" y="49"/>
                  </a:lnTo>
                  <a:lnTo>
                    <a:pt x="30" y="72"/>
                  </a:lnTo>
                  <a:lnTo>
                    <a:pt x="32" y="77"/>
                  </a:lnTo>
                  <a:lnTo>
                    <a:pt x="30" y="83"/>
                  </a:lnTo>
                  <a:lnTo>
                    <a:pt x="26" y="87"/>
                  </a:lnTo>
                  <a:lnTo>
                    <a:pt x="23" y="93"/>
                  </a:lnTo>
                  <a:lnTo>
                    <a:pt x="25" y="95"/>
                  </a:lnTo>
                  <a:lnTo>
                    <a:pt x="21" y="97"/>
                  </a:lnTo>
                  <a:lnTo>
                    <a:pt x="15" y="100"/>
                  </a:lnTo>
                  <a:lnTo>
                    <a:pt x="11" y="106"/>
                  </a:lnTo>
                  <a:lnTo>
                    <a:pt x="7" y="111"/>
                  </a:lnTo>
                  <a:lnTo>
                    <a:pt x="2" y="122"/>
                  </a:lnTo>
                  <a:lnTo>
                    <a:pt x="2" y="130"/>
                  </a:lnTo>
                  <a:lnTo>
                    <a:pt x="0" y="135"/>
                  </a:lnTo>
                  <a:lnTo>
                    <a:pt x="11" y="152"/>
                  </a:lnTo>
                  <a:lnTo>
                    <a:pt x="11" y="156"/>
                  </a:lnTo>
                  <a:lnTo>
                    <a:pt x="15" y="161"/>
                  </a:lnTo>
                  <a:lnTo>
                    <a:pt x="21" y="177"/>
                  </a:lnTo>
                  <a:lnTo>
                    <a:pt x="19" y="183"/>
                  </a:lnTo>
                  <a:lnTo>
                    <a:pt x="21" y="188"/>
                  </a:lnTo>
                  <a:lnTo>
                    <a:pt x="19" y="194"/>
                  </a:lnTo>
                  <a:lnTo>
                    <a:pt x="19" y="201"/>
                  </a:lnTo>
                  <a:lnTo>
                    <a:pt x="17" y="205"/>
                  </a:lnTo>
                  <a:lnTo>
                    <a:pt x="11" y="215"/>
                  </a:lnTo>
                  <a:lnTo>
                    <a:pt x="13" y="236"/>
                  </a:lnTo>
                  <a:lnTo>
                    <a:pt x="11" y="244"/>
                  </a:lnTo>
                  <a:lnTo>
                    <a:pt x="7" y="249"/>
                  </a:lnTo>
                  <a:lnTo>
                    <a:pt x="11" y="260"/>
                  </a:lnTo>
                  <a:lnTo>
                    <a:pt x="18" y="271"/>
                  </a:lnTo>
                  <a:lnTo>
                    <a:pt x="23" y="286"/>
                  </a:lnTo>
                  <a:lnTo>
                    <a:pt x="27" y="291"/>
                  </a:lnTo>
                  <a:lnTo>
                    <a:pt x="32" y="297"/>
                  </a:lnTo>
                  <a:lnTo>
                    <a:pt x="34" y="302"/>
                  </a:lnTo>
                  <a:lnTo>
                    <a:pt x="34" y="308"/>
                  </a:lnTo>
                  <a:lnTo>
                    <a:pt x="34" y="313"/>
                  </a:lnTo>
                  <a:lnTo>
                    <a:pt x="36" y="310"/>
                  </a:lnTo>
                  <a:lnTo>
                    <a:pt x="36" y="310"/>
                  </a:lnTo>
                  <a:lnTo>
                    <a:pt x="41" y="321"/>
                  </a:lnTo>
                  <a:lnTo>
                    <a:pt x="42" y="332"/>
                  </a:lnTo>
                  <a:lnTo>
                    <a:pt x="38" y="321"/>
                  </a:lnTo>
                  <a:lnTo>
                    <a:pt x="37" y="327"/>
                  </a:lnTo>
                  <a:lnTo>
                    <a:pt x="34" y="332"/>
                  </a:lnTo>
                  <a:lnTo>
                    <a:pt x="32" y="339"/>
                  </a:lnTo>
                  <a:lnTo>
                    <a:pt x="37" y="335"/>
                  </a:lnTo>
                  <a:lnTo>
                    <a:pt x="42" y="340"/>
                  </a:lnTo>
                  <a:lnTo>
                    <a:pt x="45" y="346"/>
                  </a:lnTo>
                  <a:lnTo>
                    <a:pt x="51" y="350"/>
                  </a:lnTo>
                  <a:lnTo>
                    <a:pt x="53" y="355"/>
                  </a:lnTo>
                  <a:lnTo>
                    <a:pt x="59" y="361"/>
                  </a:lnTo>
                  <a:lnTo>
                    <a:pt x="63" y="357"/>
                  </a:lnTo>
                  <a:lnTo>
                    <a:pt x="60" y="351"/>
                  </a:lnTo>
                  <a:lnTo>
                    <a:pt x="64" y="348"/>
                  </a:lnTo>
                  <a:lnTo>
                    <a:pt x="63" y="343"/>
                  </a:lnTo>
                  <a:lnTo>
                    <a:pt x="65" y="336"/>
                  </a:lnTo>
                  <a:lnTo>
                    <a:pt x="71" y="335"/>
                  </a:lnTo>
                  <a:lnTo>
                    <a:pt x="76" y="339"/>
                  </a:lnTo>
                  <a:lnTo>
                    <a:pt x="80" y="344"/>
                  </a:lnTo>
                  <a:lnTo>
                    <a:pt x="86" y="348"/>
                  </a:lnTo>
                  <a:lnTo>
                    <a:pt x="90" y="346"/>
                  </a:lnTo>
                  <a:lnTo>
                    <a:pt x="95" y="346"/>
                  </a:lnTo>
                  <a:lnTo>
                    <a:pt x="99" y="351"/>
                  </a:lnTo>
                  <a:lnTo>
                    <a:pt x="110" y="351"/>
                  </a:lnTo>
                  <a:lnTo>
                    <a:pt x="114" y="347"/>
                  </a:lnTo>
                  <a:lnTo>
                    <a:pt x="113" y="351"/>
                  </a:lnTo>
                  <a:lnTo>
                    <a:pt x="108" y="354"/>
                  </a:lnTo>
                  <a:lnTo>
                    <a:pt x="113" y="354"/>
                  </a:lnTo>
                  <a:lnTo>
                    <a:pt x="118" y="352"/>
                  </a:lnTo>
                  <a:lnTo>
                    <a:pt x="120" y="352"/>
                  </a:lnTo>
                  <a:lnTo>
                    <a:pt x="124" y="357"/>
                  </a:lnTo>
                  <a:lnTo>
                    <a:pt x="128" y="362"/>
                  </a:lnTo>
                  <a:lnTo>
                    <a:pt x="128" y="363"/>
                  </a:lnTo>
                  <a:lnTo>
                    <a:pt x="120" y="352"/>
                  </a:lnTo>
                  <a:lnTo>
                    <a:pt x="109" y="357"/>
                  </a:lnTo>
                  <a:lnTo>
                    <a:pt x="93" y="348"/>
                  </a:lnTo>
                  <a:lnTo>
                    <a:pt x="84" y="350"/>
                  </a:lnTo>
                  <a:lnTo>
                    <a:pt x="80" y="346"/>
                  </a:lnTo>
                  <a:lnTo>
                    <a:pt x="75" y="347"/>
                  </a:lnTo>
                  <a:lnTo>
                    <a:pt x="71" y="347"/>
                  </a:lnTo>
                  <a:lnTo>
                    <a:pt x="67" y="352"/>
                  </a:lnTo>
                  <a:lnTo>
                    <a:pt x="71" y="358"/>
                  </a:lnTo>
                  <a:lnTo>
                    <a:pt x="70" y="363"/>
                  </a:lnTo>
                  <a:lnTo>
                    <a:pt x="71" y="369"/>
                  </a:lnTo>
                  <a:lnTo>
                    <a:pt x="75" y="370"/>
                  </a:lnTo>
                  <a:lnTo>
                    <a:pt x="76" y="381"/>
                  </a:lnTo>
                  <a:lnTo>
                    <a:pt x="76" y="390"/>
                  </a:lnTo>
                  <a:lnTo>
                    <a:pt x="80" y="396"/>
                  </a:lnTo>
                  <a:lnTo>
                    <a:pt x="75" y="396"/>
                  </a:lnTo>
                  <a:lnTo>
                    <a:pt x="70" y="389"/>
                  </a:lnTo>
                  <a:lnTo>
                    <a:pt x="67" y="384"/>
                  </a:lnTo>
                  <a:lnTo>
                    <a:pt x="61" y="380"/>
                  </a:lnTo>
                  <a:lnTo>
                    <a:pt x="63" y="375"/>
                  </a:lnTo>
                  <a:lnTo>
                    <a:pt x="65" y="370"/>
                  </a:lnTo>
                  <a:lnTo>
                    <a:pt x="64" y="365"/>
                  </a:lnTo>
                  <a:lnTo>
                    <a:pt x="64" y="362"/>
                  </a:lnTo>
                  <a:lnTo>
                    <a:pt x="59" y="362"/>
                  </a:lnTo>
                  <a:lnTo>
                    <a:pt x="56" y="367"/>
                  </a:lnTo>
                  <a:lnTo>
                    <a:pt x="55" y="373"/>
                  </a:lnTo>
                  <a:lnTo>
                    <a:pt x="51" y="382"/>
                  </a:lnTo>
                  <a:lnTo>
                    <a:pt x="55" y="388"/>
                  </a:lnTo>
                  <a:lnTo>
                    <a:pt x="55" y="399"/>
                  </a:lnTo>
                  <a:lnTo>
                    <a:pt x="53" y="404"/>
                  </a:lnTo>
                  <a:lnTo>
                    <a:pt x="51" y="407"/>
                  </a:lnTo>
                  <a:lnTo>
                    <a:pt x="51" y="412"/>
                  </a:lnTo>
                  <a:lnTo>
                    <a:pt x="53" y="418"/>
                  </a:lnTo>
                  <a:lnTo>
                    <a:pt x="61" y="432"/>
                  </a:lnTo>
                  <a:lnTo>
                    <a:pt x="67" y="438"/>
                  </a:lnTo>
                  <a:lnTo>
                    <a:pt x="78" y="438"/>
                  </a:lnTo>
                  <a:lnTo>
                    <a:pt x="80" y="449"/>
                  </a:lnTo>
                  <a:lnTo>
                    <a:pt x="80" y="460"/>
                  </a:lnTo>
                  <a:lnTo>
                    <a:pt x="78" y="460"/>
                  </a:lnTo>
                  <a:lnTo>
                    <a:pt x="76" y="464"/>
                  </a:lnTo>
                  <a:lnTo>
                    <a:pt x="65" y="469"/>
                  </a:lnTo>
                  <a:lnTo>
                    <a:pt x="65" y="480"/>
                  </a:lnTo>
                  <a:lnTo>
                    <a:pt x="64" y="491"/>
                  </a:lnTo>
                  <a:lnTo>
                    <a:pt x="67" y="496"/>
                  </a:lnTo>
                  <a:lnTo>
                    <a:pt x="75" y="507"/>
                  </a:lnTo>
                  <a:lnTo>
                    <a:pt x="78" y="518"/>
                  </a:lnTo>
                  <a:lnTo>
                    <a:pt x="82" y="522"/>
                  </a:lnTo>
                  <a:lnTo>
                    <a:pt x="83" y="533"/>
                  </a:lnTo>
                  <a:lnTo>
                    <a:pt x="89" y="542"/>
                  </a:lnTo>
                  <a:lnTo>
                    <a:pt x="89" y="548"/>
                  </a:lnTo>
                  <a:lnTo>
                    <a:pt x="91" y="553"/>
                  </a:lnTo>
                  <a:lnTo>
                    <a:pt x="98" y="559"/>
                  </a:lnTo>
                  <a:lnTo>
                    <a:pt x="101" y="569"/>
                  </a:lnTo>
                  <a:lnTo>
                    <a:pt x="110" y="580"/>
                  </a:lnTo>
                  <a:lnTo>
                    <a:pt x="112" y="586"/>
                  </a:lnTo>
                  <a:lnTo>
                    <a:pt x="108" y="588"/>
                  </a:lnTo>
                  <a:lnTo>
                    <a:pt x="106" y="594"/>
                  </a:lnTo>
                  <a:lnTo>
                    <a:pt x="110" y="599"/>
                  </a:lnTo>
                  <a:lnTo>
                    <a:pt x="116" y="602"/>
                  </a:lnTo>
                  <a:lnTo>
                    <a:pt x="120" y="607"/>
                  </a:lnTo>
                  <a:lnTo>
                    <a:pt x="120" y="611"/>
                  </a:lnTo>
                  <a:lnTo>
                    <a:pt x="114" y="620"/>
                  </a:lnTo>
                  <a:lnTo>
                    <a:pt x="114" y="630"/>
                  </a:lnTo>
                  <a:lnTo>
                    <a:pt x="112" y="636"/>
                  </a:lnTo>
                  <a:lnTo>
                    <a:pt x="113" y="641"/>
                  </a:lnTo>
                  <a:lnTo>
                    <a:pt x="109" y="647"/>
                  </a:lnTo>
                  <a:lnTo>
                    <a:pt x="109" y="652"/>
                  </a:lnTo>
                  <a:lnTo>
                    <a:pt x="112" y="654"/>
                  </a:lnTo>
                  <a:lnTo>
                    <a:pt x="116" y="659"/>
                  </a:lnTo>
                  <a:lnTo>
                    <a:pt x="120" y="663"/>
                  </a:lnTo>
                  <a:lnTo>
                    <a:pt x="136" y="666"/>
                  </a:lnTo>
                  <a:lnTo>
                    <a:pt x="141" y="668"/>
                  </a:lnTo>
                  <a:lnTo>
                    <a:pt x="147" y="670"/>
                  </a:lnTo>
                  <a:lnTo>
                    <a:pt x="156" y="677"/>
                  </a:lnTo>
                  <a:lnTo>
                    <a:pt x="162" y="678"/>
                  </a:lnTo>
                  <a:lnTo>
                    <a:pt x="173" y="679"/>
                  </a:lnTo>
                  <a:lnTo>
                    <a:pt x="181" y="686"/>
                  </a:lnTo>
                  <a:lnTo>
                    <a:pt x="185" y="691"/>
                  </a:lnTo>
                  <a:lnTo>
                    <a:pt x="190" y="696"/>
                  </a:lnTo>
                  <a:lnTo>
                    <a:pt x="192" y="706"/>
                  </a:lnTo>
                  <a:lnTo>
                    <a:pt x="202" y="716"/>
                  </a:lnTo>
                  <a:lnTo>
                    <a:pt x="213" y="723"/>
                  </a:lnTo>
                  <a:lnTo>
                    <a:pt x="235" y="725"/>
                  </a:lnTo>
                  <a:lnTo>
                    <a:pt x="235" y="727"/>
                  </a:lnTo>
                  <a:lnTo>
                    <a:pt x="239" y="738"/>
                  </a:lnTo>
                  <a:lnTo>
                    <a:pt x="240" y="743"/>
                  </a:lnTo>
                  <a:lnTo>
                    <a:pt x="239" y="747"/>
                  </a:lnTo>
                  <a:lnTo>
                    <a:pt x="239" y="752"/>
                  </a:lnTo>
                  <a:lnTo>
                    <a:pt x="244" y="757"/>
                  </a:lnTo>
                  <a:lnTo>
                    <a:pt x="247" y="752"/>
                  </a:lnTo>
                  <a:lnTo>
                    <a:pt x="253" y="752"/>
                  </a:lnTo>
                  <a:lnTo>
                    <a:pt x="258" y="757"/>
                  </a:lnTo>
                  <a:lnTo>
                    <a:pt x="262" y="765"/>
                  </a:lnTo>
                  <a:lnTo>
                    <a:pt x="266" y="770"/>
                  </a:lnTo>
                  <a:lnTo>
                    <a:pt x="273" y="774"/>
                  </a:lnTo>
                  <a:lnTo>
                    <a:pt x="289" y="796"/>
                  </a:lnTo>
                  <a:lnTo>
                    <a:pt x="295" y="807"/>
                  </a:lnTo>
                  <a:lnTo>
                    <a:pt x="299" y="819"/>
                  </a:lnTo>
                  <a:lnTo>
                    <a:pt x="299" y="830"/>
                  </a:lnTo>
                  <a:lnTo>
                    <a:pt x="299" y="841"/>
                  </a:lnTo>
                  <a:lnTo>
                    <a:pt x="296" y="850"/>
                  </a:lnTo>
                  <a:lnTo>
                    <a:pt x="296" y="856"/>
                  </a:lnTo>
                  <a:lnTo>
                    <a:pt x="297" y="851"/>
                  </a:lnTo>
                  <a:lnTo>
                    <a:pt x="303" y="856"/>
                  </a:lnTo>
                  <a:lnTo>
                    <a:pt x="300" y="861"/>
                  </a:lnTo>
                  <a:lnTo>
                    <a:pt x="299" y="856"/>
                  </a:lnTo>
                  <a:lnTo>
                    <a:pt x="300" y="861"/>
                  </a:lnTo>
                  <a:lnTo>
                    <a:pt x="301" y="868"/>
                  </a:lnTo>
                  <a:lnTo>
                    <a:pt x="304" y="869"/>
                  </a:lnTo>
                  <a:lnTo>
                    <a:pt x="467" y="885"/>
                  </a:lnTo>
                  <a:lnTo>
                    <a:pt x="468" y="885"/>
                  </a:lnTo>
                  <a:lnTo>
                    <a:pt x="471" y="884"/>
                  </a:lnTo>
                  <a:lnTo>
                    <a:pt x="474" y="885"/>
                  </a:lnTo>
                  <a:lnTo>
                    <a:pt x="478" y="887"/>
                  </a:lnTo>
                  <a:lnTo>
                    <a:pt x="480" y="881"/>
                  </a:lnTo>
                  <a:lnTo>
                    <a:pt x="486" y="879"/>
                  </a:lnTo>
                  <a:lnTo>
                    <a:pt x="486" y="869"/>
                  </a:lnTo>
                  <a:lnTo>
                    <a:pt x="485" y="865"/>
                  </a:lnTo>
                  <a:lnTo>
                    <a:pt x="480" y="861"/>
                  </a:lnTo>
                  <a:lnTo>
                    <a:pt x="475" y="860"/>
                  </a:lnTo>
                  <a:lnTo>
                    <a:pt x="474" y="854"/>
                  </a:lnTo>
                  <a:lnTo>
                    <a:pt x="476" y="849"/>
                  </a:lnTo>
                  <a:lnTo>
                    <a:pt x="476" y="843"/>
                  </a:lnTo>
                  <a:lnTo>
                    <a:pt x="475" y="838"/>
                  </a:lnTo>
                  <a:lnTo>
                    <a:pt x="476" y="833"/>
                  </a:lnTo>
                  <a:lnTo>
                    <a:pt x="482" y="830"/>
                  </a:lnTo>
                  <a:lnTo>
                    <a:pt x="491" y="818"/>
                  </a:lnTo>
                  <a:lnTo>
                    <a:pt x="494" y="811"/>
                  </a:lnTo>
                  <a:lnTo>
                    <a:pt x="497" y="805"/>
                  </a:lnTo>
                  <a:lnTo>
                    <a:pt x="497" y="796"/>
                  </a:lnTo>
                  <a:lnTo>
                    <a:pt x="499" y="786"/>
                  </a:lnTo>
                  <a:lnTo>
                    <a:pt x="505" y="784"/>
                  </a:lnTo>
                  <a:lnTo>
                    <a:pt x="508" y="778"/>
                  </a:lnTo>
                  <a:lnTo>
                    <a:pt x="525" y="769"/>
                  </a:lnTo>
                  <a:lnTo>
                    <a:pt x="529" y="763"/>
                  </a:lnTo>
                  <a:lnTo>
                    <a:pt x="525" y="758"/>
                  </a:lnTo>
                  <a:close/>
                  <a:moveTo>
                    <a:pt x="129" y="702"/>
                  </a:moveTo>
                  <a:lnTo>
                    <a:pt x="124" y="705"/>
                  </a:lnTo>
                  <a:lnTo>
                    <a:pt x="126" y="710"/>
                  </a:lnTo>
                  <a:lnTo>
                    <a:pt x="131" y="712"/>
                  </a:lnTo>
                  <a:lnTo>
                    <a:pt x="136" y="710"/>
                  </a:lnTo>
                  <a:lnTo>
                    <a:pt x="137" y="708"/>
                  </a:lnTo>
                  <a:lnTo>
                    <a:pt x="133" y="704"/>
                  </a:lnTo>
                  <a:lnTo>
                    <a:pt x="129" y="702"/>
                  </a:lnTo>
                  <a:close/>
                  <a:moveTo>
                    <a:pt x="152" y="705"/>
                  </a:moveTo>
                  <a:lnTo>
                    <a:pt x="148" y="702"/>
                  </a:lnTo>
                  <a:lnTo>
                    <a:pt x="147" y="706"/>
                  </a:lnTo>
                  <a:lnTo>
                    <a:pt x="147" y="710"/>
                  </a:lnTo>
                  <a:lnTo>
                    <a:pt x="152" y="713"/>
                  </a:lnTo>
                  <a:lnTo>
                    <a:pt x="163" y="713"/>
                  </a:lnTo>
                  <a:lnTo>
                    <a:pt x="169" y="710"/>
                  </a:lnTo>
                  <a:lnTo>
                    <a:pt x="163" y="710"/>
                  </a:lnTo>
                  <a:lnTo>
                    <a:pt x="152" y="705"/>
                  </a:lnTo>
                  <a:close/>
                  <a:moveTo>
                    <a:pt x="152" y="773"/>
                  </a:moveTo>
                  <a:lnTo>
                    <a:pt x="155" y="777"/>
                  </a:lnTo>
                  <a:lnTo>
                    <a:pt x="160" y="778"/>
                  </a:lnTo>
                  <a:lnTo>
                    <a:pt x="156" y="773"/>
                  </a:lnTo>
                  <a:lnTo>
                    <a:pt x="152" y="773"/>
                  </a:lnTo>
                  <a:close/>
                  <a:moveTo>
                    <a:pt x="215" y="811"/>
                  </a:moveTo>
                  <a:lnTo>
                    <a:pt x="212" y="805"/>
                  </a:lnTo>
                  <a:lnTo>
                    <a:pt x="213" y="811"/>
                  </a:lnTo>
                  <a:lnTo>
                    <a:pt x="215" y="822"/>
                  </a:lnTo>
                  <a:lnTo>
                    <a:pt x="220" y="826"/>
                  </a:lnTo>
                  <a:lnTo>
                    <a:pt x="226" y="826"/>
                  </a:lnTo>
                  <a:lnTo>
                    <a:pt x="217" y="816"/>
                  </a:lnTo>
                  <a:lnTo>
                    <a:pt x="215" y="811"/>
                  </a:lnTo>
                  <a:close/>
                  <a:moveTo>
                    <a:pt x="231" y="776"/>
                  </a:moveTo>
                  <a:lnTo>
                    <a:pt x="226" y="771"/>
                  </a:lnTo>
                  <a:lnTo>
                    <a:pt x="220" y="769"/>
                  </a:lnTo>
                  <a:lnTo>
                    <a:pt x="226" y="774"/>
                  </a:lnTo>
                  <a:lnTo>
                    <a:pt x="230" y="785"/>
                  </a:lnTo>
                  <a:lnTo>
                    <a:pt x="238" y="786"/>
                  </a:lnTo>
                  <a:lnTo>
                    <a:pt x="236" y="781"/>
                  </a:lnTo>
                  <a:lnTo>
                    <a:pt x="231" y="776"/>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7" name="Freeform 170">
              <a:extLst>
                <a:ext uri="{FF2B5EF4-FFF2-40B4-BE49-F238E27FC236}">
                  <a16:creationId xmlns:a16="http://schemas.microsoft.com/office/drawing/2014/main" id="{23A92703-5B22-EE85-B0B0-5745AD1D7BC3}"/>
                </a:ext>
              </a:extLst>
            </p:cNvPr>
            <p:cNvSpPr>
              <a:spLocks noEditPoints="1"/>
            </p:cNvSpPr>
            <p:nvPr/>
          </p:nvSpPr>
          <p:spPr bwMode="auto">
            <a:xfrm>
              <a:off x="2439172" y="1921499"/>
              <a:ext cx="813082" cy="587854"/>
            </a:xfrm>
            <a:custGeom>
              <a:avLst/>
              <a:gdLst>
                <a:gd name="T0" fmla="*/ 129 w 433"/>
                <a:gd name="T1" fmla="*/ 0 h 313"/>
                <a:gd name="T2" fmla="*/ 127 w 433"/>
                <a:gd name="T3" fmla="*/ 16 h 313"/>
                <a:gd name="T4" fmla="*/ 136 w 433"/>
                <a:gd name="T5" fmla="*/ 34 h 313"/>
                <a:gd name="T6" fmla="*/ 132 w 433"/>
                <a:gd name="T7" fmla="*/ 47 h 313"/>
                <a:gd name="T8" fmla="*/ 127 w 433"/>
                <a:gd name="T9" fmla="*/ 47 h 313"/>
                <a:gd name="T10" fmla="*/ 132 w 433"/>
                <a:gd name="T11" fmla="*/ 66 h 313"/>
                <a:gd name="T12" fmla="*/ 129 w 433"/>
                <a:gd name="T13" fmla="*/ 92 h 313"/>
                <a:gd name="T14" fmla="*/ 122 w 433"/>
                <a:gd name="T15" fmla="*/ 114 h 313"/>
                <a:gd name="T16" fmla="*/ 103 w 433"/>
                <a:gd name="T17" fmla="*/ 138 h 313"/>
                <a:gd name="T18" fmla="*/ 87 w 433"/>
                <a:gd name="T19" fmla="*/ 141 h 313"/>
                <a:gd name="T20" fmla="*/ 77 w 433"/>
                <a:gd name="T21" fmla="*/ 141 h 313"/>
                <a:gd name="T22" fmla="*/ 92 w 433"/>
                <a:gd name="T23" fmla="*/ 126 h 313"/>
                <a:gd name="T24" fmla="*/ 92 w 433"/>
                <a:gd name="T25" fmla="*/ 140 h 313"/>
                <a:gd name="T26" fmla="*/ 96 w 433"/>
                <a:gd name="T27" fmla="*/ 134 h 313"/>
                <a:gd name="T28" fmla="*/ 103 w 433"/>
                <a:gd name="T29" fmla="*/ 114 h 313"/>
                <a:gd name="T30" fmla="*/ 107 w 433"/>
                <a:gd name="T31" fmla="*/ 99 h 313"/>
                <a:gd name="T32" fmla="*/ 115 w 433"/>
                <a:gd name="T33" fmla="*/ 87 h 313"/>
                <a:gd name="T34" fmla="*/ 77 w 433"/>
                <a:gd name="T35" fmla="*/ 117 h 313"/>
                <a:gd name="T36" fmla="*/ 79 w 433"/>
                <a:gd name="T37" fmla="*/ 123 h 313"/>
                <a:gd name="T38" fmla="*/ 92 w 433"/>
                <a:gd name="T39" fmla="*/ 102 h 313"/>
                <a:gd name="T40" fmla="*/ 103 w 433"/>
                <a:gd name="T41" fmla="*/ 95 h 313"/>
                <a:gd name="T42" fmla="*/ 110 w 433"/>
                <a:gd name="T43" fmla="*/ 65 h 313"/>
                <a:gd name="T44" fmla="*/ 94 w 433"/>
                <a:gd name="T45" fmla="*/ 69 h 313"/>
                <a:gd name="T46" fmla="*/ 81 w 433"/>
                <a:gd name="T47" fmla="*/ 60 h 313"/>
                <a:gd name="T48" fmla="*/ 49 w 433"/>
                <a:gd name="T49" fmla="*/ 47 h 313"/>
                <a:gd name="T50" fmla="*/ 27 w 433"/>
                <a:gd name="T51" fmla="*/ 30 h 313"/>
                <a:gd name="T52" fmla="*/ 12 w 433"/>
                <a:gd name="T53" fmla="*/ 26 h 313"/>
                <a:gd name="T54" fmla="*/ 5 w 433"/>
                <a:gd name="T55" fmla="*/ 46 h 313"/>
                <a:gd name="T56" fmla="*/ 14 w 433"/>
                <a:gd name="T57" fmla="*/ 73 h 313"/>
                <a:gd name="T58" fmla="*/ 12 w 433"/>
                <a:gd name="T59" fmla="*/ 129 h 313"/>
                <a:gd name="T60" fmla="*/ 19 w 433"/>
                <a:gd name="T61" fmla="*/ 136 h 313"/>
                <a:gd name="T62" fmla="*/ 12 w 433"/>
                <a:gd name="T63" fmla="*/ 148 h 313"/>
                <a:gd name="T64" fmla="*/ 11 w 433"/>
                <a:gd name="T65" fmla="*/ 157 h 313"/>
                <a:gd name="T66" fmla="*/ 16 w 433"/>
                <a:gd name="T67" fmla="*/ 163 h 313"/>
                <a:gd name="T68" fmla="*/ 15 w 433"/>
                <a:gd name="T69" fmla="*/ 184 h 313"/>
                <a:gd name="T70" fmla="*/ 8 w 433"/>
                <a:gd name="T71" fmla="*/ 172 h 313"/>
                <a:gd name="T72" fmla="*/ 9 w 433"/>
                <a:gd name="T73" fmla="*/ 198 h 313"/>
                <a:gd name="T74" fmla="*/ 30 w 433"/>
                <a:gd name="T75" fmla="*/ 202 h 313"/>
                <a:gd name="T76" fmla="*/ 41 w 433"/>
                <a:gd name="T77" fmla="*/ 214 h 313"/>
                <a:gd name="T78" fmla="*/ 58 w 433"/>
                <a:gd name="T79" fmla="*/ 225 h 313"/>
                <a:gd name="T80" fmla="*/ 68 w 433"/>
                <a:gd name="T81" fmla="*/ 270 h 313"/>
                <a:gd name="T82" fmla="*/ 87 w 433"/>
                <a:gd name="T83" fmla="*/ 278 h 313"/>
                <a:gd name="T84" fmla="*/ 113 w 433"/>
                <a:gd name="T85" fmla="*/ 273 h 313"/>
                <a:gd name="T86" fmla="*/ 137 w 433"/>
                <a:gd name="T87" fmla="*/ 279 h 313"/>
                <a:gd name="T88" fmla="*/ 160 w 433"/>
                <a:gd name="T89" fmla="*/ 289 h 313"/>
                <a:gd name="T90" fmla="*/ 191 w 433"/>
                <a:gd name="T91" fmla="*/ 293 h 313"/>
                <a:gd name="T92" fmla="*/ 235 w 433"/>
                <a:gd name="T93" fmla="*/ 289 h 313"/>
                <a:gd name="T94" fmla="*/ 262 w 433"/>
                <a:gd name="T95" fmla="*/ 290 h 313"/>
                <a:gd name="T96" fmla="*/ 391 w 433"/>
                <a:gd name="T97" fmla="*/ 313 h 313"/>
                <a:gd name="T98" fmla="*/ 391 w 433"/>
                <a:gd name="T99" fmla="*/ 277 h 313"/>
                <a:gd name="T100" fmla="*/ 381 w 433"/>
                <a:gd name="T101" fmla="*/ 62 h 313"/>
                <a:gd name="T102" fmla="*/ 99 w 433"/>
                <a:gd name="T103" fmla="*/ 24 h 313"/>
                <a:gd name="T104" fmla="*/ 115 w 433"/>
                <a:gd name="T105" fmla="*/ 24 h 313"/>
                <a:gd name="T106" fmla="*/ 113 w 433"/>
                <a:gd name="T107" fmla="*/ 20 h 313"/>
                <a:gd name="T108" fmla="*/ 126 w 433"/>
                <a:gd name="T109" fmla="*/ 56 h 313"/>
                <a:gd name="T110" fmla="*/ 111 w 433"/>
                <a:gd name="T111" fmla="*/ 60 h 313"/>
                <a:gd name="T112" fmla="*/ 119 w 433"/>
                <a:gd name="T113" fmla="*/ 81 h 313"/>
                <a:gd name="T114" fmla="*/ 129 w 433"/>
                <a:gd name="T115" fmla="*/ 81 h 313"/>
                <a:gd name="T116" fmla="*/ 115 w 433"/>
                <a:gd name="T117" fmla="*/ 6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3" h="313">
                  <a:moveTo>
                    <a:pt x="381" y="62"/>
                  </a:moveTo>
                  <a:lnTo>
                    <a:pt x="285" y="41"/>
                  </a:lnTo>
                  <a:lnTo>
                    <a:pt x="202" y="20"/>
                  </a:lnTo>
                  <a:lnTo>
                    <a:pt x="129" y="0"/>
                  </a:lnTo>
                  <a:lnTo>
                    <a:pt x="125" y="4"/>
                  </a:lnTo>
                  <a:lnTo>
                    <a:pt x="125" y="8"/>
                  </a:lnTo>
                  <a:lnTo>
                    <a:pt x="127" y="13"/>
                  </a:lnTo>
                  <a:lnTo>
                    <a:pt x="127" y="16"/>
                  </a:lnTo>
                  <a:lnTo>
                    <a:pt x="132" y="22"/>
                  </a:lnTo>
                  <a:lnTo>
                    <a:pt x="137" y="24"/>
                  </a:lnTo>
                  <a:lnTo>
                    <a:pt x="136" y="28"/>
                  </a:lnTo>
                  <a:lnTo>
                    <a:pt x="136" y="34"/>
                  </a:lnTo>
                  <a:lnTo>
                    <a:pt x="136" y="39"/>
                  </a:lnTo>
                  <a:lnTo>
                    <a:pt x="130" y="37"/>
                  </a:lnTo>
                  <a:lnTo>
                    <a:pt x="133" y="42"/>
                  </a:lnTo>
                  <a:lnTo>
                    <a:pt x="132" y="47"/>
                  </a:lnTo>
                  <a:lnTo>
                    <a:pt x="125" y="43"/>
                  </a:lnTo>
                  <a:lnTo>
                    <a:pt x="122" y="43"/>
                  </a:lnTo>
                  <a:lnTo>
                    <a:pt x="122" y="49"/>
                  </a:lnTo>
                  <a:lnTo>
                    <a:pt x="127" y="47"/>
                  </a:lnTo>
                  <a:lnTo>
                    <a:pt x="129" y="53"/>
                  </a:lnTo>
                  <a:lnTo>
                    <a:pt x="133" y="60"/>
                  </a:lnTo>
                  <a:lnTo>
                    <a:pt x="132" y="64"/>
                  </a:lnTo>
                  <a:lnTo>
                    <a:pt x="132" y="66"/>
                  </a:lnTo>
                  <a:lnTo>
                    <a:pt x="132" y="77"/>
                  </a:lnTo>
                  <a:lnTo>
                    <a:pt x="134" y="81"/>
                  </a:lnTo>
                  <a:lnTo>
                    <a:pt x="134" y="87"/>
                  </a:lnTo>
                  <a:lnTo>
                    <a:pt x="129" y="92"/>
                  </a:lnTo>
                  <a:lnTo>
                    <a:pt x="123" y="99"/>
                  </a:lnTo>
                  <a:lnTo>
                    <a:pt x="123" y="104"/>
                  </a:lnTo>
                  <a:lnTo>
                    <a:pt x="118" y="108"/>
                  </a:lnTo>
                  <a:lnTo>
                    <a:pt x="122" y="114"/>
                  </a:lnTo>
                  <a:lnTo>
                    <a:pt x="118" y="119"/>
                  </a:lnTo>
                  <a:lnTo>
                    <a:pt x="118" y="130"/>
                  </a:lnTo>
                  <a:lnTo>
                    <a:pt x="114" y="136"/>
                  </a:lnTo>
                  <a:lnTo>
                    <a:pt x="103" y="138"/>
                  </a:lnTo>
                  <a:lnTo>
                    <a:pt x="100" y="142"/>
                  </a:lnTo>
                  <a:lnTo>
                    <a:pt x="95" y="146"/>
                  </a:lnTo>
                  <a:lnTo>
                    <a:pt x="89" y="146"/>
                  </a:lnTo>
                  <a:lnTo>
                    <a:pt x="87" y="141"/>
                  </a:lnTo>
                  <a:lnTo>
                    <a:pt x="81" y="144"/>
                  </a:lnTo>
                  <a:lnTo>
                    <a:pt x="80" y="149"/>
                  </a:lnTo>
                  <a:lnTo>
                    <a:pt x="77" y="145"/>
                  </a:lnTo>
                  <a:lnTo>
                    <a:pt x="77" y="141"/>
                  </a:lnTo>
                  <a:lnTo>
                    <a:pt x="73" y="140"/>
                  </a:lnTo>
                  <a:lnTo>
                    <a:pt x="77" y="138"/>
                  </a:lnTo>
                  <a:lnTo>
                    <a:pt x="81" y="134"/>
                  </a:lnTo>
                  <a:lnTo>
                    <a:pt x="92" y="126"/>
                  </a:lnTo>
                  <a:lnTo>
                    <a:pt x="92" y="131"/>
                  </a:lnTo>
                  <a:lnTo>
                    <a:pt x="89" y="137"/>
                  </a:lnTo>
                  <a:lnTo>
                    <a:pt x="89" y="142"/>
                  </a:lnTo>
                  <a:lnTo>
                    <a:pt x="92" y="140"/>
                  </a:lnTo>
                  <a:lnTo>
                    <a:pt x="92" y="134"/>
                  </a:lnTo>
                  <a:lnTo>
                    <a:pt x="96" y="129"/>
                  </a:lnTo>
                  <a:lnTo>
                    <a:pt x="102" y="129"/>
                  </a:lnTo>
                  <a:lnTo>
                    <a:pt x="96" y="134"/>
                  </a:lnTo>
                  <a:lnTo>
                    <a:pt x="102" y="137"/>
                  </a:lnTo>
                  <a:lnTo>
                    <a:pt x="111" y="118"/>
                  </a:lnTo>
                  <a:lnTo>
                    <a:pt x="108" y="112"/>
                  </a:lnTo>
                  <a:lnTo>
                    <a:pt x="103" y="114"/>
                  </a:lnTo>
                  <a:lnTo>
                    <a:pt x="103" y="108"/>
                  </a:lnTo>
                  <a:lnTo>
                    <a:pt x="108" y="110"/>
                  </a:lnTo>
                  <a:lnTo>
                    <a:pt x="108" y="106"/>
                  </a:lnTo>
                  <a:lnTo>
                    <a:pt x="107" y="99"/>
                  </a:lnTo>
                  <a:lnTo>
                    <a:pt x="114" y="100"/>
                  </a:lnTo>
                  <a:lnTo>
                    <a:pt x="118" y="98"/>
                  </a:lnTo>
                  <a:lnTo>
                    <a:pt x="118" y="92"/>
                  </a:lnTo>
                  <a:lnTo>
                    <a:pt x="115" y="87"/>
                  </a:lnTo>
                  <a:lnTo>
                    <a:pt x="103" y="98"/>
                  </a:lnTo>
                  <a:lnTo>
                    <a:pt x="99" y="103"/>
                  </a:lnTo>
                  <a:lnTo>
                    <a:pt x="88" y="107"/>
                  </a:lnTo>
                  <a:lnTo>
                    <a:pt x="77" y="117"/>
                  </a:lnTo>
                  <a:lnTo>
                    <a:pt x="79" y="122"/>
                  </a:lnTo>
                  <a:lnTo>
                    <a:pt x="84" y="121"/>
                  </a:lnTo>
                  <a:lnTo>
                    <a:pt x="89" y="122"/>
                  </a:lnTo>
                  <a:lnTo>
                    <a:pt x="79" y="123"/>
                  </a:lnTo>
                  <a:lnTo>
                    <a:pt x="73" y="119"/>
                  </a:lnTo>
                  <a:lnTo>
                    <a:pt x="77" y="114"/>
                  </a:lnTo>
                  <a:lnTo>
                    <a:pt x="88" y="106"/>
                  </a:lnTo>
                  <a:lnTo>
                    <a:pt x="92" y="102"/>
                  </a:lnTo>
                  <a:lnTo>
                    <a:pt x="102" y="91"/>
                  </a:lnTo>
                  <a:lnTo>
                    <a:pt x="100" y="95"/>
                  </a:lnTo>
                  <a:lnTo>
                    <a:pt x="100" y="100"/>
                  </a:lnTo>
                  <a:lnTo>
                    <a:pt x="103" y="95"/>
                  </a:lnTo>
                  <a:lnTo>
                    <a:pt x="108" y="91"/>
                  </a:lnTo>
                  <a:lnTo>
                    <a:pt x="111" y="84"/>
                  </a:lnTo>
                  <a:lnTo>
                    <a:pt x="107" y="70"/>
                  </a:lnTo>
                  <a:lnTo>
                    <a:pt x="110" y="65"/>
                  </a:lnTo>
                  <a:lnTo>
                    <a:pt x="103" y="69"/>
                  </a:lnTo>
                  <a:lnTo>
                    <a:pt x="103" y="75"/>
                  </a:lnTo>
                  <a:lnTo>
                    <a:pt x="99" y="66"/>
                  </a:lnTo>
                  <a:lnTo>
                    <a:pt x="94" y="69"/>
                  </a:lnTo>
                  <a:lnTo>
                    <a:pt x="94" y="64"/>
                  </a:lnTo>
                  <a:lnTo>
                    <a:pt x="92" y="58"/>
                  </a:lnTo>
                  <a:lnTo>
                    <a:pt x="87" y="60"/>
                  </a:lnTo>
                  <a:lnTo>
                    <a:pt x="81" y="60"/>
                  </a:lnTo>
                  <a:lnTo>
                    <a:pt x="76" y="56"/>
                  </a:lnTo>
                  <a:lnTo>
                    <a:pt x="65" y="54"/>
                  </a:lnTo>
                  <a:lnTo>
                    <a:pt x="60" y="50"/>
                  </a:lnTo>
                  <a:lnTo>
                    <a:pt x="49" y="47"/>
                  </a:lnTo>
                  <a:lnTo>
                    <a:pt x="42" y="42"/>
                  </a:lnTo>
                  <a:lnTo>
                    <a:pt x="38" y="38"/>
                  </a:lnTo>
                  <a:lnTo>
                    <a:pt x="33" y="34"/>
                  </a:lnTo>
                  <a:lnTo>
                    <a:pt x="27" y="30"/>
                  </a:lnTo>
                  <a:lnTo>
                    <a:pt x="18" y="20"/>
                  </a:lnTo>
                  <a:lnTo>
                    <a:pt x="12" y="18"/>
                  </a:lnTo>
                  <a:lnTo>
                    <a:pt x="14" y="24"/>
                  </a:lnTo>
                  <a:lnTo>
                    <a:pt x="12" y="26"/>
                  </a:lnTo>
                  <a:lnTo>
                    <a:pt x="11" y="31"/>
                  </a:lnTo>
                  <a:lnTo>
                    <a:pt x="7" y="37"/>
                  </a:lnTo>
                  <a:lnTo>
                    <a:pt x="7" y="42"/>
                  </a:lnTo>
                  <a:lnTo>
                    <a:pt x="5" y="46"/>
                  </a:lnTo>
                  <a:lnTo>
                    <a:pt x="5" y="51"/>
                  </a:lnTo>
                  <a:lnTo>
                    <a:pt x="7" y="57"/>
                  </a:lnTo>
                  <a:lnTo>
                    <a:pt x="11" y="64"/>
                  </a:lnTo>
                  <a:lnTo>
                    <a:pt x="14" y="73"/>
                  </a:lnTo>
                  <a:lnTo>
                    <a:pt x="14" y="80"/>
                  </a:lnTo>
                  <a:lnTo>
                    <a:pt x="11" y="100"/>
                  </a:lnTo>
                  <a:lnTo>
                    <a:pt x="14" y="114"/>
                  </a:lnTo>
                  <a:lnTo>
                    <a:pt x="12" y="129"/>
                  </a:lnTo>
                  <a:lnTo>
                    <a:pt x="9" y="136"/>
                  </a:lnTo>
                  <a:lnTo>
                    <a:pt x="12" y="137"/>
                  </a:lnTo>
                  <a:lnTo>
                    <a:pt x="14" y="131"/>
                  </a:lnTo>
                  <a:lnTo>
                    <a:pt x="19" y="136"/>
                  </a:lnTo>
                  <a:lnTo>
                    <a:pt x="23" y="141"/>
                  </a:lnTo>
                  <a:lnTo>
                    <a:pt x="28" y="142"/>
                  </a:lnTo>
                  <a:lnTo>
                    <a:pt x="20" y="144"/>
                  </a:lnTo>
                  <a:lnTo>
                    <a:pt x="12" y="148"/>
                  </a:lnTo>
                  <a:lnTo>
                    <a:pt x="11" y="142"/>
                  </a:lnTo>
                  <a:lnTo>
                    <a:pt x="8" y="153"/>
                  </a:lnTo>
                  <a:lnTo>
                    <a:pt x="11" y="159"/>
                  </a:lnTo>
                  <a:lnTo>
                    <a:pt x="11" y="157"/>
                  </a:lnTo>
                  <a:lnTo>
                    <a:pt x="22" y="161"/>
                  </a:lnTo>
                  <a:lnTo>
                    <a:pt x="24" y="167"/>
                  </a:lnTo>
                  <a:lnTo>
                    <a:pt x="22" y="167"/>
                  </a:lnTo>
                  <a:lnTo>
                    <a:pt x="16" y="163"/>
                  </a:lnTo>
                  <a:lnTo>
                    <a:pt x="14" y="168"/>
                  </a:lnTo>
                  <a:lnTo>
                    <a:pt x="15" y="174"/>
                  </a:lnTo>
                  <a:lnTo>
                    <a:pt x="11" y="179"/>
                  </a:lnTo>
                  <a:lnTo>
                    <a:pt x="15" y="184"/>
                  </a:lnTo>
                  <a:lnTo>
                    <a:pt x="14" y="186"/>
                  </a:lnTo>
                  <a:lnTo>
                    <a:pt x="11" y="182"/>
                  </a:lnTo>
                  <a:lnTo>
                    <a:pt x="5" y="182"/>
                  </a:lnTo>
                  <a:lnTo>
                    <a:pt x="8" y="172"/>
                  </a:lnTo>
                  <a:lnTo>
                    <a:pt x="7" y="167"/>
                  </a:lnTo>
                  <a:lnTo>
                    <a:pt x="0" y="193"/>
                  </a:lnTo>
                  <a:lnTo>
                    <a:pt x="5" y="193"/>
                  </a:lnTo>
                  <a:lnTo>
                    <a:pt x="9" y="198"/>
                  </a:lnTo>
                  <a:lnTo>
                    <a:pt x="20" y="195"/>
                  </a:lnTo>
                  <a:lnTo>
                    <a:pt x="23" y="201"/>
                  </a:lnTo>
                  <a:lnTo>
                    <a:pt x="28" y="202"/>
                  </a:lnTo>
                  <a:lnTo>
                    <a:pt x="30" y="202"/>
                  </a:lnTo>
                  <a:lnTo>
                    <a:pt x="33" y="203"/>
                  </a:lnTo>
                  <a:lnTo>
                    <a:pt x="34" y="205"/>
                  </a:lnTo>
                  <a:lnTo>
                    <a:pt x="35" y="209"/>
                  </a:lnTo>
                  <a:lnTo>
                    <a:pt x="41" y="214"/>
                  </a:lnTo>
                  <a:lnTo>
                    <a:pt x="46" y="214"/>
                  </a:lnTo>
                  <a:lnTo>
                    <a:pt x="50" y="216"/>
                  </a:lnTo>
                  <a:lnTo>
                    <a:pt x="53" y="220"/>
                  </a:lnTo>
                  <a:lnTo>
                    <a:pt x="58" y="225"/>
                  </a:lnTo>
                  <a:lnTo>
                    <a:pt x="61" y="236"/>
                  </a:lnTo>
                  <a:lnTo>
                    <a:pt x="58" y="263"/>
                  </a:lnTo>
                  <a:lnTo>
                    <a:pt x="60" y="266"/>
                  </a:lnTo>
                  <a:lnTo>
                    <a:pt x="68" y="270"/>
                  </a:lnTo>
                  <a:lnTo>
                    <a:pt x="73" y="273"/>
                  </a:lnTo>
                  <a:lnTo>
                    <a:pt x="76" y="274"/>
                  </a:lnTo>
                  <a:lnTo>
                    <a:pt x="81" y="277"/>
                  </a:lnTo>
                  <a:lnTo>
                    <a:pt x="87" y="278"/>
                  </a:lnTo>
                  <a:lnTo>
                    <a:pt x="98" y="277"/>
                  </a:lnTo>
                  <a:lnTo>
                    <a:pt x="102" y="275"/>
                  </a:lnTo>
                  <a:lnTo>
                    <a:pt x="107" y="273"/>
                  </a:lnTo>
                  <a:lnTo>
                    <a:pt x="113" y="273"/>
                  </a:lnTo>
                  <a:lnTo>
                    <a:pt x="118" y="274"/>
                  </a:lnTo>
                  <a:lnTo>
                    <a:pt x="127" y="275"/>
                  </a:lnTo>
                  <a:lnTo>
                    <a:pt x="133" y="278"/>
                  </a:lnTo>
                  <a:lnTo>
                    <a:pt x="137" y="279"/>
                  </a:lnTo>
                  <a:lnTo>
                    <a:pt x="144" y="283"/>
                  </a:lnTo>
                  <a:lnTo>
                    <a:pt x="144" y="287"/>
                  </a:lnTo>
                  <a:lnTo>
                    <a:pt x="155" y="287"/>
                  </a:lnTo>
                  <a:lnTo>
                    <a:pt x="160" y="289"/>
                  </a:lnTo>
                  <a:lnTo>
                    <a:pt x="176" y="286"/>
                  </a:lnTo>
                  <a:lnTo>
                    <a:pt x="182" y="287"/>
                  </a:lnTo>
                  <a:lnTo>
                    <a:pt x="187" y="292"/>
                  </a:lnTo>
                  <a:lnTo>
                    <a:pt x="191" y="293"/>
                  </a:lnTo>
                  <a:lnTo>
                    <a:pt x="197" y="293"/>
                  </a:lnTo>
                  <a:lnTo>
                    <a:pt x="207" y="290"/>
                  </a:lnTo>
                  <a:lnTo>
                    <a:pt x="218" y="289"/>
                  </a:lnTo>
                  <a:lnTo>
                    <a:pt x="235" y="289"/>
                  </a:lnTo>
                  <a:lnTo>
                    <a:pt x="240" y="286"/>
                  </a:lnTo>
                  <a:lnTo>
                    <a:pt x="244" y="287"/>
                  </a:lnTo>
                  <a:lnTo>
                    <a:pt x="256" y="289"/>
                  </a:lnTo>
                  <a:lnTo>
                    <a:pt x="262" y="290"/>
                  </a:lnTo>
                  <a:lnTo>
                    <a:pt x="267" y="292"/>
                  </a:lnTo>
                  <a:lnTo>
                    <a:pt x="273" y="287"/>
                  </a:lnTo>
                  <a:lnTo>
                    <a:pt x="324" y="300"/>
                  </a:lnTo>
                  <a:lnTo>
                    <a:pt x="391" y="313"/>
                  </a:lnTo>
                  <a:lnTo>
                    <a:pt x="389" y="309"/>
                  </a:lnTo>
                  <a:lnTo>
                    <a:pt x="391" y="293"/>
                  </a:lnTo>
                  <a:lnTo>
                    <a:pt x="388" y="282"/>
                  </a:lnTo>
                  <a:lnTo>
                    <a:pt x="391" y="277"/>
                  </a:lnTo>
                  <a:lnTo>
                    <a:pt x="392" y="260"/>
                  </a:lnTo>
                  <a:lnTo>
                    <a:pt x="431" y="76"/>
                  </a:lnTo>
                  <a:lnTo>
                    <a:pt x="433" y="73"/>
                  </a:lnTo>
                  <a:lnTo>
                    <a:pt x="381" y="62"/>
                  </a:lnTo>
                  <a:close/>
                  <a:moveTo>
                    <a:pt x="104" y="37"/>
                  </a:moveTo>
                  <a:lnTo>
                    <a:pt x="106" y="31"/>
                  </a:lnTo>
                  <a:lnTo>
                    <a:pt x="102" y="26"/>
                  </a:lnTo>
                  <a:lnTo>
                    <a:pt x="99" y="24"/>
                  </a:lnTo>
                  <a:lnTo>
                    <a:pt x="96" y="31"/>
                  </a:lnTo>
                  <a:lnTo>
                    <a:pt x="99" y="37"/>
                  </a:lnTo>
                  <a:lnTo>
                    <a:pt x="104" y="37"/>
                  </a:lnTo>
                  <a:close/>
                  <a:moveTo>
                    <a:pt x="115" y="24"/>
                  </a:moveTo>
                  <a:lnTo>
                    <a:pt x="118" y="30"/>
                  </a:lnTo>
                  <a:lnTo>
                    <a:pt x="121" y="24"/>
                  </a:lnTo>
                  <a:lnTo>
                    <a:pt x="115" y="20"/>
                  </a:lnTo>
                  <a:lnTo>
                    <a:pt x="113" y="20"/>
                  </a:lnTo>
                  <a:lnTo>
                    <a:pt x="110" y="26"/>
                  </a:lnTo>
                  <a:lnTo>
                    <a:pt x="114" y="30"/>
                  </a:lnTo>
                  <a:lnTo>
                    <a:pt x="115" y="24"/>
                  </a:lnTo>
                  <a:close/>
                  <a:moveTo>
                    <a:pt x="126" y="56"/>
                  </a:moveTo>
                  <a:lnTo>
                    <a:pt x="125" y="50"/>
                  </a:lnTo>
                  <a:lnTo>
                    <a:pt x="123" y="50"/>
                  </a:lnTo>
                  <a:lnTo>
                    <a:pt x="118" y="54"/>
                  </a:lnTo>
                  <a:lnTo>
                    <a:pt x="111" y="60"/>
                  </a:lnTo>
                  <a:lnTo>
                    <a:pt x="114" y="65"/>
                  </a:lnTo>
                  <a:lnTo>
                    <a:pt x="118" y="70"/>
                  </a:lnTo>
                  <a:lnTo>
                    <a:pt x="118" y="76"/>
                  </a:lnTo>
                  <a:lnTo>
                    <a:pt x="119" y="81"/>
                  </a:lnTo>
                  <a:lnTo>
                    <a:pt x="123" y="87"/>
                  </a:lnTo>
                  <a:lnTo>
                    <a:pt x="123" y="89"/>
                  </a:lnTo>
                  <a:lnTo>
                    <a:pt x="129" y="87"/>
                  </a:lnTo>
                  <a:lnTo>
                    <a:pt x="129" y="81"/>
                  </a:lnTo>
                  <a:lnTo>
                    <a:pt x="125" y="77"/>
                  </a:lnTo>
                  <a:lnTo>
                    <a:pt x="119" y="77"/>
                  </a:lnTo>
                  <a:lnTo>
                    <a:pt x="121" y="65"/>
                  </a:lnTo>
                  <a:lnTo>
                    <a:pt x="115" y="60"/>
                  </a:lnTo>
                  <a:lnTo>
                    <a:pt x="121" y="57"/>
                  </a:lnTo>
                  <a:lnTo>
                    <a:pt x="126" y="56"/>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8" name="Freeform 172">
              <a:extLst>
                <a:ext uri="{FF2B5EF4-FFF2-40B4-BE49-F238E27FC236}">
                  <a16:creationId xmlns:a16="http://schemas.microsoft.com/office/drawing/2014/main" id="{5A57ECAF-BBC6-96F6-A193-A5F429FF94E9}"/>
                </a:ext>
              </a:extLst>
            </p:cNvPr>
            <p:cNvSpPr>
              <a:spLocks noEditPoints="1"/>
            </p:cNvSpPr>
            <p:nvPr/>
          </p:nvSpPr>
          <p:spPr bwMode="auto">
            <a:xfrm>
              <a:off x="4039048" y="4177129"/>
              <a:ext cx="1705032" cy="1664020"/>
            </a:xfrm>
            <a:custGeom>
              <a:avLst/>
              <a:gdLst>
                <a:gd name="T0" fmla="*/ 649 w 908"/>
                <a:gd name="T1" fmla="*/ 837 h 886"/>
                <a:gd name="T2" fmla="*/ 640 w 908"/>
                <a:gd name="T3" fmla="*/ 817 h 886"/>
                <a:gd name="T4" fmla="*/ 898 w 908"/>
                <a:gd name="T5" fmla="*/ 429 h 886"/>
                <a:gd name="T6" fmla="*/ 871 w 908"/>
                <a:gd name="T7" fmla="*/ 382 h 886"/>
                <a:gd name="T8" fmla="*/ 822 w 908"/>
                <a:gd name="T9" fmla="*/ 243 h 886"/>
                <a:gd name="T10" fmla="*/ 773 w 908"/>
                <a:gd name="T11" fmla="*/ 230 h 886"/>
                <a:gd name="T12" fmla="*/ 727 w 908"/>
                <a:gd name="T13" fmla="*/ 232 h 886"/>
                <a:gd name="T14" fmla="*/ 689 w 908"/>
                <a:gd name="T15" fmla="*/ 228 h 886"/>
                <a:gd name="T16" fmla="*/ 660 w 908"/>
                <a:gd name="T17" fmla="*/ 241 h 886"/>
                <a:gd name="T18" fmla="*/ 635 w 908"/>
                <a:gd name="T19" fmla="*/ 227 h 886"/>
                <a:gd name="T20" fmla="*/ 602 w 908"/>
                <a:gd name="T21" fmla="*/ 219 h 886"/>
                <a:gd name="T22" fmla="*/ 563 w 908"/>
                <a:gd name="T23" fmla="*/ 209 h 886"/>
                <a:gd name="T24" fmla="*/ 521 w 908"/>
                <a:gd name="T25" fmla="*/ 200 h 886"/>
                <a:gd name="T26" fmla="*/ 495 w 908"/>
                <a:gd name="T27" fmla="*/ 184 h 886"/>
                <a:gd name="T28" fmla="*/ 465 w 908"/>
                <a:gd name="T29" fmla="*/ 10 h 886"/>
                <a:gd name="T30" fmla="*/ 253 w 908"/>
                <a:gd name="T31" fmla="*/ 280 h 886"/>
                <a:gd name="T32" fmla="*/ 0 w 908"/>
                <a:gd name="T33" fmla="*/ 353 h 886"/>
                <a:gd name="T34" fmla="*/ 21 w 908"/>
                <a:gd name="T35" fmla="*/ 382 h 886"/>
                <a:gd name="T36" fmla="*/ 69 w 908"/>
                <a:gd name="T37" fmla="*/ 441 h 886"/>
                <a:gd name="T38" fmla="*/ 112 w 908"/>
                <a:gd name="T39" fmla="*/ 482 h 886"/>
                <a:gd name="T40" fmla="*/ 134 w 908"/>
                <a:gd name="T41" fmla="*/ 558 h 886"/>
                <a:gd name="T42" fmla="*/ 184 w 908"/>
                <a:gd name="T43" fmla="*/ 596 h 886"/>
                <a:gd name="T44" fmla="*/ 230 w 908"/>
                <a:gd name="T45" fmla="*/ 611 h 886"/>
                <a:gd name="T46" fmla="*/ 263 w 908"/>
                <a:gd name="T47" fmla="*/ 561 h 886"/>
                <a:gd name="T48" fmla="*/ 304 w 908"/>
                <a:gd name="T49" fmla="*/ 554 h 886"/>
                <a:gd name="T50" fmla="*/ 354 w 908"/>
                <a:gd name="T51" fmla="*/ 562 h 886"/>
                <a:gd name="T52" fmla="*/ 380 w 908"/>
                <a:gd name="T53" fmla="*/ 592 h 886"/>
                <a:gd name="T54" fmla="*/ 419 w 908"/>
                <a:gd name="T55" fmla="*/ 654 h 886"/>
                <a:gd name="T56" fmla="*/ 447 w 908"/>
                <a:gd name="T57" fmla="*/ 702 h 886"/>
                <a:gd name="T58" fmla="*/ 484 w 908"/>
                <a:gd name="T59" fmla="*/ 745 h 886"/>
                <a:gd name="T60" fmla="*/ 488 w 908"/>
                <a:gd name="T61" fmla="*/ 786 h 886"/>
                <a:gd name="T62" fmla="*/ 514 w 908"/>
                <a:gd name="T63" fmla="*/ 840 h 886"/>
                <a:gd name="T64" fmla="*/ 554 w 908"/>
                <a:gd name="T65" fmla="*/ 855 h 886"/>
                <a:gd name="T66" fmla="*/ 629 w 908"/>
                <a:gd name="T67" fmla="*/ 882 h 886"/>
                <a:gd name="T68" fmla="*/ 649 w 908"/>
                <a:gd name="T69" fmla="*/ 877 h 886"/>
                <a:gd name="T70" fmla="*/ 635 w 908"/>
                <a:gd name="T71" fmla="*/ 830 h 886"/>
                <a:gd name="T72" fmla="*/ 632 w 908"/>
                <a:gd name="T73" fmla="*/ 787 h 886"/>
                <a:gd name="T74" fmla="*/ 610 w 908"/>
                <a:gd name="T75" fmla="*/ 756 h 886"/>
                <a:gd name="T76" fmla="*/ 645 w 908"/>
                <a:gd name="T77" fmla="*/ 740 h 886"/>
                <a:gd name="T78" fmla="*/ 647 w 908"/>
                <a:gd name="T79" fmla="*/ 722 h 886"/>
                <a:gd name="T80" fmla="*/ 655 w 908"/>
                <a:gd name="T81" fmla="*/ 702 h 886"/>
                <a:gd name="T82" fmla="*/ 671 w 908"/>
                <a:gd name="T83" fmla="*/ 700 h 886"/>
                <a:gd name="T84" fmla="*/ 693 w 908"/>
                <a:gd name="T85" fmla="*/ 685 h 886"/>
                <a:gd name="T86" fmla="*/ 697 w 908"/>
                <a:gd name="T87" fmla="*/ 653 h 886"/>
                <a:gd name="T88" fmla="*/ 721 w 908"/>
                <a:gd name="T89" fmla="*/ 656 h 886"/>
                <a:gd name="T90" fmla="*/ 739 w 908"/>
                <a:gd name="T91" fmla="*/ 662 h 886"/>
                <a:gd name="T92" fmla="*/ 774 w 908"/>
                <a:gd name="T93" fmla="*/ 643 h 886"/>
                <a:gd name="T94" fmla="*/ 818 w 908"/>
                <a:gd name="T95" fmla="*/ 596 h 886"/>
                <a:gd name="T96" fmla="*/ 819 w 908"/>
                <a:gd name="T97" fmla="*/ 569 h 886"/>
                <a:gd name="T98" fmla="*/ 839 w 908"/>
                <a:gd name="T99" fmla="*/ 585 h 886"/>
                <a:gd name="T100" fmla="*/ 875 w 908"/>
                <a:gd name="T101" fmla="*/ 571 h 886"/>
                <a:gd name="T102" fmla="*/ 898 w 908"/>
                <a:gd name="T103" fmla="*/ 520 h 886"/>
                <a:gd name="T104" fmla="*/ 907 w 908"/>
                <a:gd name="T105" fmla="*/ 471 h 886"/>
                <a:gd name="T106" fmla="*/ 648 w 908"/>
                <a:gd name="T107" fmla="*/ 749 h 886"/>
                <a:gd name="T108" fmla="*/ 667 w 908"/>
                <a:gd name="T109" fmla="*/ 718 h 886"/>
                <a:gd name="T110" fmla="*/ 683 w 908"/>
                <a:gd name="T111" fmla="*/ 696 h 886"/>
                <a:gd name="T112" fmla="*/ 812 w 908"/>
                <a:gd name="T113" fmla="*/ 611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8" h="886">
                  <a:moveTo>
                    <a:pt x="644" y="826"/>
                  </a:moveTo>
                  <a:lnTo>
                    <a:pt x="644" y="830"/>
                  </a:lnTo>
                  <a:lnTo>
                    <a:pt x="648" y="836"/>
                  </a:lnTo>
                  <a:lnTo>
                    <a:pt x="651" y="848"/>
                  </a:lnTo>
                  <a:lnTo>
                    <a:pt x="652" y="859"/>
                  </a:lnTo>
                  <a:lnTo>
                    <a:pt x="653" y="864"/>
                  </a:lnTo>
                  <a:lnTo>
                    <a:pt x="652" y="848"/>
                  </a:lnTo>
                  <a:lnTo>
                    <a:pt x="649" y="837"/>
                  </a:lnTo>
                  <a:lnTo>
                    <a:pt x="640" y="807"/>
                  </a:lnTo>
                  <a:lnTo>
                    <a:pt x="637" y="790"/>
                  </a:lnTo>
                  <a:lnTo>
                    <a:pt x="637" y="779"/>
                  </a:lnTo>
                  <a:lnTo>
                    <a:pt x="637" y="791"/>
                  </a:lnTo>
                  <a:lnTo>
                    <a:pt x="637" y="795"/>
                  </a:lnTo>
                  <a:lnTo>
                    <a:pt x="637" y="806"/>
                  </a:lnTo>
                  <a:lnTo>
                    <a:pt x="640" y="811"/>
                  </a:lnTo>
                  <a:lnTo>
                    <a:pt x="640" y="817"/>
                  </a:lnTo>
                  <a:lnTo>
                    <a:pt x="644" y="826"/>
                  </a:lnTo>
                  <a:close/>
                  <a:moveTo>
                    <a:pt x="907" y="460"/>
                  </a:moveTo>
                  <a:lnTo>
                    <a:pt x="908" y="456"/>
                  </a:lnTo>
                  <a:lnTo>
                    <a:pt x="907" y="451"/>
                  </a:lnTo>
                  <a:lnTo>
                    <a:pt x="908" y="447"/>
                  </a:lnTo>
                  <a:lnTo>
                    <a:pt x="906" y="445"/>
                  </a:lnTo>
                  <a:lnTo>
                    <a:pt x="898" y="434"/>
                  </a:lnTo>
                  <a:lnTo>
                    <a:pt x="898" y="429"/>
                  </a:lnTo>
                  <a:lnTo>
                    <a:pt x="895" y="425"/>
                  </a:lnTo>
                  <a:lnTo>
                    <a:pt x="894" y="424"/>
                  </a:lnTo>
                  <a:lnTo>
                    <a:pt x="891" y="418"/>
                  </a:lnTo>
                  <a:lnTo>
                    <a:pt x="887" y="413"/>
                  </a:lnTo>
                  <a:lnTo>
                    <a:pt x="887" y="405"/>
                  </a:lnTo>
                  <a:lnTo>
                    <a:pt x="883" y="394"/>
                  </a:lnTo>
                  <a:lnTo>
                    <a:pt x="880" y="390"/>
                  </a:lnTo>
                  <a:lnTo>
                    <a:pt x="871" y="382"/>
                  </a:lnTo>
                  <a:lnTo>
                    <a:pt x="868" y="297"/>
                  </a:lnTo>
                  <a:lnTo>
                    <a:pt x="866" y="253"/>
                  </a:lnTo>
                  <a:lnTo>
                    <a:pt x="850" y="250"/>
                  </a:lnTo>
                  <a:lnTo>
                    <a:pt x="845" y="254"/>
                  </a:lnTo>
                  <a:lnTo>
                    <a:pt x="839" y="250"/>
                  </a:lnTo>
                  <a:lnTo>
                    <a:pt x="839" y="247"/>
                  </a:lnTo>
                  <a:lnTo>
                    <a:pt x="837" y="246"/>
                  </a:lnTo>
                  <a:lnTo>
                    <a:pt x="822" y="243"/>
                  </a:lnTo>
                  <a:lnTo>
                    <a:pt x="816" y="239"/>
                  </a:lnTo>
                  <a:lnTo>
                    <a:pt x="812" y="238"/>
                  </a:lnTo>
                  <a:lnTo>
                    <a:pt x="801" y="230"/>
                  </a:lnTo>
                  <a:lnTo>
                    <a:pt x="789" y="223"/>
                  </a:lnTo>
                  <a:lnTo>
                    <a:pt x="785" y="223"/>
                  </a:lnTo>
                  <a:lnTo>
                    <a:pt x="781" y="227"/>
                  </a:lnTo>
                  <a:lnTo>
                    <a:pt x="778" y="230"/>
                  </a:lnTo>
                  <a:lnTo>
                    <a:pt x="773" y="230"/>
                  </a:lnTo>
                  <a:lnTo>
                    <a:pt x="769" y="228"/>
                  </a:lnTo>
                  <a:lnTo>
                    <a:pt x="763" y="223"/>
                  </a:lnTo>
                  <a:lnTo>
                    <a:pt x="753" y="227"/>
                  </a:lnTo>
                  <a:lnTo>
                    <a:pt x="748" y="231"/>
                  </a:lnTo>
                  <a:lnTo>
                    <a:pt x="743" y="231"/>
                  </a:lnTo>
                  <a:lnTo>
                    <a:pt x="738" y="227"/>
                  </a:lnTo>
                  <a:lnTo>
                    <a:pt x="734" y="231"/>
                  </a:lnTo>
                  <a:lnTo>
                    <a:pt x="727" y="232"/>
                  </a:lnTo>
                  <a:lnTo>
                    <a:pt x="721" y="239"/>
                  </a:lnTo>
                  <a:lnTo>
                    <a:pt x="716" y="239"/>
                  </a:lnTo>
                  <a:lnTo>
                    <a:pt x="713" y="243"/>
                  </a:lnTo>
                  <a:lnTo>
                    <a:pt x="708" y="239"/>
                  </a:lnTo>
                  <a:lnTo>
                    <a:pt x="702" y="236"/>
                  </a:lnTo>
                  <a:lnTo>
                    <a:pt x="697" y="234"/>
                  </a:lnTo>
                  <a:lnTo>
                    <a:pt x="694" y="228"/>
                  </a:lnTo>
                  <a:lnTo>
                    <a:pt x="689" y="228"/>
                  </a:lnTo>
                  <a:lnTo>
                    <a:pt x="683" y="232"/>
                  </a:lnTo>
                  <a:lnTo>
                    <a:pt x="679" y="230"/>
                  </a:lnTo>
                  <a:lnTo>
                    <a:pt x="674" y="224"/>
                  </a:lnTo>
                  <a:lnTo>
                    <a:pt x="670" y="223"/>
                  </a:lnTo>
                  <a:lnTo>
                    <a:pt x="667" y="224"/>
                  </a:lnTo>
                  <a:lnTo>
                    <a:pt x="667" y="227"/>
                  </a:lnTo>
                  <a:lnTo>
                    <a:pt x="662" y="231"/>
                  </a:lnTo>
                  <a:lnTo>
                    <a:pt x="660" y="241"/>
                  </a:lnTo>
                  <a:lnTo>
                    <a:pt x="656" y="242"/>
                  </a:lnTo>
                  <a:lnTo>
                    <a:pt x="655" y="241"/>
                  </a:lnTo>
                  <a:lnTo>
                    <a:pt x="652" y="235"/>
                  </a:lnTo>
                  <a:lnTo>
                    <a:pt x="655" y="230"/>
                  </a:lnTo>
                  <a:lnTo>
                    <a:pt x="649" y="230"/>
                  </a:lnTo>
                  <a:lnTo>
                    <a:pt x="641" y="234"/>
                  </a:lnTo>
                  <a:lnTo>
                    <a:pt x="636" y="232"/>
                  </a:lnTo>
                  <a:lnTo>
                    <a:pt x="635" y="227"/>
                  </a:lnTo>
                  <a:lnTo>
                    <a:pt x="629" y="227"/>
                  </a:lnTo>
                  <a:lnTo>
                    <a:pt x="626" y="223"/>
                  </a:lnTo>
                  <a:lnTo>
                    <a:pt x="621" y="220"/>
                  </a:lnTo>
                  <a:lnTo>
                    <a:pt x="613" y="228"/>
                  </a:lnTo>
                  <a:lnTo>
                    <a:pt x="609" y="231"/>
                  </a:lnTo>
                  <a:lnTo>
                    <a:pt x="603" y="230"/>
                  </a:lnTo>
                  <a:lnTo>
                    <a:pt x="602" y="223"/>
                  </a:lnTo>
                  <a:lnTo>
                    <a:pt x="602" y="219"/>
                  </a:lnTo>
                  <a:lnTo>
                    <a:pt x="597" y="219"/>
                  </a:lnTo>
                  <a:lnTo>
                    <a:pt x="592" y="213"/>
                  </a:lnTo>
                  <a:lnTo>
                    <a:pt x="594" y="208"/>
                  </a:lnTo>
                  <a:lnTo>
                    <a:pt x="588" y="208"/>
                  </a:lnTo>
                  <a:lnTo>
                    <a:pt x="578" y="207"/>
                  </a:lnTo>
                  <a:lnTo>
                    <a:pt x="572" y="211"/>
                  </a:lnTo>
                  <a:lnTo>
                    <a:pt x="567" y="213"/>
                  </a:lnTo>
                  <a:lnTo>
                    <a:pt x="563" y="209"/>
                  </a:lnTo>
                  <a:lnTo>
                    <a:pt x="560" y="205"/>
                  </a:lnTo>
                  <a:lnTo>
                    <a:pt x="554" y="205"/>
                  </a:lnTo>
                  <a:lnTo>
                    <a:pt x="549" y="207"/>
                  </a:lnTo>
                  <a:lnTo>
                    <a:pt x="538" y="203"/>
                  </a:lnTo>
                  <a:lnTo>
                    <a:pt x="533" y="200"/>
                  </a:lnTo>
                  <a:lnTo>
                    <a:pt x="529" y="201"/>
                  </a:lnTo>
                  <a:lnTo>
                    <a:pt x="526" y="200"/>
                  </a:lnTo>
                  <a:lnTo>
                    <a:pt x="521" y="200"/>
                  </a:lnTo>
                  <a:lnTo>
                    <a:pt x="519" y="194"/>
                  </a:lnTo>
                  <a:lnTo>
                    <a:pt x="519" y="189"/>
                  </a:lnTo>
                  <a:lnTo>
                    <a:pt x="515" y="185"/>
                  </a:lnTo>
                  <a:lnTo>
                    <a:pt x="510" y="182"/>
                  </a:lnTo>
                  <a:lnTo>
                    <a:pt x="508" y="179"/>
                  </a:lnTo>
                  <a:lnTo>
                    <a:pt x="506" y="185"/>
                  </a:lnTo>
                  <a:lnTo>
                    <a:pt x="502" y="185"/>
                  </a:lnTo>
                  <a:lnTo>
                    <a:pt x="495" y="184"/>
                  </a:lnTo>
                  <a:lnTo>
                    <a:pt x="489" y="185"/>
                  </a:lnTo>
                  <a:lnTo>
                    <a:pt x="485" y="184"/>
                  </a:lnTo>
                  <a:lnTo>
                    <a:pt x="476" y="173"/>
                  </a:lnTo>
                  <a:lnTo>
                    <a:pt x="470" y="169"/>
                  </a:lnTo>
                  <a:lnTo>
                    <a:pt x="465" y="169"/>
                  </a:lnTo>
                  <a:lnTo>
                    <a:pt x="466" y="159"/>
                  </a:lnTo>
                  <a:lnTo>
                    <a:pt x="470" y="13"/>
                  </a:lnTo>
                  <a:lnTo>
                    <a:pt x="465" y="10"/>
                  </a:lnTo>
                  <a:lnTo>
                    <a:pt x="460" y="9"/>
                  </a:lnTo>
                  <a:lnTo>
                    <a:pt x="432" y="9"/>
                  </a:lnTo>
                  <a:lnTo>
                    <a:pt x="365" y="6"/>
                  </a:lnTo>
                  <a:lnTo>
                    <a:pt x="275" y="0"/>
                  </a:lnTo>
                  <a:lnTo>
                    <a:pt x="272" y="2"/>
                  </a:lnTo>
                  <a:lnTo>
                    <a:pt x="271" y="7"/>
                  </a:lnTo>
                  <a:lnTo>
                    <a:pt x="260" y="205"/>
                  </a:lnTo>
                  <a:lnTo>
                    <a:pt x="253" y="280"/>
                  </a:lnTo>
                  <a:lnTo>
                    <a:pt x="248" y="365"/>
                  </a:lnTo>
                  <a:lnTo>
                    <a:pt x="243" y="371"/>
                  </a:lnTo>
                  <a:lnTo>
                    <a:pt x="240" y="371"/>
                  </a:lnTo>
                  <a:lnTo>
                    <a:pt x="180" y="367"/>
                  </a:lnTo>
                  <a:lnTo>
                    <a:pt x="119" y="361"/>
                  </a:lnTo>
                  <a:lnTo>
                    <a:pt x="51" y="356"/>
                  </a:lnTo>
                  <a:lnTo>
                    <a:pt x="0" y="350"/>
                  </a:lnTo>
                  <a:lnTo>
                    <a:pt x="0" y="353"/>
                  </a:lnTo>
                  <a:lnTo>
                    <a:pt x="2" y="363"/>
                  </a:lnTo>
                  <a:lnTo>
                    <a:pt x="5" y="367"/>
                  </a:lnTo>
                  <a:lnTo>
                    <a:pt x="5" y="369"/>
                  </a:lnTo>
                  <a:lnTo>
                    <a:pt x="11" y="372"/>
                  </a:lnTo>
                  <a:lnTo>
                    <a:pt x="11" y="372"/>
                  </a:lnTo>
                  <a:lnTo>
                    <a:pt x="13" y="372"/>
                  </a:lnTo>
                  <a:lnTo>
                    <a:pt x="17" y="376"/>
                  </a:lnTo>
                  <a:lnTo>
                    <a:pt x="21" y="382"/>
                  </a:lnTo>
                  <a:lnTo>
                    <a:pt x="21" y="387"/>
                  </a:lnTo>
                  <a:lnTo>
                    <a:pt x="27" y="396"/>
                  </a:lnTo>
                  <a:lnTo>
                    <a:pt x="32" y="401"/>
                  </a:lnTo>
                  <a:lnTo>
                    <a:pt x="42" y="406"/>
                  </a:lnTo>
                  <a:lnTo>
                    <a:pt x="47" y="411"/>
                  </a:lnTo>
                  <a:lnTo>
                    <a:pt x="57" y="425"/>
                  </a:lnTo>
                  <a:lnTo>
                    <a:pt x="68" y="434"/>
                  </a:lnTo>
                  <a:lnTo>
                    <a:pt x="69" y="441"/>
                  </a:lnTo>
                  <a:lnTo>
                    <a:pt x="78" y="451"/>
                  </a:lnTo>
                  <a:lnTo>
                    <a:pt x="84" y="455"/>
                  </a:lnTo>
                  <a:lnTo>
                    <a:pt x="89" y="458"/>
                  </a:lnTo>
                  <a:lnTo>
                    <a:pt x="100" y="467"/>
                  </a:lnTo>
                  <a:lnTo>
                    <a:pt x="106" y="470"/>
                  </a:lnTo>
                  <a:lnTo>
                    <a:pt x="106" y="474"/>
                  </a:lnTo>
                  <a:lnTo>
                    <a:pt x="110" y="476"/>
                  </a:lnTo>
                  <a:lnTo>
                    <a:pt x="112" y="482"/>
                  </a:lnTo>
                  <a:lnTo>
                    <a:pt x="114" y="493"/>
                  </a:lnTo>
                  <a:lnTo>
                    <a:pt x="116" y="494"/>
                  </a:lnTo>
                  <a:lnTo>
                    <a:pt x="120" y="505"/>
                  </a:lnTo>
                  <a:lnTo>
                    <a:pt x="123" y="510"/>
                  </a:lnTo>
                  <a:lnTo>
                    <a:pt x="123" y="516"/>
                  </a:lnTo>
                  <a:lnTo>
                    <a:pt x="122" y="521"/>
                  </a:lnTo>
                  <a:lnTo>
                    <a:pt x="123" y="531"/>
                  </a:lnTo>
                  <a:lnTo>
                    <a:pt x="134" y="558"/>
                  </a:lnTo>
                  <a:lnTo>
                    <a:pt x="141" y="565"/>
                  </a:lnTo>
                  <a:lnTo>
                    <a:pt x="146" y="566"/>
                  </a:lnTo>
                  <a:lnTo>
                    <a:pt x="150" y="570"/>
                  </a:lnTo>
                  <a:lnTo>
                    <a:pt x="154" y="575"/>
                  </a:lnTo>
                  <a:lnTo>
                    <a:pt x="167" y="586"/>
                  </a:lnTo>
                  <a:lnTo>
                    <a:pt x="172" y="588"/>
                  </a:lnTo>
                  <a:lnTo>
                    <a:pt x="183" y="590"/>
                  </a:lnTo>
                  <a:lnTo>
                    <a:pt x="184" y="596"/>
                  </a:lnTo>
                  <a:lnTo>
                    <a:pt x="199" y="603"/>
                  </a:lnTo>
                  <a:lnTo>
                    <a:pt x="205" y="608"/>
                  </a:lnTo>
                  <a:lnTo>
                    <a:pt x="209" y="612"/>
                  </a:lnTo>
                  <a:lnTo>
                    <a:pt x="214" y="613"/>
                  </a:lnTo>
                  <a:lnTo>
                    <a:pt x="214" y="615"/>
                  </a:lnTo>
                  <a:lnTo>
                    <a:pt x="219" y="616"/>
                  </a:lnTo>
                  <a:lnTo>
                    <a:pt x="228" y="616"/>
                  </a:lnTo>
                  <a:lnTo>
                    <a:pt x="230" y="611"/>
                  </a:lnTo>
                  <a:lnTo>
                    <a:pt x="236" y="608"/>
                  </a:lnTo>
                  <a:lnTo>
                    <a:pt x="238" y="603"/>
                  </a:lnTo>
                  <a:lnTo>
                    <a:pt x="244" y="601"/>
                  </a:lnTo>
                  <a:lnTo>
                    <a:pt x="245" y="596"/>
                  </a:lnTo>
                  <a:lnTo>
                    <a:pt x="247" y="590"/>
                  </a:lnTo>
                  <a:lnTo>
                    <a:pt x="249" y="588"/>
                  </a:lnTo>
                  <a:lnTo>
                    <a:pt x="257" y="567"/>
                  </a:lnTo>
                  <a:lnTo>
                    <a:pt x="263" y="561"/>
                  </a:lnTo>
                  <a:lnTo>
                    <a:pt x="266" y="558"/>
                  </a:lnTo>
                  <a:lnTo>
                    <a:pt x="270" y="558"/>
                  </a:lnTo>
                  <a:lnTo>
                    <a:pt x="275" y="555"/>
                  </a:lnTo>
                  <a:lnTo>
                    <a:pt x="281" y="555"/>
                  </a:lnTo>
                  <a:lnTo>
                    <a:pt x="286" y="554"/>
                  </a:lnTo>
                  <a:lnTo>
                    <a:pt x="289" y="548"/>
                  </a:lnTo>
                  <a:lnTo>
                    <a:pt x="294" y="548"/>
                  </a:lnTo>
                  <a:lnTo>
                    <a:pt x="304" y="554"/>
                  </a:lnTo>
                  <a:lnTo>
                    <a:pt x="308" y="555"/>
                  </a:lnTo>
                  <a:lnTo>
                    <a:pt x="313" y="554"/>
                  </a:lnTo>
                  <a:lnTo>
                    <a:pt x="318" y="555"/>
                  </a:lnTo>
                  <a:lnTo>
                    <a:pt x="324" y="555"/>
                  </a:lnTo>
                  <a:lnTo>
                    <a:pt x="339" y="559"/>
                  </a:lnTo>
                  <a:lnTo>
                    <a:pt x="344" y="555"/>
                  </a:lnTo>
                  <a:lnTo>
                    <a:pt x="348" y="558"/>
                  </a:lnTo>
                  <a:lnTo>
                    <a:pt x="354" y="562"/>
                  </a:lnTo>
                  <a:lnTo>
                    <a:pt x="356" y="567"/>
                  </a:lnTo>
                  <a:lnTo>
                    <a:pt x="361" y="571"/>
                  </a:lnTo>
                  <a:lnTo>
                    <a:pt x="361" y="575"/>
                  </a:lnTo>
                  <a:lnTo>
                    <a:pt x="366" y="574"/>
                  </a:lnTo>
                  <a:lnTo>
                    <a:pt x="369" y="580"/>
                  </a:lnTo>
                  <a:lnTo>
                    <a:pt x="374" y="584"/>
                  </a:lnTo>
                  <a:lnTo>
                    <a:pt x="378" y="586"/>
                  </a:lnTo>
                  <a:lnTo>
                    <a:pt x="380" y="592"/>
                  </a:lnTo>
                  <a:lnTo>
                    <a:pt x="394" y="603"/>
                  </a:lnTo>
                  <a:lnTo>
                    <a:pt x="400" y="613"/>
                  </a:lnTo>
                  <a:lnTo>
                    <a:pt x="404" y="619"/>
                  </a:lnTo>
                  <a:lnTo>
                    <a:pt x="408" y="632"/>
                  </a:lnTo>
                  <a:lnTo>
                    <a:pt x="413" y="643"/>
                  </a:lnTo>
                  <a:lnTo>
                    <a:pt x="416" y="649"/>
                  </a:lnTo>
                  <a:lnTo>
                    <a:pt x="416" y="650"/>
                  </a:lnTo>
                  <a:lnTo>
                    <a:pt x="419" y="654"/>
                  </a:lnTo>
                  <a:lnTo>
                    <a:pt x="422" y="660"/>
                  </a:lnTo>
                  <a:lnTo>
                    <a:pt x="426" y="665"/>
                  </a:lnTo>
                  <a:lnTo>
                    <a:pt x="424" y="666"/>
                  </a:lnTo>
                  <a:lnTo>
                    <a:pt x="427" y="677"/>
                  </a:lnTo>
                  <a:lnTo>
                    <a:pt x="432" y="688"/>
                  </a:lnTo>
                  <a:lnTo>
                    <a:pt x="438" y="692"/>
                  </a:lnTo>
                  <a:lnTo>
                    <a:pt x="443" y="695"/>
                  </a:lnTo>
                  <a:lnTo>
                    <a:pt x="447" y="702"/>
                  </a:lnTo>
                  <a:lnTo>
                    <a:pt x="449" y="707"/>
                  </a:lnTo>
                  <a:lnTo>
                    <a:pt x="454" y="711"/>
                  </a:lnTo>
                  <a:lnTo>
                    <a:pt x="458" y="717"/>
                  </a:lnTo>
                  <a:lnTo>
                    <a:pt x="458" y="722"/>
                  </a:lnTo>
                  <a:lnTo>
                    <a:pt x="469" y="736"/>
                  </a:lnTo>
                  <a:lnTo>
                    <a:pt x="477" y="738"/>
                  </a:lnTo>
                  <a:lnTo>
                    <a:pt x="483" y="742"/>
                  </a:lnTo>
                  <a:lnTo>
                    <a:pt x="484" y="745"/>
                  </a:lnTo>
                  <a:lnTo>
                    <a:pt x="484" y="749"/>
                  </a:lnTo>
                  <a:lnTo>
                    <a:pt x="485" y="755"/>
                  </a:lnTo>
                  <a:lnTo>
                    <a:pt x="485" y="760"/>
                  </a:lnTo>
                  <a:lnTo>
                    <a:pt x="483" y="765"/>
                  </a:lnTo>
                  <a:lnTo>
                    <a:pt x="488" y="769"/>
                  </a:lnTo>
                  <a:lnTo>
                    <a:pt x="488" y="775"/>
                  </a:lnTo>
                  <a:lnTo>
                    <a:pt x="487" y="780"/>
                  </a:lnTo>
                  <a:lnTo>
                    <a:pt x="488" y="786"/>
                  </a:lnTo>
                  <a:lnTo>
                    <a:pt x="491" y="791"/>
                  </a:lnTo>
                  <a:lnTo>
                    <a:pt x="498" y="801"/>
                  </a:lnTo>
                  <a:lnTo>
                    <a:pt x="502" y="806"/>
                  </a:lnTo>
                  <a:lnTo>
                    <a:pt x="506" y="817"/>
                  </a:lnTo>
                  <a:lnTo>
                    <a:pt x="507" y="829"/>
                  </a:lnTo>
                  <a:lnTo>
                    <a:pt x="512" y="833"/>
                  </a:lnTo>
                  <a:lnTo>
                    <a:pt x="511" y="839"/>
                  </a:lnTo>
                  <a:lnTo>
                    <a:pt x="514" y="840"/>
                  </a:lnTo>
                  <a:lnTo>
                    <a:pt x="525" y="841"/>
                  </a:lnTo>
                  <a:lnTo>
                    <a:pt x="530" y="844"/>
                  </a:lnTo>
                  <a:lnTo>
                    <a:pt x="533" y="843"/>
                  </a:lnTo>
                  <a:lnTo>
                    <a:pt x="538" y="847"/>
                  </a:lnTo>
                  <a:lnTo>
                    <a:pt x="541" y="852"/>
                  </a:lnTo>
                  <a:lnTo>
                    <a:pt x="545" y="854"/>
                  </a:lnTo>
                  <a:lnTo>
                    <a:pt x="550" y="852"/>
                  </a:lnTo>
                  <a:lnTo>
                    <a:pt x="554" y="855"/>
                  </a:lnTo>
                  <a:lnTo>
                    <a:pt x="561" y="856"/>
                  </a:lnTo>
                  <a:lnTo>
                    <a:pt x="571" y="866"/>
                  </a:lnTo>
                  <a:lnTo>
                    <a:pt x="575" y="867"/>
                  </a:lnTo>
                  <a:lnTo>
                    <a:pt x="597" y="870"/>
                  </a:lnTo>
                  <a:lnTo>
                    <a:pt x="609" y="868"/>
                  </a:lnTo>
                  <a:lnTo>
                    <a:pt x="614" y="871"/>
                  </a:lnTo>
                  <a:lnTo>
                    <a:pt x="618" y="872"/>
                  </a:lnTo>
                  <a:lnTo>
                    <a:pt x="629" y="882"/>
                  </a:lnTo>
                  <a:lnTo>
                    <a:pt x="630" y="882"/>
                  </a:lnTo>
                  <a:lnTo>
                    <a:pt x="636" y="886"/>
                  </a:lnTo>
                  <a:lnTo>
                    <a:pt x="640" y="886"/>
                  </a:lnTo>
                  <a:lnTo>
                    <a:pt x="640" y="881"/>
                  </a:lnTo>
                  <a:lnTo>
                    <a:pt x="653" y="878"/>
                  </a:lnTo>
                  <a:lnTo>
                    <a:pt x="656" y="877"/>
                  </a:lnTo>
                  <a:lnTo>
                    <a:pt x="655" y="871"/>
                  </a:lnTo>
                  <a:lnTo>
                    <a:pt x="649" y="877"/>
                  </a:lnTo>
                  <a:lnTo>
                    <a:pt x="651" y="870"/>
                  </a:lnTo>
                  <a:lnTo>
                    <a:pt x="647" y="877"/>
                  </a:lnTo>
                  <a:lnTo>
                    <a:pt x="643" y="868"/>
                  </a:lnTo>
                  <a:lnTo>
                    <a:pt x="648" y="868"/>
                  </a:lnTo>
                  <a:lnTo>
                    <a:pt x="644" y="864"/>
                  </a:lnTo>
                  <a:lnTo>
                    <a:pt x="643" y="854"/>
                  </a:lnTo>
                  <a:lnTo>
                    <a:pt x="635" y="836"/>
                  </a:lnTo>
                  <a:lnTo>
                    <a:pt x="635" y="830"/>
                  </a:lnTo>
                  <a:lnTo>
                    <a:pt x="630" y="811"/>
                  </a:lnTo>
                  <a:lnTo>
                    <a:pt x="626" y="807"/>
                  </a:lnTo>
                  <a:lnTo>
                    <a:pt x="626" y="802"/>
                  </a:lnTo>
                  <a:lnTo>
                    <a:pt x="630" y="803"/>
                  </a:lnTo>
                  <a:lnTo>
                    <a:pt x="625" y="797"/>
                  </a:lnTo>
                  <a:lnTo>
                    <a:pt x="626" y="792"/>
                  </a:lnTo>
                  <a:lnTo>
                    <a:pt x="630" y="792"/>
                  </a:lnTo>
                  <a:lnTo>
                    <a:pt x="632" y="787"/>
                  </a:lnTo>
                  <a:lnTo>
                    <a:pt x="635" y="782"/>
                  </a:lnTo>
                  <a:lnTo>
                    <a:pt x="635" y="776"/>
                  </a:lnTo>
                  <a:lnTo>
                    <a:pt x="636" y="771"/>
                  </a:lnTo>
                  <a:lnTo>
                    <a:pt x="625" y="773"/>
                  </a:lnTo>
                  <a:lnTo>
                    <a:pt x="614" y="771"/>
                  </a:lnTo>
                  <a:lnTo>
                    <a:pt x="616" y="765"/>
                  </a:lnTo>
                  <a:lnTo>
                    <a:pt x="613" y="761"/>
                  </a:lnTo>
                  <a:lnTo>
                    <a:pt x="610" y="756"/>
                  </a:lnTo>
                  <a:lnTo>
                    <a:pt x="616" y="760"/>
                  </a:lnTo>
                  <a:lnTo>
                    <a:pt x="620" y="765"/>
                  </a:lnTo>
                  <a:lnTo>
                    <a:pt x="624" y="765"/>
                  </a:lnTo>
                  <a:lnTo>
                    <a:pt x="628" y="764"/>
                  </a:lnTo>
                  <a:lnTo>
                    <a:pt x="633" y="765"/>
                  </a:lnTo>
                  <a:lnTo>
                    <a:pt x="628" y="769"/>
                  </a:lnTo>
                  <a:lnTo>
                    <a:pt x="636" y="767"/>
                  </a:lnTo>
                  <a:lnTo>
                    <a:pt x="645" y="740"/>
                  </a:lnTo>
                  <a:lnTo>
                    <a:pt x="644" y="736"/>
                  </a:lnTo>
                  <a:lnTo>
                    <a:pt x="641" y="734"/>
                  </a:lnTo>
                  <a:lnTo>
                    <a:pt x="637" y="729"/>
                  </a:lnTo>
                  <a:lnTo>
                    <a:pt x="637" y="725"/>
                  </a:lnTo>
                  <a:lnTo>
                    <a:pt x="633" y="726"/>
                  </a:lnTo>
                  <a:lnTo>
                    <a:pt x="630" y="723"/>
                  </a:lnTo>
                  <a:lnTo>
                    <a:pt x="636" y="722"/>
                  </a:lnTo>
                  <a:lnTo>
                    <a:pt x="647" y="722"/>
                  </a:lnTo>
                  <a:lnTo>
                    <a:pt x="652" y="726"/>
                  </a:lnTo>
                  <a:lnTo>
                    <a:pt x="662" y="712"/>
                  </a:lnTo>
                  <a:lnTo>
                    <a:pt x="664" y="707"/>
                  </a:lnTo>
                  <a:lnTo>
                    <a:pt x="664" y="702"/>
                  </a:lnTo>
                  <a:lnTo>
                    <a:pt x="660" y="706"/>
                  </a:lnTo>
                  <a:lnTo>
                    <a:pt x="658" y="711"/>
                  </a:lnTo>
                  <a:lnTo>
                    <a:pt x="652" y="706"/>
                  </a:lnTo>
                  <a:lnTo>
                    <a:pt x="655" y="702"/>
                  </a:lnTo>
                  <a:lnTo>
                    <a:pt x="653" y="699"/>
                  </a:lnTo>
                  <a:lnTo>
                    <a:pt x="659" y="699"/>
                  </a:lnTo>
                  <a:lnTo>
                    <a:pt x="664" y="696"/>
                  </a:lnTo>
                  <a:lnTo>
                    <a:pt x="666" y="700"/>
                  </a:lnTo>
                  <a:lnTo>
                    <a:pt x="671" y="696"/>
                  </a:lnTo>
                  <a:lnTo>
                    <a:pt x="672" y="691"/>
                  </a:lnTo>
                  <a:lnTo>
                    <a:pt x="672" y="696"/>
                  </a:lnTo>
                  <a:lnTo>
                    <a:pt x="671" y="700"/>
                  </a:lnTo>
                  <a:lnTo>
                    <a:pt x="675" y="698"/>
                  </a:lnTo>
                  <a:lnTo>
                    <a:pt x="682" y="691"/>
                  </a:lnTo>
                  <a:lnTo>
                    <a:pt x="682" y="685"/>
                  </a:lnTo>
                  <a:lnTo>
                    <a:pt x="679" y="680"/>
                  </a:lnTo>
                  <a:lnTo>
                    <a:pt x="682" y="674"/>
                  </a:lnTo>
                  <a:lnTo>
                    <a:pt x="681" y="673"/>
                  </a:lnTo>
                  <a:lnTo>
                    <a:pt x="687" y="683"/>
                  </a:lnTo>
                  <a:lnTo>
                    <a:pt x="693" y="685"/>
                  </a:lnTo>
                  <a:lnTo>
                    <a:pt x="709" y="676"/>
                  </a:lnTo>
                  <a:lnTo>
                    <a:pt x="709" y="674"/>
                  </a:lnTo>
                  <a:lnTo>
                    <a:pt x="705" y="672"/>
                  </a:lnTo>
                  <a:lnTo>
                    <a:pt x="700" y="673"/>
                  </a:lnTo>
                  <a:lnTo>
                    <a:pt x="702" y="668"/>
                  </a:lnTo>
                  <a:lnTo>
                    <a:pt x="697" y="665"/>
                  </a:lnTo>
                  <a:lnTo>
                    <a:pt x="691" y="654"/>
                  </a:lnTo>
                  <a:lnTo>
                    <a:pt x="697" y="653"/>
                  </a:lnTo>
                  <a:lnTo>
                    <a:pt x="698" y="657"/>
                  </a:lnTo>
                  <a:lnTo>
                    <a:pt x="706" y="664"/>
                  </a:lnTo>
                  <a:lnTo>
                    <a:pt x="710" y="661"/>
                  </a:lnTo>
                  <a:lnTo>
                    <a:pt x="706" y="651"/>
                  </a:lnTo>
                  <a:lnTo>
                    <a:pt x="708" y="650"/>
                  </a:lnTo>
                  <a:lnTo>
                    <a:pt x="710" y="657"/>
                  </a:lnTo>
                  <a:lnTo>
                    <a:pt x="716" y="658"/>
                  </a:lnTo>
                  <a:lnTo>
                    <a:pt x="721" y="656"/>
                  </a:lnTo>
                  <a:lnTo>
                    <a:pt x="723" y="661"/>
                  </a:lnTo>
                  <a:lnTo>
                    <a:pt x="728" y="660"/>
                  </a:lnTo>
                  <a:lnTo>
                    <a:pt x="725" y="664"/>
                  </a:lnTo>
                  <a:lnTo>
                    <a:pt x="736" y="658"/>
                  </a:lnTo>
                  <a:lnTo>
                    <a:pt x="735" y="664"/>
                  </a:lnTo>
                  <a:lnTo>
                    <a:pt x="724" y="670"/>
                  </a:lnTo>
                  <a:lnTo>
                    <a:pt x="723" y="672"/>
                  </a:lnTo>
                  <a:lnTo>
                    <a:pt x="739" y="662"/>
                  </a:lnTo>
                  <a:lnTo>
                    <a:pt x="750" y="658"/>
                  </a:lnTo>
                  <a:lnTo>
                    <a:pt x="755" y="654"/>
                  </a:lnTo>
                  <a:lnTo>
                    <a:pt x="750" y="656"/>
                  </a:lnTo>
                  <a:lnTo>
                    <a:pt x="744" y="660"/>
                  </a:lnTo>
                  <a:lnTo>
                    <a:pt x="744" y="654"/>
                  </a:lnTo>
                  <a:lnTo>
                    <a:pt x="755" y="650"/>
                  </a:lnTo>
                  <a:lnTo>
                    <a:pt x="765" y="650"/>
                  </a:lnTo>
                  <a:lnTo>
                    <a:pt x="774" y="643"/>
                  </a:lnTo>
                  <a:lnTo>
                    <a:pt x="782" y="639"/>
                  </a:lnTo>
                  <a:lnTo>
                    <a:pt x="788" y="635"/>
                  </a:lnTo>
                  <a:lnTo>
                    <a:pt x="797" y="626"/>
                  </a:lnTo>
                  <a:lnTo>
                    <a:pt x="799" y="616"/>
                  </a:lnTo>
                  <a:lnTo>
                    <a:pt x="807" y="611"/>
                  </a:lnTo>
                  <a:lnTo>
                    <a:pt x="811" y="605"/>
                  </a:lnTo>
                  <a:lnTo>
                    <a:pt x="816" y="603"/>
                  </a:lnTo>
                  <a:lnTo>
                    <a:pt x="818" y="596"/>
                  </a:lnTo>
                  <a:lnTo>
                    <a:pt x="812" y="594"/>
                  </a:lnTo>
                  <a:lnTo>
                    <a:pt x="812" y="586"/>
                  </a:lnTo>
                  <a:lnTo>
                    <a:pt x="808" y="582"/>
                  </a:lnTo>
                  <a:lnTo>
                    <a:pt x="808" y="577"/>
                  </a:lnTo>
                  <a:lnTo>
                    <a:pt x="805" y="571"/>
                  </a:lnTo>
                  <a:lnTo>
                    <a:pt x="808" y="570"/>
                  </a:lnTo>
                  <a:lnTo>
                    <a:pt x="816" y="574"/>
                  </a:lnTo>
                  <a:lnTo>
                    <a:pt x="819" y="569"/>
                  </a:lnTo>
                  <a:lnTo>
                    <a:pt x="824" y="565"/>
                  </a:lnTo>
                  <a:lnTo>
                    <a:pt x="828" y="566"/>
                  </a:lnTo>
                  <a:lnTo>
                    <a:pt x="828" y="574"/>
                  </a:lnTo>
                  <a:lnTo>
                    <a:pt x="824" y="585"/>
                  </a:lnTo>
                  <a:lnTo>
                    <a:pt x="835" y="582"/>
                  </a:lnTo>
                  <a:lnTo>
                    <a:pt x="846" y="582"/>
                  </a:lnTo>
                  <a:lnTo>
                    <a:pt x="845" y="584"/>
                  </a:lnTo>
                  <a:lnTo>
                    <a:pt x="839" y="585"/>
                  </a:lnTo>
                  <a:lnTo>
                    <a:pt x="828" y="593"/>
                  </a:lnTo>
                  <a:lnTo>
                    <a:pt x="824" y="599"/>
                  </a:lnTo>
                  <a:lnTo>
                    <a:pt x="826" y="599"/>
                  </a:lnTo>
                  <a:lnTo>
                    <a:pt x="833" y="593"/>
                  </a:lnTo>
                  <a:lnTo>
                    <a:pt x="837" y="589"/>
                  </a:lnTo>
                  <a:lnTo>
                    <a:pt x="842" y="588"/>
                  </a:lnTo>
                  <a:lnTo>
                    <a:pt x="858" y="580"/>
                  </a:lnTo>
                  <a:lnTo>
                    <a:pt x="875" y="571"/>
                  </a:lnTo>
                  <a:lnTo>
                    <a:pt x="889" y="570"/>
                  </a:lnTo>
                  <a:lnTo>
                    <a:pt x="883" y="559"/>
                  </a:lnTo>
                  <a:lnTo>
                    <a:pt x="888" y="548"/>
                  </a:lnTo>
                  <a:lnTo>
                    <a:pt x="894" y="544"/>
                  </a:lnTo>
                  <a:lnTo>
                    <a:pt x="894" y="544"/>
                  </a:lnTo>
                  <a:lnTo>
                    <a:pt x="899" y="539"/>
                  </a:lnTo>
                  <a:lnTo>
                    <a:pt x="900" y="532"/>
                  </a:lnTo>
                  <a:lnTo>
                    <a:pt x="898" y="520"/>
                  </a:lnTo>
                  <a:lnTo>
                    <a:pt x="895" y="513"/>
                  </a:lnTo>
                  <a:lnTo>
                    <a:pt x="899" y="508"/>
                  </a:lnTo>
                  <a:lnTo>
                    <a:pt x="898" y="498"/>
                  </a:lnTo>
                  <a:lnTo>
                    <a:pt x="899" y="493"/>
                  </a:lnTo>
                  <a:lnTo>
                    <a:pt x="903" y="487"/>
                  </a:lnTo>
                  <a:lnTo>
                    <a:pt x="904" y="482"/>
                  </a:lnTo>
                  <a:lnTo>
                    <a:pt x="907" y="476"/>
                  </a:lnTo>
                  <a:lnTo>
                    <a:pt x="907" y="471"/>
                  </a:lnTo>
                  <a:lnTo>
                    <a:pt x="908" y="466"/>
                  </a:lnTo>
                  <a:lnTo>
                    <a:pt x="907" y="460"/>
                  </a:lnTo>
                  <a:close/>
                  <a:moveTo>
                    <a:pt x="649" y="742"/>
                  </a:moveTo>
                  <a:lnTo>
                    <a:pt x="643" y="755"/>
                  </a:lnTo>
                  <a:lnTo>
                    <a:pt x="639" y="765"/>
                  </a:lnTo>
                  <a:lnTo>
                    <a:pt x="639" y="775"/>
                  </a:lnTo>
                  <a:lnTo>
                    <a:pt x="644" y="759"/>
                  </a:lnTo>
                  <a:lnTo>
                    <a:pt x="648" y="749"/>
                  </a:lnTo>
                  <a:lnTo>
                    <a:pt x="658" y="731"/>
                  </a:lnTo>
                  <a:lnTo>
                    <a:pt x="658" y="726"/>
                  </a:lnTo>
                  <a:lnTo>
                    <a:pt x="653" y="737"/>
                  </a:lnTo>
                  <a:lnTo>
                    <a:pt x="649" y="742"/>
                  </a:lnTo>
                  <a:close/>
                  <a:moveTo>
                    <a:pt x="671" y="707"/>
                  </a:moveTo>
                  <a:lnTo>
                    <a:pt x="670" y="712"/>
                  </a:lnTo>
                  <a:lnTo>
                    <a:pt x="667" y="717"/>
                  </a:lnTo>
                  <a:lnTo>
                    <a:pt x="667" y="718"/>
                  </a:lnTo>
                  <a:lnTo>
                    <a:pt x="675" y="708"/>
                  </a:lnTo>
                  <a:lnTo>
                    <a:pt x="678" y="703"/>
                  </a:lnTo>
                  <a:lnTo>
                    <a:pt x="675" y="702"/>
                  </a:lnTo>
                  <a:lnTo>
                    <a:pt x="671" y="707"/>
                  </a:lnTo>
                  <a:close/>
                  <a:moveTo>
                    <a:pt x="704" y="684"/>
                  </a:moveTo>
                  <a:lnTo>
                    <a:pt x="693" y="689"/>
                  </a:lnTo>
                  <a:lnTo>
                    <a:pt x="687" y="695"/>
                  </a:lnTo>
                  <a:lnTo>
                    <a:pt x="683" y="696"/>
                  </a:lnTo>
                  <a:lnTo>
                    <a:pt x="681" y="696"/>
                  </a:lnTo>
                  <a:lnTo>
                    <a:pt x="682" y="702"/>
                  </a:lnTo>
                  <a:lnTo>
                    <a:pt x="698" y="691"/>
                  </a:lnTo>
                  <a:lnTo>
                    <a:pt x="709" y="685"/>
                  </a:lnTo>
                  <a:lnTo>
                    <a:pt x="709" y="680"/>
                  </a:lnTo>
                  <a:lnTo>
                    <a:pt x="708" y="679"/>
                  </a:lnTo>
                  <a:lnTo>
                    <a:pt x="704" y="684"/>
                  </a:lnTo>
                  <a:close/>
                  <a:moveTo>
                    <a:pt x="812" y="611"/>
                  </a:moveTo>
                  <a:lnTo>
                    <a:pt x="807" y="615"/>
                  </a:lnTo>
                  <a:lnTo>
                    <a:pt x="805" y="618"/>
                  </a:lnTo>
                  <a:lnTo>
                    <a:pt x="820" y="607"/>
                  </a:lnTo>
                  <a:lnTo>
                    <a:pt x="824" y="600"/>
                  </a:lnTo>
                  <a:lnTo>
                    <a:pt x="819" y="604"/>
                  </a:lnTo>
                  <a:lnTo>
                    <a:pt x="812" y="611"/>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79" name="Freeform 173">
              <a:extLst>
                <a:ext uri="{FF2B5EF4-FFF2-40B4-BE49-F238E27FC236}">
                  <a16:creationId xmlns:a16="http://schemas.microsoft.com/office/drawing/2014/main" id="{37C0CF13-B56D-135B-70E9-DAFCCE19019B}"/>
                </a:ext>
              </a:extLst>
            </p:cNvPr>
            <p:cNvSpPr>
              <a:spLocks noEditPoints="1"/>
            </p:cNvSpPr>
            <p:nvPr/>
          </p:nvSpPr>
          <p:spPr bwMode="auto">
            <a:xfrm>
              <a:off x="5668968" y="4718029"/>
              <a:ext cx="692904" cy="614147"/>
            </a:xfrm>
            <a:custGeom>
              <a:avLst/>
              <a:gdLst>
                <a:gd name="T0" fmla="*/ 347 w 369"/>
                <a:gd name="T1" fmla="*/ 228 h 327"/>
                <a:gd name="T2" fmla="*/ 357 w 369"/>
                <a:gd name="T3" fmla="*/ 293 h 327"/>
                <a:gd name="T4" fmla="*/ 325 w 369"/>
                <a:gd name="T5" fmla="*/ 281 h 327"/>
                <a:gd name="T6" fmla="*/ 327 w 369"/>
                <a:gd name="T7" fmla="*/ 267 h 327"/>
                <a:gd name="T8" fmla="*/ 336 w 369"/>
                <a:gd name="T9" fmla="*/ 256 h 327"/>
                <a:gd name="T10" fmla="*/ 335 w 369"/>
                <a:gd name="T11" fmla="*/ 239 h 327"/>
                <a:gd name="T12" fmla="*/ 317 w 369"/>
                <a:gd name="T13" fmla="*/ 250 h 327"/>
                <a:gd name="T14" fmla="*/ 316 w 369"/>
                <a:gd name="T15" fmla="*/ 235 h 327"/>
                <a:gd name="T16" fmla="*/ 308 w 369"/>
                <a:gd name="T17" fmla="*/ 232 h 327"/>
                <a:gd name="T18" fmla="*/ 270 w 369"/>
                <a:gd name="T19" fmla="*/ 237 h 327"/>
                <a:gd name="T20" fmla="*/ 279 w 369"/>
                <a:gd name="T21" fmla="*/ 212 h 327"/>
                <a:gd name="T22" fmla="*/ 306 w 369"/>
                <a:gd name="T23" fmla="*/ 222 h 327"/>
                <a:gd name="T24" fmla="*/ 320 w 369"/>
                <a:gd name="T25" fmla="*/ 226 h 327"/>
                <a:gd name="T26" fmla="*/ 319 w 369"/>
                <a:gd name="T27" fmla="*/ 213 h 327"/>
                <a:gd name="T28" fmla="*/ 301 w 369"/>
                <a:gd name="T29" fmla="*/ 184 h 327"/>
                <a:gd name="T30" fmla="*/ 241 w 369"/>
                <a:gd name="T31" fmla="*/ 164 h 327"/>
                <a:gd name="T32" fmla="*/ 172 w 369"/>
                <a:gd name="T33" fmla="*/ 146 h 327"/>
                <a:gd name="T34" fmla="*/ 180 w 369"/>
                <a:gd name="T35" fmla="*/ 125 h 327"/>
                <a:gd name="T36" fmla="*/ 187 w 369"/>
                <a:gd name="T37" fmla="*/ 110 h 327"/>
                <a:gd name="T38" fmla="*/ 207 w 369"/>
                <a:gd name="T39" fmla="*/ 81 h 327"/>
                <a:gd name="T40" fmla="*/ 211 w 369"/>
                <a:gd name="T41" fmla="*/ 69 h 327"/>
                <a:gd name="T42" fmla="*/ 214 w 369"/>
                <a:gd name="T43" fmla="*/ 58 h 327"/>
                <a:gd name="T44" fmla="*/ 210 w 369"/>
                <a:gd name="T45" fmla="*/ 50 h 327"/>
                <a:gd name="T46" fmla="*/ 205 w 369"/>
                <a:gd name="T47" fmla="*/ 38 h 327"/>
                <a:gd name="T48" fmla="*/ 198 w 369"/>
                <a:gd name="T49" fmla="*/ 20 h 327"/>
                <a:gd name="T50" fmla="*/ 192 w 369"/>
                <a:gd name="T51" fmla="*/ 8 h 327"/>
                <a:gd name="T52" fmla="*/ 3 w 369"/>
                <a:gd name="T53" fmla="*/ 94 h 327"/>
                <a:gd name="T54" fmla="*/ 23 w 369"/>
                <a:gd name="T55" fmla="*/ 130 h 327"/>
                <a:gd name="T56" fmla="*/ 38 w 369"/>
                <a:gd name="T57" fmla="*/ 157 h 327"/>
                <a:gd name="T58" fmla="*/ 40 w 369"/>
                <a:gd name="T59" fmla="*/ 178 h 327"/>
                <a:gd name="T60" fmla="*/ 31 w 369"/>
                <a:gd name="T61" fmla="*/ 205 h 327"/>
                <a:gd name="T62" fmla="*/ 32 w 369"/>
                <a:gd name="T63" fmla="*/ 244 h 327"/>
                <a:gd name="T64" fmla="*/ 27 w 369"/>
                <a:gd name="T65" fmla="*/ 262 h 327"/>
                <a:gd name="T66" fmla="*/ 30 w 369"/>
                <a:gd name="T67" fmla="*/ 277 h 327"/>
                <a:gd name="T68" fmla="*/ 58 w 369"/>
                <a:gd name="T69" fmla="*/ 250 h 327"/>
                <a:gd name="T70" fmla="*/ 58 w 369"/>
                <a:gd name="T71" fmla="*/ 270 h 327"/>
                <a:gd name="T72" fmla="*/ 95 w 369"/>
                <a:gd name="T73" fmla="*/ 282 h 327"/>
                <a:gd name="T74" fmla="*/ 148 w 369"/>
                <a:gd name="T75" fmla="*/ 285 h 327"/>
                <a:gd name="T76" fmla="*/ 153 w 369"/>
                <a:gd name="T77" fmla="*/ 267 h 327"/>
                <a:gd name="T78" fmla="*/ 179 w 369"/>
                <a:gd name="T79" fmla="*/ 270 h 327"/>
                <a:gd name="T80" fmla="*/ 203 w 369"/>
                <a:gd name="T81" fmla="*/ 289 h 327"/>
                <a:gd name="T82" fmla="*/ 207 w 369"/>
                <a:gd name="T83" fmla="*/ 285 h 327"/>
                <a:gd name="T84" fmla="*/ 217 w 369"/>
                <a:gd name="T85" fmla="*/ 311 h 327"/>
                <a:gd name="T86" fmla="*/ 244 w 369"/>
                <a:gd name="T87" fmla="*/ 315 h 327"/>
                <a:gd name="T88" fmla="*/ 260 w 369"/>
                <a:gd name="T89" fmla="*/ 302 h 327"/>
                <a:gd name="T90" fmla="*/ 281 w 369"/>
                <a:gd name="T91" fmla="*/ 304 h 327"/>
                <a:gd name="T92" fmla="*/ 294 w 369"/>
                <a:gd name="T93" fmla="*/ 306 h 327"/>
                <a:gd name="T94" fmla="*/ 283 w 369"/>
                <a:gd name="T95" fmla="*/ 278 h 327"/>
                <a:gd name="T96" fmla="*/ 314 w 369"/>
                <a:gd name="T97" fmla="*/ 292 h 327"/>
                <a:gd name="T98" fmla="*/ 332 w 369"/>
                <a:gd name="T99" fmla="*/ 301 h 327"/>
                <a:gd name="T100" fmla="*/ 347 w 369"/>
                <a:gd name="T101" fmla="*/ 305 h 327"/>
                <a:gd name="T102" fmla="*/ 350 w 369"/>
                <a:gd name="T103" fmla="*/ 316 h 327"/>
                <a:gd name="T104" fmla="*/ 363 w 369"/>
                <a:gd name="T105" fmla="*/ 305 h 327"/>
                <a:gd name="T106" fmla="*/ 160 w 369"/>
                <a:gd name="T107" fmla="*/ 289 h 327"/>
                <a:gd name="T108" fmla="*/ 173 w 369"/>
                <a:gd name="T109" fmla="*/ 285 h 327"/>
                <a:gd name="T110" fmla="*/ 210 w 369"/>
                <a:gd name="T111" fmla="*/ 31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9" h="327">
                  <a:moveTo>
                    <a:pt x="347" y="228"/>
                  </a:moveTo>
                  <a:lnTo>
                    <a:pt x="342" y="232"/>
                  </a:lnTo>
                  <a:lnTo>
                    <a:pt x="340" y="235"/>
                  </a:lnTo>
                  <a:lnTo>
                    <a:pt x="346" y="232"/>
                  </a:lnTo>
                  <a:lnTo>
                    <a:pt x="347" y="228"/>
                  </a:lnTo>
                  <a:close/>
                  <a:moveTo>
                    <a:pt x="369" y="304"/>
                  </a:moveTo>
                  <a:lnTo>
                    <a:pt x="367" y="302"/>
                  </a:lnTo>
                  <a:lnTo>
                    <a:pt x="363" y="301"/>
                  </a:lnTo>
                  <a:lnTo>
                    <a:pt x="361" y="296"/>
                  </a:lnTo>
                  <a:lnTo>
                    <a:pt x="357" y="293"/>
                  </a:lnTo>
                  <a:lnTo>
                    <a:pt x="346" y="292"/>
                  </a:lnTo>
                  <a:lnTo>
                    <a:pt x="340" y="289"/>
                  </a:lnTo>
                  <a:lnTo>
                    <a:pt x="333" y="289"/>
                  </a:lnTo>
                  <a:lnTo>
                    <a:pt x="331" y="283"/>
                  </a:lnTo>
                  <a:lnTo>
                    <a:pt x="325" y="281"/>
                  </a:lnTo>
                  <a:lnTo>
                    <a:pt x="320" y="279"/>
                  </a:lnTo>
                  <a:lnTo>
                    <a:pt x="317" y="274"/>
                  </a:lnTo>
                  <a:lnTo>
                    <a:pt x="323" y="271"/>
                  </a:lnTo>
                  <a:lnTo>
                    <a:pt x="321" y="269"/>
                  </a:lnTo>
                  <a:lnTo>
                    <a:pt x="327" y="267"/>
                  </a:lnTo>
                  <a:lnTo>
                    <a:pt x="332" y="270"/>
                  </a:lnTo>
                  <a:lnTo>
                    <a:pt x="328" y="266"/>
                  </a:lnTo>
                  <a:lnTo>
                    <a:pt x="325" y="260"/>
                  </a:lnTo>
                  <a:lnTo>
                    <a:pt x="331" y="256"/>
                  </a:lnTo>
                  <a:lnTo>
                    <a:pt x="336" y="256"/>
                  </a:lnTo>
                  <a:lnTo>
                    <a:pt x="338" y="258"/>
                  </a:lnTo>
                  <a:lnTo>
                    <a:pt x="339" y="252"/>
                  </a:lnTo>
                  <a:lnTo>
                    <a:pt x="339" y="248"/>
                  </a:lnTo>
                  <a:lnTo>
                    <a:pt x="335" y="245"/>
                  </a:lnTo>
                  <a:lnTo>
                    <a:pt x="335" y="239"/>
                  </a:lnTo>
                  <a:lnTo>
                    <a:pt x="332" y="235"/>
                  </a:lnTo>
                  <a:lnTo>
                    <a:pt x="324" y="240"/>
                  </a:lnTo>
                  <a:lnTo>
                    <a:pt x="324" y="245"/>
                  </a:lnTo>
                  <a:lnTo>
                    <a:pt x="323" y="250"/>
                  </a:lnTo>
                  <a:lnTo>
                    <a:pt x="317" y="250"/>
                  </a:lnTo>
                  <a:lnTo>
                    <a:pt x="314" y="245"/>
                  </a:lnTo>
                  <a:lnTo>
                    <a:pt x="309" y="245"/>
                  </a:lnTo>
                  <a:lnTo>
                    <a:pt x="305" y="243"/>
                  </a:lnTo>
                  <a:lnTo>
                    <a:pt x="305" y="241"/>
                  </a:lnTo>
                  <a:lnTo>
                    <a:pt x="316" y="235"/>
                  </a:lnTo>
                  <a:lnTo>
                    <a:pt x="319" y="229"/>
                  </a:lnTo>
                  <a:lnTo>
                    <a:pt x="317" y="228"/>
                  </a:lnTo>
                  <a:lnTo>
                    <a:pt x="312" y="232"/>
                  </a:lnTo>
                  <a:lnTo>
                    <a:pt x="312" y="226"/>
                  </a:lnTo>
                  <a:lnTo>
                    <a:pt x="308" y="232"/>
                  </a:lnTo>
                  <a:lnTo>
                    <a:pt x="302" y="229"/>
                  </a:lnTo>
                  <a:lnTo>
                    <a:pt x="298" y="235"/>
                  </a:lnTo>
                  <a:lnTo>
                    <a:pt x="293" y="236"/>
                  </a:lnTo>
                  <a:lnTo>
                    <a:pt x="278" y="237"/>
                  </a:lnTo>
                  <a:lnTo>
                    <a:pt x="270" y="237"/>
                  </a:lnTo>
                  <a:lnTo>
                    <a:pt x="263" y="235"/>
                  </a:lnTo>
                  <a:lnTo>
                    <a:pt x="263" y="229"/>
                  </a:lnTo>
                  <a:lnTo>
                    <a:pt x="267" y="224"/>
                  </a:lnTo>
                  <a:lnTo>
                    <a:pt x="275" y="213"/>
                  </a:lnTo>
                  <a:lnTo>
                    <a:pt x="279" y="212"/>
                  </a:lnTo>
                  <a:lnTo>
                    <a:pt x="287" y="213"/>
                  </a:lnTo>
                  <a:lnTo>
                    <a:pt x="293" y="216"/>
                  </a:lnTo>
                  <a:lnTo>
                    <a:pt x="297" y="221"/>
                  </a:lnTo>
                  <a:lnTo>
                    <a:pt x="302" y="221"/>
                  </a:lnTo>
                  <a:lnTo>
                    <a:pt x="306" y="222"/>
                  </a:lnTo>
                  <a:lnTo>
                    <a:pt x="308" y="221"/>
                  </a:lnTo>
                  <a:lnTo>
                    <a:pt x="313" y="226"/>
                  </a:lnTo>
                  <a:lnTo>
                    <a:pt x="319" y="226"/>
                  </a:lnTo>
                  <a:lnTo>
                    <a:pt x="320" y="225"/>
                  </a:lnTo>
                  <a:lnTo>
                    <a:pt x="320" y="226"/>
                  </a:lnTo>
                  <a:lnTo>
                    <a:pt x="327" y="224"/>
                  </a:lnTo>
                  <a:lnTo>
                    <a:pt x="324" y="222"/>
                  </a:lnTo>
                  <a:lnTo>
                    <a:pt x="320" y="220"/>
                  </a:lnTo>
                  <a:lnTo>
                    <a:pt x="317" y="216"/>
                  </a:lnTo>
                  <a:lnTo>
                    <a:pt x="319" y="213"/>
                  </a:lnTo>
                  <a:lnTo>
                    <a:pt x="314" y="207"/>
                  </a:lnTo>
                  <a:lnTo>
                    <a:pt x="313" y="202"/>
                  </a:lnTo>
                  <a:lnTo>
                    <a:pt x="306" y="195"/>
                  </a:lnTo>
                  <a:lnTo>
                    <a:pt x="302" y="190"/>
                  </a:lnTo>
                  <a:lnTo>
                    <a:pt x="301" y="184"/>
                  </a:lnTo>
                  <a:lnTo>
                    <a:pt x="302" y="176"/>
                  </a:lnTo>
                  <a:lnTo>
                    <a:pt x="306" y="165"/>
                  </a:lnTo>
                  <a:lnTo>
                    <a:pt x="308" y="160"/>
                  </a:lnTo>
                  <a:lnTo>
                    <a:pt x="306" y="159"/>
                  </a:lnTo>
                  <a:lnTo>
                    <a:pt x="241" y="164"/>
                  </a:lnTo>
                  <a:lnTo>
                    <a:pt x="172" y="168"/>
                  </a:lnTo>
                  <a:lnTo>
                    <a:pt x="177" y="163"/>
                  </a:lnTo>
                  <a:lnTo>
                    <a:pt x="173" y="157"/>
                  </a:lnTo>
                  <a:lnTo>
                    <a:pt x="175" y="152"/>
                  </a:lnTo>
                  <a:lnTo>
                    <a:pt x="172" y="146"/>
                  </a:lnTo>
                  <a:lnTo>
                    <a:pt x="179" y="145"/>
                  </a:lnTo>
                  <a:lnTo>
                    <a:pt x="180" y="141"/>
                  </a:lnTo>
                  <a:lnTo>
                    <a:pt x="176" y="136"/>
                  </a:lnTo>
                  <a:lnTo>
                    <a:pt x="182" y="136"/>
                  </a:lnTo>
                  <a:lnTo>
                    <a:pt x="180" y="125"/>
                  </a:lnTo>
                  <a:lnTo>
                    <a:pt x="184" y="121"/>
                  </a:lnTo>
                  <a:lnTo>
                    <a:pt x="186" y="118"/>
                  </a:lnTo>
                  <a:lnTo>
                    <a:pt x="180" y="118"/>
                  </a:lnTo>
                  <a:lnTo>
                    <a:pt x="186" y="114"/>
                  </a:lnTo>
                  <a:lnTo>
                    <a:pt x="187" y="110"/>
                  </a:lnTo>
                  <a:lnTo>
                    <a:pt x="192" y="104"/>
                  </a:lnTo>
                  <a:lnTo>
                    <a:pt x="188" y="102"/>
                  </a:lnTo>
                  <a:lnTo>
                    <a:pt x="191" y="96"/>
                  </a:lnTo>
                  <a:lnTo>
                    <a:pt x="195" y="95"/>
                  </a:lnTo>
                  <a:lnTo>
                    <a:pt x="207" y="81"/>
                  </a:lnTo>
                  <a:lnTo>
                    <a:pt x="207" y="80"/>
                  </a:lnTo>
                  <a:lnTo>
                    <a:pt x="202" y="79"/>
                  </a:lnTo>
                  <a:lnTo>
                    <a:pt x="207" y="77"/>
                  </a:lnTo>
                  <a:lnTo>
                    <a:pt x="207" y="76"/>
                  </a:lnTo>
                  <a:lnTo>
                    <a:pt x="211" y="69"/>
                  </a:lnTo>
                  <a:lnTo>
                    <a:pt x="206" y="71"/>
                  </a:lnTo>
                  <a:lnTo>
                    <a:pt x="201" y="69"/>
                  </a:lnTo>
                  <a:lnTo>
                    <a:pt x="203" y="65"/>
                  </a:lnTo>
                  <a:lnTo>
                    <a:pt x="210" y="62"/>
                  </a:lnTo>
                  <a:lnTo>
                    <a:pt x="214" y="58"/>
                  </a:lnTo>
                  <a:lnTo>
                    <a:pt x="217" y="58"/>
                  </a:lnTo>
                  <a:lnTo>
                    <a:pt x="218" y="56"/>
                  </a:lnTo>
                  <a:lnTo>
                    <a:pt x="217" y="56"/>
                  </a:lnTo>
                  <a:lnTo>
                    <a:pt x="211" y="54"/>
                  </a:lnTo>
                  <a:lnTo>
                    <a:pt x="210" y="50"/>
                  </a:lnTo>
                  <a:lnTo>
                    <a:pt x="206" y="47"/>
                  </a:lnTo>
                  <a:lnTo>
                    <a:pt x="203" y="42"/>
                  </a:lnTo>
                  <a:lnTo>
                    <a:pt x="203" y="41"/>
                  </a:lnTo>
                  <a:lnTo>
                    <a:pt x="209" y="42"/>
                  </a:lnTo>
                  <a:lnTo>
                    <a:pt x="205" y="38"/>
                  </a:lnTo>
                  <a:lnTo>
                    <a:pt x="209" y="33"/>
                  </a:lnTo>
                  <a:lnTo>
                    <a:pt x="199" y="34"/>
                  </a:lnTo>
                  <a:lnTo>
                    <a:pt x="198" y="30"/>
                  </a:lnTo>
                  <a:lnTo>
                    <a:pt x="205" y="24"/>
                  </a:lnTo>
                  <a:lnTo>
                    <a:pt x="198" y="20"/>
                  </a:lnTo>
                  <a:lnTo>
                    <a:pt x="198" y="15"/>
                  </a:lnTo>
                  <a:lnTo>
                    <a:pt x="202" y="11"/>
                  </a:lnTo>
                  <a:lnTo>
                    <a:pt x="202" y="5"/>
                  </a:lnTo>
                  <a:lnTo>
                    <a:pt x="198" y="4"/>
                  </a:lnTo>
                  <a:lnTo>
                    <a:pt x="192" y="8"/>
                  </a:lnTo>
                  <a:lnTo>
                    <a:pt x="194" y="3"/>
                  </a:lnTo>
                  <a:lnTo>
                    <a:pt x="195" y="0"/>
                  </a:lnTo>
                  <a:lnTo>
                    <a:pt x="85" y="7"/>
                  </a:lnTo>
                  <a:lnTo>
                    <a:pt x="0" y="9"/>
                  </a:lnTo>
                  <a:lnTo>
                    <a:pt x="3" y="94"/>
                  </a:lnTo>
                  <a:lnTo>
                    <a:pt x="12" y="102"/>
                  </a:lnTo>
                  <a:lnTo>
                    <a:pt x="15" y="106"/>
                  </a:lnTo>
                  <a:lnTo>
                    <a:pt x="19" y="117"/>
                  </a:lnTo>
                  <a:lnTo>
                    <a:pt x="19" y="125"/>
                  </a:lnTo>
                  <a:lnTo>
                    <a:pt x="23" y="130"/>
                  </a:lnTo>
                  <a:lnTo>
                    <a:pt x="26" y="136"/>
                  </a:lnTo>
                  <a:lnTo>
                    <a:pt x="27" y="137"/>
                  </a:lnTo>
                  <a:lnTo>
                    <a:pt x="30" y="141"/>
                  </a:lnTo>
                  <a:lnTo>
                    <a:pt x="30" y="146"/>
                  </a:lnTo>
                  <a:lnTo>
                    <a:pt x="38" y="157"/>
                  </a:lnTo>
                  <a:lnTo>
                    <a:pt x="40" y="159"/>
                  </a:lnTo>
                  <a:lnTo>
                    <a:pt x="39" y="163"/>
                  </a:lnTo>
                  <a:lnTo>
                    <a:pt x="40" y="168"/>
                  </a:lnTo>
                  <a:lnTo>
                    <a:pt x="39" y="172"/>
                  </a:lnTo>
                  <a:lnTo>
                    <a:pt x="40" y="178"/>
                  </a:lnTo>
                  <a:lnTo>
                    <a:pt x="39" y="183"/>
                  </a:lnTo>
                  <a:lnTo>
                    <a:pt x="39" y="188"/>
                  </a:lnTo>
                  <a:lnTo>
                    <a:pt x="36" y="194"/>
                  </a:lnTo>
                  <a:lnTo>
                    <a:pt x="35" y="199"/>
                  </a:lnTo>
                  <a:lnTo>
                    <a:pt x="31" y="205"/>
                  </a:lnTo>
                  <a:lnTo>
                    <a:pt x="30" y="210"/>
                  </a:lnTo>
                  <a:lnTo>
                    <a:pt x="31" y="220"/>
                  </a:lnTo>
                  <a:lnTo>
                    <a:pt x="27" y="225"/>
                  </a:lnTo>
                  <a:lnTo>
                    <a:pt x="30" y="232"/>
                  </a:lnTo>
                  <a:lnTo>
                    <a:pt x="32" y="244"/>
                  </a:lnTo>
                  <a:lnTo>
                    <a:pt x="31" y="251"/>
                  </a:lnTo>
                  <a:lnTo>
                    <a:pt x="26" y="256"/>
                  </a:lnTo>
                  <a:lnTo>
                    <a:pt x="26" y="256"/>
                  </a:lnTo>
                  <a:lnTo>
                    <a:pt x="26" y="256"/>
                  </a:lnTo>
                  <a:lnTo>
                    <a:pt x="27" y="262"/>
                  </a:lnTo>
                  <a:lnTo>
                    <a:pt x="26" y="267"/>
                  </a:lnTo>
                  <a:lnTo>
                    <a:pt x="20" y="270"/>
                  </a:lnTo>
                  <a:lnTo>
                    <a:pt x="19" y="275"/>
                  </a:lnTo>
                  <a:lnTo>
                    <a:pt x="26" y="279"/>
                  </a:lnTo>
                  <a:lnTo>
                    <a:pt x="30" y="277"/>
                  </a:lnTo>
                  <a:lnTo>
                    <a:pt x="55" y="274"/>
                  </a:lnTo>
                  <a:lnTo>
                    <a:pt x="57" y="271"/>
                  </a:lnTo>
                  <a:lnTo>
                    <a:pt x="51" y="267"/>
                  </a:lnTo>
                  <a:lnTo>
                    <a:pt x="57" y="263"/>
                  </a:lnTo>
                  <a:lnTo>
                    <a:pt x="58" y="250"/>
                  </a:lnTo>
                  <a:lnTo>
                    <a:pt x="62" y="255"/>
                  </a:lnTo>
                  <a:lnTo>
                    <a:pt x="65" y="260"/>
                  </a:lnTo>
                  <a:lnTo>
                    <a:pt x="65" y="266"/>
                  </a:lnTo>
                  <a:lnTo>
                    <a:pt x="59" y="267"/>
                  </a:lnTo>
                  <a:lnTo>
                    <a:pt x="58" y="270"/>
                  </a:lnTo>
                  <a:lnTo>
                    <a:pt x="64" y="273"/>
                  </a:lnTo>
                  <a:lnTo>
                    <a:pt x="69" y="273"/>
                  </a:lnTo>
                  <a:lnTo>
                    <a:pt x="78" y="275"/>
                  </a:lnTo>
                  <a:lnTo>
                    <a:pt x="89" y="279"/>
                  </a:lnTo>
                  <a:lnTo>
                    <a:pt x="95" y="282"/>
                  </a:lnTo>
                  <a:lnTo>
                    <a:pt x="104" y="285"/>
                  </a:lnTo>
                  <a:lnTo>
                    <a:pt x="130" y="289"/>
                  </a:lnTo>
                  <a:lnTo>
                    <a:pt x="135" y="289"/>
                  </a:lnTo>
                  <a:lnTo>
                    <a:pt x="144" y="285"/>
                  </a:lnTo>
                  <a:lnTo>
                    <a:pt x="148" y="285"/>
                  </a:lnTo>
                  <a:lnTo>
                    <a:pt x="145" y="277"/>
                  </a:lnTo>
                  <a:lnTo>
                    <a:pt x="139" y="273"/>
                  </a:lnTo>
                  <a:lnTo>
                    <a:pt x="145" y="273"/>
                  </a:lnTo>
                  <a:lnTo>
                    <a:pt x="148" y="270"/>
                  </a:lnTo>
                  <a:lnTo>
                    <a:pt x="153" y="267"/>
                  </a:lnTo>
                  <a:lnTo>
                    <a:pt x="164" y="264"/>
                  </a:lnTo>
                  <a:lnTo>
                    <a:pt x="163" y="270"/>
                  </a:lnTo>
                  <a:lnTo>
                    <a:pt x="163" y="273"/>
                  </a:lnTo>
                  <a:lnTo>
                    <a:pt x="168" y="271"/>
                  </a:lnTo>
                  <a:lnTo>
                    <a:pt x="179" y="270"/>
                  </a:lnTo>
                  <a:lnTo>
                    <a:pt x="180" y="275"/>
                  </a:lnTo>
                  <a:lnTo>
                    <a:pt x="186" y="278"/>
                  </a:lnTo>
                  <a:lnTo>
                    <a:pt x="187" y="286"/>
                  </a:lnTo>
                  <a:lnTo>
                    <a:pt x="192" y="286"/>
                  </a:lnTo>
                  <a:lnTo>
                    <a:pt x="203" y="289"/>
                  </a:lnTo>
                  <a:lnTo>
                    <a:pt x="206" y="285"/>
                  </a:lnTo>
                  <a:lnTo>
                    <a:pt x="207" y="283"/>
                  </a:lnTo>
                  <a:lnTo>
                    <a:pt x="207" y="279"/>
                  </a:lnTo>
                  <a:lnTo>
                    <a:pt x="209" y="285"/>
                  </a:lnTo>
                  <a:lnTo>
                    <a:pt x="207" y="285"/>
                  </a:lnTo>
                  <a:lnTo>
                    <a:pt x="207" y="292"/>
                  </a:lnTo>
                  <a:lnTo>
                    <a:pt x="210" y="296"/>
                  </a:lnTo>
                  <a:lnTo>
                    <a:pt x="215" y="300"/>
                  </a:lnTo>
                  <a:lnTo>
                    <a:pt x="218" y="305"/>
                  </a:lnTo>
                  <a:lnTo>
                    <a:pt x="217" y="311"/>
                  </a:lnTo>
                  <a:lnTo>
                    <a:pt x="221" y="313"/>
                  </a:lnTo>
                  <a:lnTo>
                    <a:pt x="226" y="311"/>
                  </a:lnTo>
                  <a:lnTo>
                    <a:pt x="237" y="317"/>
                  </a:lnTo>
                  <a:lnTo>
                    <a:pt x="243" y="315"/>
                  </a:lnTo>
                  <a:lnTo>
                    <a:pt x="244" y="315"/>
                  </a:lnTo>
                  <a:lnTo>
                    <a:pt x="249" y="317"/>
                  </a:lnTo>
                  <a:lnTo>
                    <a:pt x="253" y="315"/>
                  </a:lnTo>
                  <a:lnTo>
                    <a:pt x="253" y="308"/>
                  </a:lnTo>
                  <a:lnTo>
                    <a:pt x="255" y="302"/>
                  </a:lnTo>
                  <a:lnTo>
                    <a:pt x="260" y="302"/>
                  </a:lnTo>
                  <a:lnTo>
                    <a:pt x="266" y="300"/>
                  </a:lnTo>
                  <a:lnTo>
                    <a:pt x="268" y="300"/>
                  </a:lnTo>
                  <a:lnTo>
                    <a:pt x="270" y="305"/>
                  </a:lnTo>
                  <a:lnTo>
                    <a:pt x="275" y="302"/>
                  </a:lnTo>
                  <a:lnTo>
                    <a:pt x="281" y="304"/>
                  </a:lnTo>
                  <a:lnTo>
                    <a:pt x="281" y="312"/>
                  </a:lnTo>
                  <a:lnTo>
                    <a:pt x="283" y="317"/>
                  </a:lnTo>
                  <a:lnTo>
                    <a:pt x="287" y="315"/>
                  </a:lnTo>
                  <a:lnTo>
                    <a:pt x="293" y="311"/>
                  </a:lnTo>
                  <a:lnTo>
                    <a:pt x="294" y="306"/>
                  </a:lnTo>
                  <a:lnTo>
                    <a:pt x="291" y="301"/>
                  </a:lnTo>
                  <a:lnTo>
                    <a:pt x="297" y="300"/>
                  </a:lnTo>
                  <a:lnTo>
                    <a:pt x="294" y="289"/>
                  </a:lnTo>
                  <a:lnTo>
                    <a:pt x="285" y="283"/>
                  </a:lnTo>
                  <a:lnTo>
                    <a:pt x="283" y="278"/>
                  </a:lnTo>
                  <a:lnTo>
                    <a:pt x="283" y="278"/>
                  </a:lnTo>
                  <a:lnTo>
                    <a:pt x="302" y="285"/>
                  </a:lnTo>
                  <a:lnTo>
                    <a:pt x="308" y="286"/>
                  </a:lnTo>
                  <a:lnTo>
                    <a:pt x="313" y="289"/>
                  </a:lnTo>
                  <a:lnTo>
                    <a:pt x="314" y="292"/>
                  </a:lnTo>
                  <a:lnTo>
                    <a:pt x="312" y="297"/>
                  </a:lnTo>
                  <a:lnTo>
                    <a:pt x="317" y="297"/>
                  </a:lnTo>
                  <a:lnTo>
                    <a:pt x="323" y="296"/>
                  </a:lnTo>
                  <a:lnTo>
                    <a:pt x="325" y="301"/>
                  </a:lnTo>
                  <a:lnTo>
                    <a:pt x="332" y="301"/>
                  </a:lnTo>
                  <a:lnTo>
                    <a:pt x="336" y="300"/>
                  </a:lnTo>
                  <a:lnTo>
                    <a:pt x="338" y="305"/>
                  </a:lnTo>
                  <a:lnTo>
                    <a:pt x="342" y="311"/>
                  </a:lnTo>
                  <a:lnTo>
                    <a:pt x="347" y="312"/>
                  </a:lnTo>
                  <a:lnTo>
                    <a:pt x="347" y="305"/>
                  </a:lnTo>
                  <a:lnTo>
                    <a:pt x="350" y="311"/>
                  </a:lnTo>
                  <a:lnTo>
                    <a:pt x="346" y="316"/>
                  </a:lnTo>
                  <a:lnTo>
                    <a:pt x="342" y="327"/>
                  </a:lnTo>
                  <a:lnTo>
                    <a:pt x="347" y="321"/>
                  </a:lnTo>
                  <a:lnTo>
                    <a:pt x="350" y="316"/>
                  </a:lnTo>
                  <a:lnTo>
                    <a:pt x="354" y="311"/>
                  </a:lnTo>
                  <a:lnTo>
                    <a:pt x="361" y="319"/>
                  </a:lnTo>
                  <a:lnTo>
                    <a:pt x="362" y="315"/>
                  </a:lnTo>
                  <a:lnTo>
                    <a:pt x="363" y="309"/>
                  </a:lnTo>
                  <a:lnTo>
                    <a:pt x="363" y="305"/>
                  </a:lnTo>
                  <a:lnTo>
                    <a:pt x="369" y="304"/>
                  </a:lnTo>
                  <a:close/>
                  <a:moveTo>
                    <a:pt x="163" y="279"/>
                  </a:moveTo>
                  <a:lnTo>
                    <a:pt x="152" y="283"/>
                  </a:lnTo>
                  <a:lnTo>
                    <a:pt x="154" y="287"/>
                  </a:lnTo>
                  <a:lnTo>
                    <a:pt x="160" y="289"/>
                  </a:lnTo>
                  <a:lnTo>
                    <a:pt x="165" y="293"/>
                  </a:lnTo>
                  <a:lnTo>
                    <a:pt x="171" y="292"/>
                  </a:lnTo>
                  <a:lnTo>
                    <a:pt x="173" y="286"/>
                  </a:lnTo>
                  <a:lnTo>
                    <a:pt x="175" y="285"/>
                  </a:lnTo>
                  <a:lnTo>
                    <a:pt x="173" y="285"/>
                  </a:lnTo>
                  <a:lnTo>
                    <a:pt x="163" y="279"/>
                  </a:lnTo>
                  <a:close/>
                  <a:moveTo>
                    <a:pt x="210" y="300"/>
                  </a:moveTo>
                  <a:lnTo>
                    <a:pt x="206" y="304"/>
                  </a:lnTo>
                  <a:lnTo>
                    <a:pt x="205" y="306"/>
                  </a:lnTo>
                  <a:lnTo>
                    <a:pt x="210" y="311"/>
                  </a:lnTo>
                  <a:lnTo>
                    <a:pt x="215" y="311"/>
                  </a:lnTo>
                  <a:lnTo>
                    <a:pt x="217" y="309"/>
                  </a:lnTo>
                  <a:lnTo>
                    <a:pt x="215" y="305"/>
                  </a:lnTo>
                  <a:lnTo>
                    <a:pt x="210" y="300"/>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0" name="Freeform 174">
              <a:extLst>
                <a:ext uri="{FF2B5EF4-FFF2-40B4-BE49-F238E27FC236}">
                  <a16:creationId xmlns:a16="http://schemas.microsoft.com/office/drawing/2014/main" id="{5EA5FB22-B315-A156-B515-35549E491CED}"/>
                </a:ext>
              </a:extLst>
            </p:cNvPr>
            <p:cNvSpPr>
              <a:spLocks noEditPoints="1"/>
            </p:cNvSpPr>
            <p:nvPr/>
          </p:nvSpPr>
          <p:spPr bwMode="auto">
            <a:xfrm>
              <a:off x="5732813" y="2359102"/>
              <a:ext cx="640326" cy="886476"/>
            </a:xfrm>
            <a:custGeom>
              <a:avLst/>
              <a:gdLst>
                <a:gd name="T0" fmla="*/ 223 w 341"/>
                <a:gd name="T1" fmla="*/ 15 h 472"/>
                <a:gd name="T2" fmla="*/ 233 w 341"/>
                <a:gd name="T3" fmla="*/ 0 h 472"/>
                <a:gd name="T4" fmla="*/ 198 w 341"/>
                <a:gd name="T5" fmla="*/ 23 h 472"/>
                <a:gd name="T6" fmla="*/ 134 w 341"/>
                <a:gd name="T7" fmla="*/ 99 h 472"/>
                <a:gd name="T8" fmla="*/ 129 w 341"/>
                <a:gd name="T9" fmla="*/ 107 h 472"/>
                <a:gd name="T10" fmla="*/ 318 w 341"/>
                <a:gd name="T11" fmla="*/ 262 h 472"/>
                <a:gd name="T12" fmla="*/ 304 w 341"/>
                <a:gd name="T13" fmla="*/ 278 h 472"/>
                <a:gd name="T14" fmla="*/ 289 w 341"/>
                <a:gd name="T15" fmla="*/ 292 h 472"/>
                <a:gd name="T16" fmla="*/ 295 w 341"/>
                <a:gd name="T17" fmla="*/ 265 h 472"/>
                <a:gd name="T18" fmla="*/ 306 w 341"/>
                <a:gd name="T19" fmla="*/ 250 h 472"/>
                <a:gd name="T20" fmla="*/ 301 w 341"/>
                <a:gd name="T21" fmla="*/ 239 h 472"/>
                <a:gd name="T22" fmla="*/ 293 w 341"/>
                <a:gd name="T23" fmla="*/ 225 h 472"/>
                <a:gd name="T24" fmla="*/ 290 w 341"/>
                <a:gd name="T25" fmla="*/ 201 h 472"/>
                <a:gd name="T26" fmla="*/ 274 w 341"/>
                <a:gd name="T27" fmla="*/ 191 h 472"/>
                <a:gd name="T28" fmla="*/ 248 w 341"/>
                <a:gd name="T29" fmla="*/ 175 h 472"/>
                <a:gd name="T30" fmla="*/ 213 w 341"/>
                <a:gd name="T31" fmla="*/ 167 h 472"/>
                <a:gd name="T32" fmla="*/ 139 w 341"/>
                <a:gd name="T33" fmla="*/ 140 h 472"/>
                <a:gd name="T34" fmla="*/ 118 w 341"/>
                <a:gd name="T35" fmla="*/ 133 h 472"/>
                <a:gd name="T36" fmla="*/ 111 w 341"/>
                <a:gd name="T37" fmla="*/ 128 h 472"/>
                <a:gd name="T38" fmla="*/ 110 w 341"/>
                <a:gd name="T39" fmla="*/ 107 h 472"/>
                <a:gd name="T40" fmla="*/ 87 w 341"/>
                <a:gd name="T41" fmla="*/ 120 h 472"/>
                <a:gd name="T42" fmla="*/ 46 w 341"/>
                <a:gd name="T43" fmla="*/ 133 h 472"/>
                <a:gd name="T44" fmla="*/ 35 w 341"/>
                <a:gd name="T45" fmla="*/ 137 h 472"/>
                <a:gd name="T46" fmla="*/ 30 w 341"/>
                <a:gd name="T47" fmla="*/ 190 h 472"/>
                <a:gd name="T48" fmla="*/ 4 w 341"/>
                <a:gd name="T49" fmla="*/ 213 h 472"/>
                <a:gd name="T50" fmla="*/ 9 w 341"/>
                <a:gd name="T51" fmla="*/ 229 h 472"/>
                <a:gd name="T52" fmla="*/ 8 w 341"/>
                <a:gd name="T53" fmla="*/ 269 h 472"/>
                <a:gd name="T54" fmla="*/ 16 w 341"/>
                <a:gd name="T55" fmla="*/ 301 h 472"/>
                <a:gd name="T56" fmla="*/ 39 w 341"/>
                <a:gd name="T57" fmla="*/ 316 h 472"/>
                <a:gd name="T58" fmla="*/ 66 w 341"/>
                <a:gd name="T59" fmla="*/ 338 h 472"/>
                <a:gd name="T60" fmla="*/ 92 w 341"/>
                <a:gd name="T61" fmla="*/ 354 h 472"/>
                <a:gd name="T62" fmla="*/ 105 w 341"/>
                <a:gd name="T63" fmla="*/ 385 h 472"/>
                <a:gd name="T64" fmla="*/ 108 w 341"/>
                <a:gd name="T65" fmla="*/ 399 h 472"/>
                <a:gd name="T66" fmla="*/ 111 w 341"/>
                <a:gd name="T67" fmla="*/ 422 h 472"/>
                <a:gd name="T68" fmla="*/ 119 w 341"/>
                <a:gd name="T69" fmla="*/ 450 h 472"/>
                <a:gd name="T70" fmla="*/ 146 w 341"/>
                <a:gd name="T71" fmla="*/ 472 h 472"/>
                <a:gd name="T72" fmla="*/ 316 w 341"/>
                <a:gd name="T73" fmla="*/ 448 h 472"/>
                <a:gd name="T74" fmla="*/ 312 w 341"/>
                <a:gd name="T75" fmla="*/ 427 h 472"/>
                <a:gd name="T76" fmla="*/ 305 w 341"/>
                <a:gd name="T77" fmla="*/ 400 h 472"/>
                <a:gd name="T78" fmla="*/ 310 w 341"/>
                <a:gd name="T79" fmla="*/ 369 h 472"/>
                <a:gd name="T80" fmla="*/ 310 w 341"/>
                <a:gd name="T81" fmla="*/ 342 h 472"/>
                <a:gd name="T82" fmla="*/ 321 w 341"/>
                <a:gd name="T83" fmla="*/ 319 h 472"/>
                <a:gd name="T84" fmla="*/ 325 w 341"/>
                <a:gd name="T85" fmla="*/ 277 h 472"/>
                <a:gd name="T86" fmla="*/ 126 w 341"/>
                <a:gd name="T87" fmla="*/ 115 h 472"/>
                <a:gd name="T88" fmla="*/ 126 w 341"/>
                <a:gd name="T89" fmla="*/ 115 h 472"/>
                <a:gd name="T90" fmla="*/ 332 w 341"/>
                <a:gd name="T91" fmla="*/ 236 h 472"/>
                <a:gd name="T92" fmla="*/ 320 w 341"/>
                <a:gd name="T93" fmla="*/ 261 h 472"/>
                <a:gd name="T94" fmla="*/ 333 w 341"/>
                <a:gd name="T95" fmla="*/ 257 h 472"/>
                <a:gd name="T96" fmla="*/ 341 w 341"/>
                <a:gd name="T97" fmla="*/ 228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472">
                  <a:moveTo>
                    <a:pt x="205" y="29"/>
                  </a:moveTo>
                  <a:lnTo>
                    <a:pt x="209" y="23"/>
                  </a:lnTo>
                  <a:lnTo>
                    <a:pt x="213" y="21"/>
                  </a:lnTo>
                  <a:lnTo>
                    <a:pt x="223" y="15"/>
                  </a:lnTo>
                  <a:lnTo>
                    <a:pt x="229" y="11"/>
                  </a:lnTo>
                  <a:lnTo>
                    <a:pt x="230" y="6"/>
                  </a:lnTo>
                  <a:lnTo>
                    <a:pt x="236" y="2"/>
                  </a:lnTo>
                  <a:lnTo>
                    <a:pt x="233" y="0"/>
                  </a:lnTo>
                  <a:lnTo>
                    <a:pt x="228" y="3"/>
                  </a:lnTo>
                  <a:lnTo>
                    <a:pt x="219" y="10"/>
                  </a:lnTo>
                  <a:lnTo>
                    <a:pt x="209" y="15"/>
                  </a:lnTo>
                  <a:lnTo>
                    <a:pt x="198" y="23"/>
                  </a:lnTo>
                  <a:lnTo>
                    <a:pt x="198" y="26"/>
                  </a:lnTo>
                  <a:lnTo>
                    <a:pt x="199" y="31"/>
                  </a:lnTo>
                  <a:lnTo>
                    <a:pt x="205" y="29"/>
                  </a:lnTo>
                  <a:close/>
                  <a:moveTo>
                    <a:pt x="134" y="99"/>
                  </a:moveTo>
                  <a:lnTo>
                    <a:pt x="131" y="98"/>
                  </a:lnTo>
                  <a:lnTo>
                    <a:pt x="133" y="103"/>
                  </a:lnTo>
                  <a:lnTo>
                    <a:pt x="134" y="99"/>
                  </a:lnTo>
                  <a:close/>
                  <a:moveTo>
                    <a:pt x="129" y="107"/>
                  </a:moveTo>
                  <a:lnTo>
                    <a:pt x="123" y="111"/>
                  </a:lnTo>
                  <a:lnTo>
                    <a:pt x="129" y="109"/>
                  </a:lnTo>
                  <a:lnTo>
                    <a:pt x="129" y="107"/>
                  </a:lnTo>
                  <a:close/>
                  <a:moveTo>
                    <a:pt x="318" y="262"/>
                  </a:moveTo>
                  <a:lnTo>
                    <a:pt x="313" y="266"/>
                  </a:lnTo>
                  <a:lnTo>
                    <a:pt x="308" y="267"/>
                  </a:lnTo>
                  <a:lnTo>
                    <a:pt x="305" y="273"/>
                  </a:lnTo>
                  <a:lnTo>
                    <a:pt x="304" y="278"/>
                  </a:lnTo>
                  <a:lnTo>
                    <a:pt x="301" y="284"/>
                  </a:lnTo>
                  <a:lnTo>
                    <a:pt x="295" y="288"/>
                  </a:lnTo>
                  <a:lnTo>
                    <a:pt x="293" y="292"/>
                  </a:lnTo>
                  <a:lnTo>
                    <a:pt x="289" y="292"/>
                  </a:lnTo>
                  <a:lnTo>
                    <a:pt x="287" y="286"/>
                  </a:lnTo>
                  <a:lnTo>
                    <a:pt x="289" y="280"/>
                  </a:lnTo>
                  <a:lnTo>
                    <a:pt x="293" y="270"/>
                  </a:lnTo>
                  <a:lnTo>
                    <a:pt x="295" y="265"/>
                  </a:lnTo>
                  <a:lnTo>
                    <a:pt x="297" y="259"/>
                  </a:lnTo>
                  <a:lnTo>
                    <a:pt x="302" y="257"/>
                  </a:lnTo>
                  <a:lnTo>
                    <a:pt x="306" y="254"/>
                  </a:lnTo>
                  <a:lnTo>
                    <a:pt x="306" y="250"/>
                  </a:lnTo>
                  <a:lnTo>
                    <a:pt x="308" y="244"/>
                  </a:lnTo>
                  <a:lnTo>
                    <a:pt x="306" y="244"/>
                  </a:lnTo>
                  <a:lnTo>
                    <a:pt x="305" y="244"/>
                  </a:lnTo>
                  <a:lnTo>
                    <a:pt x="301" y="239"/>
                  </a:lnTo>
                  <a:lnTo>
                    <a:pt x="299" y="235"/>
                  </a:lnTo>
                  <a:lnTo>
                    <a:pt x="302" y="224"/>
                  </a:lnTo>
                  <a:lnTo>
                    <a:pt x="297" y="224"/>
                  </a:lnTo>
                  <a:lnTo>
                    <a:pt x="293" y="225"/>
                  </a:lnTo>
                  <a:lnTo>
                    <a:pt x="290" y="221"/>
                  </a:lnTo>
                  <a:lnTo>
                    <a:pt x="293" y="216"/>
                  </a:lnTo>
                  <a:lnTo>
                    <a:pt x="293" y="205"/>
                  </a:lnTo>
                  <a:lnTo>
                    <a:pt x="290" y="201"/>
                  </a:lnTo>
                  <a:lnTo>
                    <a:pt x="293" y="200"/>
                  </a:lnTo>
                  <a:lnTo>
                    <a:pt x="286" y="194"/>
                  </a:lnTo>
                  <a:lnTo>
                    <a:pt x="279" y="191"/>
                  </a:lnTo>
                  <a:lnTo>
                    <a:pt x="274" y="191"/>
                  </a:lnTo>
                  <a:lnTo>
                    <a:pt x="272" y="181"/>
                  </a:lnTo>
                  <a:lnTo>
                    <a:pt x="267" y="178"/>
                  </a:lnTo>
                  <a:lnTo>
                    <a:pt x="253" y="176"/>
                  </a:lnTo>
                  <a:lnTo>
                    <a:pt x="248" y="175"/>
                  </a:lnTo>
                  <a:lnTo>
                    <a:pt x="242" y="176"/>
                  </a:lnTo>
                  <a:lnTo>
                    <a:pt x="233" y="175"/>
                  </a:lnTo>
                  <a:lnTo>
                    <a:pt x="230" y="175"/>
                  </a:lnTo>
                  <a:lnTo>
                    <a:pt x="213" y="167"/>
                  </a:lnTo>
                  <a:lnTo>
                    <a:pt x="157" y="156"/>
                  </a:lnTo>
                  <a:lnTo>
                    <a:pt x="150" y="147"/>
                  </a:lnTo>
                  <a:lnTo>
                    <a:pt x="146" y="143"/>
                  </a:lnTo>
                  <a:lnTo>
                    <a:pt x="139" y="140"/>
                  </a:lnTo>
                  <a:lnTo>
                    <a:pt x="138" y="137"/>
                  </a:lnTo>
                  <a:lnTo>
                    <a:pt x="129" y="137"/>
                  </a:lnTo>
                  <a:lnTo>
                    <a:pt x="123" y="134"/>
                  </a:lnTo>
                  <a:lnTo>
                    <a:pt x="118" y="133"/>
                  </a:lnTo>
                  <a:lnTo>
                    <a:pt x="112" y="136"/>
                  </a:lnTo>
                  <a:lnTo>
                    <a:pt x="107" y="136"/>
                  </a:lnTo>
                  <a:lnTo>
                    <a:pt x="110" y="133"/>
                  </a:lnTo>
                  <a:lnTo>
                    <a:pt x="111" y="128"/>
                  </a:lnTo>
                  <a:lnTo>
                    <a:pt x="111" y="122"/>
                  </a:lnTo>
                  <a:lnTo>
                    <a:pt x="114" y="118"/>
                  </a:lnTo>
                  <a:lnTo>
                    <a:pt x="115" y="111"/>
                  </a:lnTo>
                  <a:lnTo>
                    <a:pt x="110" y="107"/>
                  </a:lnTo>
                  <a:lnTo>
                    <a:pt x="103" y="111"/>
                  </a:lnTo>
                  <a:lnTo>
                    <a:pt x="99" y="115"/>
                  </a:lnTo>
                  <a:lnTo>
                    <a:pt x="92" y="118"/>
                  </a:lnTo>
                  <a:lnTo>
                    <a:pt x="87" y="120"/>
                  </a:lnTo>
                  <a:lnTo>
                    <a:pt x="77" y="125"/>
                  </a:lnTo>
                  <a:lnTo>
                    <a:pt x="57" y="133"/>
                  </a:lnTo>
                  <a:lnTo>
                    <a:pt x="51" y="134"/>
                  </a:lnTo>
                  <a:lnTo>
                    <a:pt x="46" y="133"/>
                  </a:lnTo>
                  <a:lnTo>
                    <a:pt x="40" y="128"/>
                  </a:lnTo>
                  <a:lnTo>
                    <a:pt x="39" y="130"/>
                  </a:lnTo>
                  <a:lnTo>
                    <a:pt x="38" y="132"/>
                  </a:lnTo>
                  <a:lnTo>
                    <a:pt x="35" y="137"/>
                  </a:lnTo>
                  <a:lnTo>
                    <a:pt x="31" y="137"/>
                  </a:lnTo>
                  <a:lnTo>
                    <a:pt x="32" y="179"/>
                  </a:lnTo>
                  <a:lnTo>
                    <a:pt x="32" y="185"/>
                  </a:lnTo>
                  <a:lnTo>
                    <a:pt x="30" y="190"/>
                  </a:lnTo>
                  <a:lnTo>
                    <a:pt x="19" y="195"/>
                  </a:lnTo>
                  <a:lnTo>
                    <a:pt x="8" y="202"/>
                  </a:lnTo>
                  <a:lnTo>
                    <a:pt x="6" y="208"/>
                  </a:lnTo>
                  <a:lnTo>
                    <a:pt x="4" y="213"/>
                  </a:lnTo>
                  <a:lnTo>
                    <a:pt x="0" y="217"/>
                  </a:lnTo>
                  <a:lnTo>
                    <a:pt x="0" y="223"/>
                  </a:lnTo>
                  <a:lnTo>
                    <a:pt x="4" y="228"/>
                  </a:lnTo>
                  <a:lnTo>
                    <a:pt x="9" y="229"/>
                  </a:lnTo>
                  <a:lnTo>
                    <a:pt x="15" y="240"/>
                  </a:lnTo>
                  <a:lnTo>
                    <a:pt x="9" y="254"/>
                  </a:lnTo>
                  <a:lnTo>
                    <a:pt x="11" y="263"/>
                  </a:lnTo>
                  <a:lnTo>
                    <a:pt x="8" y="269"/>
                  </a:lnTo>
                  <a:lnTo>
                    <a:pt x="11" y="280"/>
                  </a:lnTo>
                  <a:lnTo>
                    <a:pt x="11" y="289"/>
                  </a:lnTo>
                  <a:lnTo>
                    <a:pt x="8" y="294"/>
                  </a:lnTo>
                  <a:lnTo>
                    <a:pt x="16" y="301"/>
                  </a:lnTo>
                  <a:lnTo>
                    <a:pt x="21" y="305"/>
                  </a:lnTo>
                  <a:lnTo>
                    <a:pt x="27" y="308"/>
                  </a:lnTo>
                  <a:lnTo>
                    <a:pt x="36" y="309"/>
                  </a:lnTo>
                  <a:lnTo>
                    <a:pt x="39" y="316"/>
                  </a:lnTo>
                  <a:lnTo>
                    <a:pt x="44" y="319"/>
                  </a:lnTo>
                  <a:lnTo>
                    <a:pt x="51" y="322"/>
                  </a:lnTo>
                  <a:lnTo>
                    <a:pt x="59" y="326"/>
                  </a:lnTo>
                  <a:lnTo>
                    <a:pt x="66" y="338"/>
                  </a:lnTo>
                  <a:lnTo>
                    <a:pt x="77" y="346"/>
                  </a:lnTo>
                  <a:lnTo>
                    <a:pt x="82" y="349"/>
                  </a:lnTo>
                  <a:lnTo>
                    <a:pt x="87" y="350"/>
                  </a:lnTo>
                  <a:lnTo>
                    <a:pt x="92" y="354"/>
                  </a:lnTo>
                  <a:lnTo>
                    <a:pt x="97" y="360"/>
                  </a:lnTo>
                  <a:lnTo>
                    <a:pt x="101" y="365"/>
                  </a:lnTo>
                  <a:lnTo>
                    <a:pt x="104" y="380"/>
                  </a:lnTo>
                  <a:lnTo>
                    <a:pt x="105" y="385"/>
                  </a:lnTo>
                  <a:lnTo>
                    <a:pt x="104" y="387"/>
                  </a:lnTo>
                  <a:lnTo>
                    <a:pt x="107" y="393"/>
                  </a:lnTo>
                  <a:lnTo>
                    <a:pt x="107" y="398"/>
                  </a:lnTo>
                  <a:lnTo>
                    <a:pt x="108" y="399"/>
                  </a:lnTo>
                  <a:lnTo>
                    <a:pt x="110" y="404"/>
                  </a:lnTo>
                  <a:lnTo>
                    <a:pt x="114" y="406"/>
                  </a:lnTo>
                  <a:lnTo>
                    <a:pt x="116" y="411"/>
                  </a:lnTo>
                  <a:lnTo>
                    <a:pt x="111" y="422"/>
                  </a:lnTo>
                  <a:lnTo>
                    <a:pt x="114" y="430"/>
                  </a:lnTo>
                  <a:lnTo>
                    <a:pt x="114" y="438"/>
                  </a:lnTo>
                  <a:lnTo>
                    <a:pt x="118" y="444"/>
                  </a:lnTo>
                  <a:lnTo>
                    <a:pt x="119" y="450"/>
                  </a:lnTo>
                  <a:lnTo>
                    <a:pt x="122" y="456"/>
                  </a:lnTo>
                  <a:lnTo>
                    <a:pt x="127" y="459"/>
                  </a:lnTo>
                  <a:lnTo>
                    <a:pt x="142" y="461"/>
                  </a:lnTo>
                  <a:lnTo>
                    <a:pt x="146" y="472"/>
                  </a:lnTo>
                  <a:lnTo>
                    <a:pt x="242" y="467"/>
                  </a:lnTo>
                  <a:lnTo>
                    <a:pt x="314" y="460"/>
                  </a:lnTo>
                  <a:lnTo>
                    <a:pt x="317" y="460"/>
                  </a:lnTo>
                  <a:lnTo>
                    <a:pt x="316" y="448"/>
                  </a:lnTo>
                  <a:lnTo>
                    <a:pt x="316" y="444"/>
                  </a:lnTo>
                  <a:lnTo>
                    <a:pt x="316" y="438"/>
                  </a:lnTo>
                  <a:lnTo>
                    <a:pt x="314" y="433"/>
                  </a:lnTo>
                  <a:lnTo>
                    <a:pt x="312" y="427"/>
                  </a:lnTo>
                  <a:lnTo>
                    <a:pt x="312" y="423"/>
                  </a:lnTo>
                  <a:lnTo>
                    <a:pt x="306" y="417"/>
                  </a:lnTo>
                  <a:lnTo>
                    <a:pt x="308" y="412"/>
                  </a:lnTo>
                  <a:lnTo>
                    <a:pt x="305" y="400"/>
                  </a:lnTo>
                  <a:lnTo>
                    <a:pt x="306" y="391"/>
                  </a:lnTo>
                  <a:lnTo>
                    <a:pt x="309" y="379"/>
                  </a:lnTo>
                  <a:lnTo>
                    <a:pt x="309" y="374"/>
                  </a:lnTo>
                  <a:lnTo>
                    <a:pt x="310" y="369"/>
                  </a:lnTo>
                  <a:lnTo>
                    <a:pt x="313" y="364"/>
                  </a:lnTo>
                  <a:lnTo>
                    <a:pt x="313" y="357"/>
                  </a:lnTo>
                  <a:lnTo>
                    <a:pt x="310" y="346"/>
                  </a:lnTo>
                  <a:lnTo>
                    <a:pt x="310" y="342"/>
                  </a:lnTo>
                  <a:lnTo>
                    <a:pt x="313" y="331"/>
                  </a:lnTo>
                  <a:lnTo>
                    <a:pt x="316" y="326"/>
                  </a:lnTo>
                  <a:lnTo>
                    <a:pt x="320" y="322"/>
                  </a:lnTo>
                  <a:lnTo>
                    <a:pt x="321" y="319"/>
                  </a:lnTo>
                  <a:lnTo>
                    <a:pt x="317" y="308"/>
                  </a:lnTo>
                  <a:lnTo>
                    <a:pt x="318" y="303"/>
                  </a:lnTo>
                  <a:lnTo>
                    <a:pt x="320" y="292"/>
                  </a:lnTo>
                  <a:lnTo>
                    <a:pt x="325" y="277"/>
                  </a:lnTo>
                  <a:lnTo>
                    <a:pt x="327" y="273"/>
                  </a:lnTo>
                  <a:lnTo>
                    <a:pt x="324" y="266"/>
                  </a:lnTo>
                  <a:lnTo>
                    <a:pt x="318" y="262"/>
                  </a:lnTo>
                  <a:close/>
                  <a:moveTo>
                    <a:pt x="126" y="115"/>
                  </a:moveTo>
                  <a:lnTo>
                    <a:pt x="123" y="115"/>
                  </a:lnTo>
                  <a:lnTo>
                    <a:pt x="118" y="120"/>
                  </a:lnTo>
                  <a:lnTo>
                    <a:pt x="115" y="125"/>
                  </a:lnTo>
                  <a:lnTo>
                    <a:pt x="126" y="115"/>
                  </a:lnTo>
                  <a:close/>
                  <a:moveTo>
                    <a:pt x="341" y="228"/>
                  </a:moveTo>
                  <a:lnTo>
                    <a:pt x="340" y="227"/>
                  </a:lnTo>
                  <a:lnTo>
                    <a:pt x="335" y="231"/>
                  </a:lnTo>
                  <a:lnTo>
                    <a:pt x="332" y="236"/>
                  </a:lnTo>
                  <a:lnTo>
                    <a:pt x="327" y="242"/>
                  </a:lnTo>
                  <a:lnTo>
                    <a:pt x="327" y="247"/>
                  </a:lnTo>
                  <a:lnTo>
                    <a:pt x="323" y="252"/>
                  </a:lnTo>
                  <a:lnTo>
                    <a:pt x="320" y="261"/>
                  </a:lnTo>
                  <a:lnTo>
                    <a:pt x="323" y="265"/>
                  </a:lnTo>
                  <a:lnTo>
                    <a:pt x="328" y="266"/>
                  </a:lnTo>
                  <a:lnTo>
                    <a:pt x="332" y="261"/>
                  </a:lnTo>
                  <a:lnTo>
                    <a:pt x="333" y="257"/>
                  </a:lnTo>
                  <a:lnTo>
                    <a:pt x="333" y="251"/>
                  </a:lnTo>
                  <a:lnTo>
                    <a:pt x="337" y="244"/>
                  </a:lnTo>
                  <a:lnTo>
                    <a:pt x="337" y="239"/>
                  </a:lnTo>
                  <a:lnTo>
                    <a:pt x="341" y="2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1" name="Freeform 175">
              <a:extLst>
                <a:ext uri="{FF2B5EF4-FFF2-40B4-BE49-F238E27FC236}">
                  <a16:creationId xmlns:a16="http://schemas.microsoft.com/office/drawing/2014/main" id="{C336BB91-4941-6385-08FD-1FC563087BB5}"/>
                </a:ext>
              </a:extLst>
            </p:cNvPr>
            <p:cNvSpPr>
              <a:spLocks noEditPoints="1"/>
            </p:cNvSpPr>
            <p:nvPr/>
          </p:nvSpPr>
          <p:spPr bwMode="auto">
            <a:xfrm>
              <a:off x="5991948" y="4383723"/>
              <a:ext cx="435647" cy="755007"/>
            </a:xfrm>
            <a:custGeom>
              <a:avLst/>
              <a:gdLst>
                <a:gd name="T0" fmla="*/ 220 w 232"/>
                <a:gd name="T1" fmla="*/ 7 h 402"/>
                <a:gd name="T2" fmla="*/ 212 w 232"/>
                <a:gd name="T3" fmla="*/ 0 h 402"/>
                <a:gd name="T4" fmla="*/ 73 w 232"/>
                <a:gd name="T5" fmla="*/ 13 h 402"/>
                <a:gd name="T6" fmla="*/ 64 w 232"/>
                <a:gd name="T7" fmla="*/ 26 h 402"/>
                <a:gd name="T8" fmla="*/ 58 w 232"/>
                <a:gd name="T9" fmla="*/ 34 h 402"/>
                <a:gd name="T10" fmla="*/ 62 w 232"/>
                <a:gd name="T11" fmla="*/ 40 h 402"/>
                <a:gd name="T12" fmla="*/ 56 w 232"/>
                <a:gd name="T13" fmla="*/ 45 h 402"/>
                <a:gd name="T14" fmla="*/ 57 w 232"/>
                <a:gd name="T15" fmla="*/ 57 h 402"/>
                <a:gd name="T16" fmla="*/ 45 w 232"/>
                <a:gd name="T17" fmla="*/ 65 h 402"/>
                <a:gd name="T18" fmla="*/ 39 w 232"/>
                <a:gd name="T19" fmla="*/ 78 h 402"/>
                <a:gd name="T20" fmla="*/ 35 w 232"/>
                <a:gd name="T21" fmla="*/ 82 h 402"/>
                <a:gd name="T22" fmla="*/ 24 w 232"/>
                <a:gd name="T23" fmla="*/ 98 h 402"/>
                <a:gd name="T24" fmla="*/ 29 w 232"/>
                <a:gd name="T25" fmla="*/ 112 h 402"/>
                <a:gd name="T26" fmla="*/ 22 w 232"/>
                <a:gd name="T27" fmla="*/ 118 h 402"/>
                <a:gd name="T28" fmla="*/ 20 w 232"/>
                <a:gd name="T29" fmla="*/ 121 h 402"/>
                <a:gd name="T30" fmla="*/ 16 w 232"/>
                <a:gd name="T31" fmla="*/ 132 h 402"/>
                <a:gd name="T32" fmla="*/ 22 w 232"/>
                <a:gd name="T33" fmla="*/ 137 h 402"/>
                <a:gd name="T34" fmla="*/ 24 w 232"/>
                <a:gd name="T35" fmla="*/ 147 h 402"/>
                <a:gd name="T36" fmla="*/ 26 w 232"/>
                <a:gd name="T37" fmla="*/ 156 h 402"/>
                <a:gd name="T38" fmla="*/ 29 w 232"/>
                <a:gd name="T39" fmla="*/ 167 h 402"/>
                <a:gd name="T40" fmla="*/ 23 w 232"/>
                <a:gd name="T41" fmla="*/ 178 h 402"/>
                <a:gd name="T42" fmla="*/ 26 w 232"/>
                <a:gd name="T43" fmla="*/ 182 h 402"/>
                <a:gd name="T44" fmla="*/ 26 w 232"/>
                <a:gd name="T45" fmla="*/ 193 h 402"/>
                <a:gd name="T46" fmla="*/ 26 w 232"/>
                <a:gd name="T47" fmla="*/ 208 h 402"/>
                <a:gd name="T48" fmla="*/ 33 w 232"/>
                <a:gd name="T49" fmla="*/ 216 h 402"/>
                <a:gd name="T50" fmla="*/ 31 w 232"/>
                <a:gd name="T51" fmla="*/ 220 h 402"/>
                <a:gd name="T52" fmla="*/ 39 w 232"/>
                <a:gd name="T53" fmla="*/ 232 h 402"/>
                <a:gd name="T54" fmla="*/ 45 w 232"/>
                <a:gd name="T55" fmla="*/ 236 h 402"/>
                <a:gd name="T56" fmla="*/ 31 w 232"/>
                <a:gd name="T57" fmla="*/ 243 h 402"/>
                <a:gd name="T58" fmla="*/ 39 w 232"/>
                <a:gd name="T59" fmla="*/ 247 h 402"/>
                <a:gd name="T60" fmla="*/ 30 w 232"/>
                <a:gd name="T61" fmla="*/ 257 h 402"/>
                <a:gd name="T62" fmla="*/ 23 w 232"/>
                <a:gd name="T63" fmla="*/ 273 h 402"/>
                <a:gd name="T64" fmla="*/ 20 w 232"/>
                <a:gd name="T65" fmla="*/ 282 h 402"/>
                <a:gd name="T66" fmla="*/ 8 w 232"/>
                <a:gd name="T67" fmla="*/ 296 h 402"/>
                <a:gd name="T68" fmla="*/ 8 w 232"/>
                <a:gd name="T69" fmla="*/ 303 h 402"/>
                <a:gd name="T70" fmla="*/ 8 w 232"/>
                <a:gd name="T71" fmla="*/ 319 h 402"/>
                <a:gd name="T72" fmla="*/ 3 w 232"/>
                <a:gd name="T73" fmla="*/ 330 h 402"/>
                <a:gd name="T74" fmla="*/ 0 w 232"/>
                <a:gd name="T75" fmla="*/ 346 h 402"/>
                <a:gd name="T76" fmla="*/ 136 w 232"/>
                <a:gd name="T77" fmla="*/ 338 h 402"/>
                <a:gd name="T78" fmla="*/ 129 w 232"/>
                <a:gd name="T79" fmla="*/ 362 h 402"/>
                <a:gd name="T80" fmla="*/ 141 w 232"/>
                <a:gd name="T81" fmla="*/ 380 h 402"/>
                <a:gd name="T82" fmla="*/ 145 w 232"/>
                <a:gd name="T83" fmla="*/ 394 h 402"/>
                <a:gd name="T84" fmla="*/ 155 w 232"/>
                <a:gd name="T85" fmla="*/ 402 h 402"/>
                <a:gd name="T86" fmla="*/ 167 w 232"/>
                <a:gd name="T87" fmla="*/ 392 h 402"/>
                <a:gd name="T88" fmla="*/ 172 w 232"/>
                <a:gd name="T89" fmla="*/ 388 h 402"/>
                <a:gd name="T90" fmla="*/ 187 w 232"/>
                <a:gd name="T91" fmla="*/ 384 h 402"/>
                <a:gd name="T92" fmla="*/ 193 w 232"/>
                <a:gd name="T93" fmla="*/ 380 h 402"/>
                <a:gd name="T94" fmla="*/ 212 w 232"/>
                <a:gd name="T95" fmla="*/ 384 h 402"/>
                <a:gd name="T96" fmla="*/ 229 w 232"/>
                <a:gd name="T97" fmla="*/ 384 h 402"/>
                <a:gd name="T98" fmla="*/ 212 w 232"/>
                <a:gd name="T99" fmla="*/ 394 h 402"/>
                <a:gd name="T100" fmla="*/ 212 w 232"/>
                <a:gd name="T101" fmla="*/ 39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402">
                  <a:moveTo>
                    <a:pt x="232" y="376"/>
                  </a:moveTo>
                  <a:lnTo>
                    <a:pt x="216" y="255"/>
                  </a:lnTo>
                  <a:lnTo>
                    <a:pt x="220" y="7"/>
                  </a:lnTo>
                  <a:lnTo>
                    <a:pt x="214" y="4"/>
                  </a:lnTo>
                  <a:lnTo>
                    <a:pt x="212" y="0"/>
                  </a:lnTo>
                  <a:lnTo>
                    <a:pt x="212" y="0"/>
                  </a:lnTo>
                  <a:lnTo>
                    <a:pt x="163" y="4"/>
                  </a:lnTo>
                  <a:lnTo>
                    <a:pt x="71" y="11"/>
                  </a:lnTo>
                  <a:lnTo>
                    <a:pt x="73" y="13"/>
                  </a:lnTo>
                  <a:lnTo>
                    <a:pt x="75" y="18"/>
                  </a:lnTo>
                  <a:lnTo>
                    <a:pt x="69" y="23"/>
                  </a:lnTo>
                  <a:lnTo>
                    <a:pt x="64" y="26"/>
                  </a:lnTo>
                  <a:lnTo>
                    <a:pt x="61" y="22"/>
                  </a:lnTo>
                  <a:lnTo>
                    <a:pt x="62" y="34"/>
                  </a:lnTo>
                  <a:lnTo>
                    <a:pt x="58" y="34"/>
                  </a:lnTo>
                  <a:lnTo>
                    <a:pt x="57" y="29"/>
                  </a:lnTo>
                  <a:lnTo>
                    <a:pt x="57" y="36"/>
                  </a:lnTo>
                  <a:lnTo>
                    <a:pt x="62" y="40"/>
                  </a:lnTo>
                  <a:lnTo>
                    <a:pt x="57" y="41"/>
                  </a:lnTo>
                  <a:lnTo>
                    <a:pt x="56" y="37"/>
                  </a:lnTo>
                  <a:lnTo>
                    <a:pt x="56" y="45"/>
                  </a:lnTo>
                  <a:lnTo>
                    <a:pt x="58" y="48"/>
                  </a:lnTo>
                  <a:lnTo>
                    <a:pt x="56" y="53"/>
                  </a:lnTo>
                  <a:lnTo>
                    <a:pt x="57" y="57"/>
                  </a:lnTo>
                  <a:lnTo>
                    <a:pt x="53" y="64"/>
                  </a:lnTo>
                  <a:lnTo>
                    <a:pt x="49" y="65"/>
                  </a:lnTo>
                  <a:lnTo>
                    <a:pt x="45" y="65"/>
                  </a:lnTo>
                  <a:lnTo>
                    <a:pt x="45" y="69"/>
                  </a:lnTo>
                  <a:lnTo>
                    <a:pt x="41" y="75"/>
                  </a:lnTo>
                  <a:lnTo>
                    <a:pt x="39" y="78"/>
                  </a:lnTo>
                  <a:lnTo>
                    <a:pt x="34" y="76"/>
                  </a:lnTo>
                  <a:lnTo>
                    <a:pt x="38" y="80"/>
                  </a:lnTo>
                  <a:lnTo>
                    <a:pt x="35" y="82"/>
                  </a:lnTo>
                  <a:lnTo>
                    <a:pt x="35" y="87"/>
                  </a:lnTo>
                  <a:lnTo>
                    <a:pt x="38" y="93"/>
                  </a:lnTo>
                  <a:lnTo>
                    <a:pt x="24" y="98"/>
                  </a:lnTo>
                  <a:lnTo>
                    <a:pt x="29" y="101"/>
                  </a:lnTo>
                  <a:lnTo>
                    <a:pt x="27" y="106"/>
                  </a:lnTo>
                  <a:lnTo>
                    <a:pt x="29" y="112"/>
                  </a:lnTo>
                  <a:lnTo>
                    <a:pt x="27" y="114"/>
                  </a:lnTo>
                  <a:lnTo>
                    <a:pt x="22" y="114"/>
                  </a:lnTo>
                  <a:lnTo>
                    <a:pt x="22" y="118"/>
                  </a:lnTo>
                  <a:lnTo>
                    <a:pt x="27" y="120"/>
                  </a:lnTo>
                  <a:lnTo>
                    <a:pt x="22" y="122"/>
                  </a:lnTo>
                  <a:lnTo>
                    <a:pt x="20" y="121"/>
                  </a:lnTo>
                  <a:lnTo>
                    <a:pt x="18" y="122"/>
                  </a:lnTo>
                  <a:lnTo>
                    <a:pt x="22" y="128"/>
                  </a:lnTo>
                  <a:lnTo>
                    <a:pt x="16" y="132"/>
                  </a:lnTo>
                  <a:lnTo>
                    <a:pt x="19" y="137"/>
                  </a:lnTo>
                  <a:lnTo>
                    <a:pt x="16" y="143"/>
                  </a:lnTo>
                  <a:lnTo>
                    <a:pt x="22" y="137"/>
                  </a:lnTo>
                  <a:lnTo>
                    <a:pt x="24" y="141"/>
                  </a:lnTo>
                  <a:lnTo>
                    <a:pt x="19" y="144"/>
                  </a:lnTo>
                  <a:lnTo>
                    <a:pt x="24" y="147"/>
                  </a:lnTo>
                  <a:lnTo>
                    <a:pt x="26" y="145"/>
                  </a:lnTo>
                  <a:lnTo>
                    <a:pt x="23" y="151"/>
                  </a:lnTo>
                  <a:lnTo>
                    <a:pt x="26" y="156"/>
                  </a:lnTo>
                  <a:lnTo>
                    <a:pt x="27" y="158"/>
                  </a:lnTo>
                  <a:lnTo>
                    <a:pt x="29" y="166"/>
                  </a:lnTo>
                  <a:lnTo>
                    <a:pt x="29" y="167"/>
                  </a:lnTo>
                  <a:lnTo>
                    <a:pt x="23" y="167"/>
                  </a:lnTo>
                  <a:lnTo>
                    <a:pt x="24" y="171"/>
                  </a:lnTo>
                  <a:lnTo>
                    <a:pt x="23" y="178"/>
                  </a:lnTo>
                  <a:lnTo>
                    <a:pt x="22" y="181"/>
                  </a:lnTo>
                  <a:lnTo>
                    <a:pt x="20" y="186"/>
                  </a:lnTo>
                  <a:lnTo>
                    <a:pt x="26" y="182"/>
                  </a:lnTo>
                  <a:lnTo>
                    <a:pt x="30" y="183"/>
                  </a:lnTo>
                  <a:lnTo>
                    <a:pt x="30" y="189"/>
                  </a:lnTo>
                  <a:lnTo>
                    <a:pt x="26" y="193"/>
                  </a:lnTo>
                  <a:lnTo>
                    <a:pt x="26" y="198"/>
                  </a:lnTo>
                  <a:lnTo>
                    <a:pt x="33" y="202"/>
                  </a:lnTo>
                  <a:lnTo>
                    <a:pt x="26" y="208"/>
                  </a:lnTo>
                  <a:lnTo>
                    <a:pt x="27" y="212"/>
                  </a:lnTo>
                  <a:lnTo>
                    <a:pt x="37" y="211"/>
                  </a:lnTo>
                  <a:lnTo>
                    <a:pt x="33" y="216"/>
                  </a:lnTo>
                  <a:lnTo>
                    <a:pt x="37" y="220"/>
                  </a:lnTo>
                  <a:lnTo>
                    <a:pt x="31" y="219"/>
                  </a:lnTo>
                  <a:lnTo>
                    <a:pt x="31" y="220"/>
                  </a:lnTo>
                  <a:lnTo>
                    <a:pt x="34" y="225"/>
                  </a:lnTo>
                  <a:lnTo>
                    <a:pt x="38" y="228"/>
                  </a:lnTo>
                  <a:lnTo>
                    <a:pt x="39" y="232"/>
                  </a:lnTo>
                  <a:lnTo>
                    <a:pt x="45" y="234"/>
                  </a:lnTo>
                  <a:lnTo>
                    <a:pt x="46" y="234"/>
                  </a:lnTo>
                  <a:lnTo>
                    <a:pt x="45" y="236"/>
                  </a:lnTo>
                  <a:lnTo>
                    <a:pt x="42" y="236"/>
                  </a:lnTo>
                  <a:lnTo>
                    <a:pt x="38" y="240"/>
                  </a:lnTo>
                  <a:lnTo>
                    <a:pt x="31" y="243"/>
                  </a:lnTo>
                  <a:lnTo>
                    <a:pt x="29" y="247"/>
                  </a:lnTo>
                  <a:lnTo>
                    <a:pt x="34" y="249"/>
                  </a:lnTo>
                  <a:lnTo>
                    <a:pt x="39" y="247"/>
                  </a:lnTo>
                  <a:lnTo>
                    <a:pt x="35" y="254"/>
                  </a:lnTo>
                  <a:lnTo>
                    <a:pt x="35" y="255"/>
                  </a:lnTo>
                  <a:lnTo>
                    <a:pt x="30" y="257"/>
                  </a:lnTo>
                  <a:lnTo>
                    <a:pt x="35" y="258"/>
                  </a:lnTo>
                  <a:lnTo>
                    <a:pt x="35" y="259"/>
                  </a:lnTo>
                  <a:lnTo>
                    <a:pt x="23" y="273"/>
                  </a:lnTo>
                  <a:lnTo>
                    <a:pt x="19" y="274"/>
                  </a:lnTo>
                  <a:lnTo>
                    <a:pt x="16" y="280"/>
                  </a:lnTo>
                  <a:lnTo>
                    <a:pt x="20" y="282"/>
                  </a:lnTo>
                  <a:lnTo>
                    <a:pt x="15" y="288"/>
                  </a:lnTo>
                  <a:lnTo>
                    <a:pt x="14" y="292"/>
                  </a:lnTo>
                  <a:lnTo>
                    <a:pt x="8" y="296"/>
                  </a:lnTo>
                  <a:lnTo>
                    <a:pt x="14" y="296"/>
                  </a:lnTo>
                  <a:lnTo>
                    <a:pt x="12" y="299"/>
                  </a:lnTo>
                  <a:lnTo>
                    <a:pt x="8" y="303"/>
                  </a:lnTo>
                  <a:lnTo>
                    <a:pt x="10" y="314"/>
                  </a:lnTo>
                  <a:lnTo>
                    <a:pt x="4" y="314"/>
                  </a:lnTo>
                  <a:lnTo>
                    <a:pt x="8" y="319"/>
                  </a:lnTo>
                  <a:lnTo>
                    <a:pt x="7" y="323"/>
                  </a:lnTo>
                  <a:lnTo>
                    <a:pt x="0" y="324"/>
                  </a:lnTo>
                  <a:lnTo>
                    <a:pt x="3" y="330"/>
                  </a:lnTo>
                  <a:lnTo>
                    <a:pt x="1" y="335"/>
                  </a:lnTo>
                  <a:lnTo>
                    <a:pt x="5" y="341"/>
                  </a:lnTo>
                  <a:lnTo>
                    <a:pt x="0" y="346"/>
                  </a:lnTo>
                  <a:lnTo>
                    <a:pt x="69" y="342"/>
                  </a:lnTo>
                  <a:lnTo>
                    <a:pt x="134" y="337"/>
                  </a:lnTo>
                  <a:lnTo>
                    <a:pt x="136" y="338"/>
                  </a:lnTo>
                  <a:lnTo>
                    <a:pt x="134" y="343"/>
                  </a:lnTo>
                  <a:lnTo>
                    <a:pt x="130" y="354"/>
                  </a:lnTo>
                  <a:lnTo>
                    <a:pt x="129" y="362"/>
                  </a:lnTo>
                  <a:lnTo>
                    <a:pt x="130" y="368"/>
                  </a:lnTo>
                  <a:lnTo>
                    <a:pt x="134" y="373"/>
                  </a:lnTo>
                  <a:lnTo>
                    <a:pt x="141" y="380"/>
                  </a:lnTo>
                  <a:lnTo>
                    <a:pt x="142" y="385"/>
                  </a:lnTo>
                  <a:lnTo>
                    <a:pt x="147" y="391"/>
                  </a:lnTo>
                  <a:lnTo>
                    <a:pt x="145" y="394"/>
                  </a:lnTo>
                  <a:lnTo>
                    <a:pt x="148" y="398"/>
                  </a:lnTo>
                  <a:lnTo>
                    <a:pt x="152" y="400"/>
                  </a:lnTo>
                  <a:lnTo>
                    <a:pt x="155" y="402"/>
                  </a:lnTo>
                  <a:lnTo>
                    <a:pt x="160" y="402"/>
                  </a:lnTo>
                  <a:lnTo>
                    <a:pt x="161" y="396"/>
                  </a:lnTo>
                  <a:lnTo>
                    <a:pt x="167" y="392"/>
                  </a:lnTo>
                  <a:lnTo>
                    <a:pt x="168" y="390"/>
                  </a:lnTo>
                  <a:lnTo>
                    <a:pt x="168" y="390"/>
                  </a:lnTo>
                  <a:lnTo>
                    <a:pt x="172" y="388"/>
                  </a:lnTo>
                  <a:lnTo>
                    <a:pt x="171" y="390"/>
                  </a:lnTo>
                  <a:lnTo>
                    <a:pt x="176" y="388"/>
                  </a:lnTo>
                  <a:lnTo>
                    <a:pt x="187" y="384"/>
                  </a:lnTo>
                  <a:lnTo>
                    <a:pt x="198" y="383"/>
                  </a:lnTo>
                  <a:lnTo>
                    <a:pt x="199" y="380"/>
                  </a:lnTo>
                  <a:lnTo>
                    <a:pt x="193" y="380"/>
                  </a:lnTo>
                  <a:lnTo>
                    <a:pt x="201" y="379"/>
                  </a:lnTo>
                  <a:lnTo>
                    <a:pt x="206" y="383"/>
                  </a:lnTo>
                  <a:lnTo>
                    <a:pt x="212" y="384"/>
                  </a:lnTo>
                  <a:lnTo>
                    <a:pt x="217" y="383"/>
                  </a:lnTo>
                  <a:lnTo>
                    <a:pt x="218" y="380"/>
                  </a:lnTo>
                  <a:lnTo>
                    <a:pt x="229" y="384"/>
                  </a:lnTo>
                  <a:lnTo>
                    <a:pt x="232" y="379"/>
                  </a:lnTo>
                  <a:lnTo>
                    <a:pt x="232" y="376"/>
                  </a:lnTo>
                  <a:close/>
                  <a:moveTo>
                    <a:pt x="212" y="394"/>
                  </a:moveTo>
                  <a:lnTo>
                    <a:pt x="216" y="394"/>
                  </a:lnTo>
                  <a:lnTo>
                    <a:pt x="221" y="394"/>
                  </a:lnTo>
                  <a:lnTo>
                    <a:pt x="212" y="392"/>
                  </a:lnTo>
                  <a:lnTo>
                    <a:pt x="212" y="39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2" name="Freeform 176">
              <a:extLst>
                <a:ext uri="{FF2B5EF4-FFF2-40B4-BE49-F238E27FC236}">
                  <a16:creationId xmlns:a16="http://schemas.microsoft.com/office/drawing/2014/main" id="{7CA53407-918B-2E0C-5395-ED6627DEF2FE}"/>
                </a:ext>
              </a:extLst>
            </p:cNvPr>
            <p:cNvSpPr>
              <a:spLocks noEditPoints="1"/>
            </p:cNvSpPr>
            <p:nvPr/>
          </p:nvSpPr>
          <p:spPr bwMode="auto">
            <a:xfrm>
              <a:off x="6444495" y="2678384"/>
              <a:ext cx="476958" cy="646076"/>
            </a:xfrm>
            <a:custGeom>
              <a:avLst/>
              <a:gdLst>
                <a:gd name="T0" fmla="*/ 253 w 254"/>
                <a:gd name="T1" fmla="*/ 207 h 344"/>
                <a:gd name="T2" fmla="*/ 245 w 254"/>
                <a:gd name="T3" fmla="*/ 192 h 344"/>
                <a:gd name="T4" fmla="*/ 236 w 254"/>
                <a:gd name="T5" fmla="*/ 165 h 344"/>
                <a:gd name="T6" fmla="*/ 219 w 254"/>
                <a:gd name="T7" fmla="*/ 130 h 344"/>
                <a:gd name="T8" fmla="*/ 200 w 254"/>
                <a:gd name="T9" fmla="*/ 133 h 344"/>
                <a:gd name="T10" fmla="*/ 185 w 254"/>
                <a:gd name="T11" fmla="*/ 142 h 344"/>
                <a:gd name="T12" fmla="*/ 178 w 254"/>
                <a:gd name="T13" fmla="*/ 160 h 344"/>
                <a:gd name="T14" fmla="*/ 167 w 254"/>
                <a:gd name="T15" fmla="*/ 168 h 344"/>
                <a:gd name="T16" fmla="*/ 154 w 254"/>
                <a:gd name="T17" fmla="*/ 154 h 344"/>
                <a:gd name="T18" fmla="*/ 166 w 254"/>
                <a:gd name="T19" fmla="*/ 138 h 344"/>
                <a:gd name="T20" fmla="*/ 173 w 254"/>
                <a:gd name="T21" fmla="*/ 114 h 344"/>
                <a:gd name="T22" fmla="*/ 181 w 254"/>
                <a:gd name="T23" fmla="*/ 89 h 344"/>
                <a:gd name="T24" fmla="*/ 177 w 254"/>
                <a:gd name="T25" fmla="*/ 63 h 344"/>
                <a:gd name="T26" fmla="*/ 170 w 254"/>
                <a:gd name="T27" fmla="*/ 49 h 344"/>
                <a:gd name="T28" fmla="*/ 173 w 254"/>
                <a:gd name="T29" fmla="*/ 40 h 344"/>
                <a:gd name="T30" fmla="*/ 161 w 254"/>
                <a:gd name="T31" fmla="*/ 27 h 344"/>
                <a:gd name="T32" fmla="*/ 139 w 254"/>
                <a:gd name="T33" fmla="*/ 21 h 344"/>
                <a:gd name="T34" fmla="*/ 124 w 254"/>
                <a:gd name="T35" fmla="*/ 17 h 344"/>
                <a:gd name="T36" fmla="*/ 110 w 254"/>
                <a:gd name="T37" fmla="*/ 6 h 344"/>
                <a:gd name="T38" fmla="*/ 95 w 254"/>
                <a:gd name="T39" fmla="*/ 4 h 344"/>
                <a:gd name="T40" fmla="*/ 80 w 254"/>
                <a:gd name="T41" fmla="*/ 4 h 344"/>
                <a:gd name="T42" fmla="*/ 68 w 254"/>
                <a:gd name="T43" fmla="*/ 17 h 344"/>
                <a:gd name="T44" fmla="*/ 75 w 254"/>
                <a:gd name="T45" fmla="*/ 31 h 344"/>
                <a:gd name="T46" fmla="*/ 63 w 254"/>
                <a:gd name="T47" fmla="*/ 39 h 344"/>
                <a:gd name="T48" fmla="*/ 57 w 254"/>
                <a:gd name="T49" fmla="*/ 65 h 344"/>
                <a:gd name="T50" fmla="*/ 55 w 254"/>
                <a:gd name="T51" fmla="*/ 81 h 344"/>
                <a:gd name="T52" fmla="*/ 52 w 254"/>
                <a:gd name="T53" fmla="*/ 70 h 344"/>
                <a:gd name="T54" fmla="*/ 44 w 254"/>
                <a:gd name="T55" fmla="*/ 87 h 344"/>
                <a:gd name="T56" fmla="*/ 43 w 254"/>
                <a:gd name="T57" fmla="*/ 70 h 344"/>
                <a:gd name="T58" fmla="*/ 41 w 254"/>
                <a:gd name="T59" fmla="*/ 57 h 344"/>
                <a:gd name="T60" fmla="*/ 34 w 254"/>
                <a:gd name="T61" fmla="*/ 72 h 344"/>
                <a:gd name="T62" fmla="*/ 18 w 254"/>
                <a:gd name="T63" fmla="*/ 85 h 344"/>
                <a:gd name="T64" fmla="*/ 10 w 254"/>
                <a:gd name="T65" fmla="*/ 99 h 344"/>
                <a:gd name="T66" fmla="*/ 13 w 254"/>
                <a:gd name="T67" fmla="*/ 123 h 344"/>
                <a:gd name="T68" fmla="*/ 2 w 254"/>
                <a:gd name="T69" fmla="*/ 150 h 344"/>
                <a:gd name="T70" fmla="*/ 9 w 254"/>
                <a:gd name="T71" fmla="*/ 176 h 344"/>
                <a:gd name="T72" fmla="*/ 3 w 254"/>
                <a:gd name="T73" fmla="*/ 191 h 344"/>
                <a:gd name="T74" fmla="*/ 21 w 254"/>
                <a:gd name="T75" fmla="*/ 222 h 344"/>
                <a:gd name="T76" fmla="*/ 30 w 254"/>
                <a:gd name="T77" fmla="*/ 275 h 344"/>
                <a:gd name="T78" fmla="*/ 19 w 254"/>
                <a:gd name="T79" fmla="*/ 310 h 344"/>
                <a:gd name="T80" fmla="*/ 9 w 254"/>
                <a:gd name="T81" fmla="*/ 337 h 344"/>
                <a:gd name="T82" fmla="*/ 5 w 254"/>
                <a:gd name="T83" fmla="*/ 344 h 344"/>
                <a:gd name="T84" fmla="*/ 125 w 254"/>
                <a:gd name="T85" fmla="*/ 335 h 344"/>
                <a:gd name="T86" fmla="*/ 209 w 254"/>
                <a:gd name="T87" fmla="*/ 310 h 344"/>
                <a:gd name="T88" fmla="*/ 220 w 254"/>
                <a:gd name="T89" fmla="*/ 274 h 344"/>
                <a:gd name="T90" fmla="*/ 228 w 254"/>
                <a:gd name="T91" fmla="*/ 266 h 344"/>
                <a:gd name="T92" fmla="*/ 235 w 254"/>
                <a:gd name="T93" fmla="*/ 244 h 344"/>
                <a:gd name="T94" fmla="*/ 245 w 254"/>
                <a:gd name="T95" fmla="*/ 240 h 344"/>
                <a:gd name="T96" fmla="*/ 249 w 254"/>
                <a:gd name="T97" fmla="*/ 245 h 344"/>
                <a:gd name="T98" fmla="*/ 251 w 254"/>
                <a:gd name="T99" fmla="*/ 223 h 344"/>
                <a:gd name="T100" fmla="*/ 44 w 254"/>
                <a:gd name="T101" fmla="*/ 9 h 344"/>
                <a:gd name="T102" fmla="*/ 38 w 254"/>
                <a:gd name="T103" fmla="*/ 2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4" h="344">
                  <a:moveTo>
                    <a:pt x="251" y="213"/>
                  </a:moveTo>
                  <a:lnTo>
                    <a:pt x="254" y="211"/>
                  </a:lnTo>
                  <a:lnTo>
                    <a:pt x="253" y="207"/>
                  </a:lnTo>
                  <a:lnTo>
                    <a:pt x="253" y="207"/>
                  </a:lnTo>
                  <a:lnTo>
                    <a:pt x="247" y="199"/>
                  </a:lnTo>
                  <a:lnTo>
                    <a:pt x="245" y="192"/>
                  </a:lnTo>
                  <a:lnTo>
                    <a:pt x="242" y="181"/>
                  </a:lnTo>
                  <a:lnTo>
                    <a:pt x="239" y="171"/>
                  </a:lnTo>
                  <a:lnTo>
                    <a:pt x="236" y="165"/>
                  </a:lnTo>
                  <a:lnTo>
                    <a:pt x="230" y="145"/>
                  </a:lnTo>
                  <a:lnTo>
                    <a:pt x="224" y="134"/>
                  </a:lnTo>
                  <a:lnTo>
                    <a:pt x="219" y="130"/>
                  </a:lnTo>
                  <a:lnTo>
                    <a:pt x="215" y="127"/>
                  </a:lnTo>
                  <a:lnTo>
                    <a:pt x="208" y="126"/>
                  </a:lnTo>
                  <a:lnTo>
                    <a:pt x="200" y="133"/>
                  </a:lnTo>
                  <a:lnTo>
                    <a:pt x="196" y="134"/>
                  </a:lnTo>
                  <a:lnTo>
                    <a:pt x="190" y="139"/>
                  </a:lnTo>
                  <a:lnTo>
                    <a:pt x="185" y="142"/>
                  </a:lnTo>
                  <a:lnTo>
                    <a:pt x="186" y="146"/>
                  </a:lnTo>
                  <a:lnTo>
                    <a:pt x="184" y="156"/>
                  </a:lnTo>
                  <a:lnTo>
                    <a:pt x="178" y="160"/>
                  </a:lnTo>
                  <a:lnTo>
                    <a:pt x="175" y="165"/>
                  </a:lnTo>
                  <a:lnTo>
                    <a:pt x="171" y="171"/>
                  </a:lnTo>
                  <a:lnTo>
                    <a:pt x="167" y="168"/>
                  </a:lnTo>
                  <a:lnTo>
                    <a:pt x="161" y="168"/>
                  </a:lnTo>
                  <a:lnTo>
                    <a:pt x="155" y="161"/>
                  </a:lnTo>
                  <a:lnTo>
                    <a:pt x="154" y="154"/>
                  </a:lnTo>
                  <a:lnTo>
                    <a:pt x="155" y="143"/>
                  </a:lnTo>
                  <a:lnTo>
                    <a:pt x="161" y="139"/>
                  </a:lnTo>
                  <a:lnTo>
                    <a:pt x="166" y="138"/>
                  </a:lnTo>
                  <a:lnTo>
                    <a:pt x="171" y="130"/>
                  </a:lnTo>
                  <a:lnTo>
                    <a:pt x="171" y="119"/>
                  </a:lnTo>
                  <a:lnTo>
                    <a:pt x="173" y="114"/>
                  </a:lnTo>
                  <a:lnTo>
                    <a:pt x="178" y="111"/>
                  </a:lnTo>
                  <a:lnTo>
                    <a:pt x="184" y="105"/>
                  </a:lnTo>
                  <a:lnTo>
                    <a:pt x="181" y="89"/>
                  </a:lnTo>
                  <a:lnTo>
                    <a:pt x="182" y="78"/>
                  </a:lnTo>
                  <a:lnTo>
                    <a:pt x="180" y="69"/>
                  </a:lnTo>
                  <a:lnTo>
                    <a:pt x="177" y="63"/>
                  </a:lnTo>
                  <a:lnTo>
                    <a:pt x="171" y="59"/>
                  </a:lnTo>
                  <a:lnTo>
                    <a:pt x="169" y="55"/>
                  </a:lnTo>
                  <a:lnTo>
                    <a:pt x="170" y="49"/>
                  </a:lnTo>
                  <a:lnTo>
                    <a:pt x="175" y="47"/>
                  </a:lnTo>
                  <a:lnTo>
                    <a:pt x="175" y="42"/>
                  </a:lnTo>
                  <a:lnTo>
                    <a:pt x="173" y="40"/>
                  </a:lnTo>
                  <a:lnTo>
                    <a:pt x="169" y="35"/>
                  </a:lnTo>
                  <a:lnTo>
                    <a:pt x="167" y="30"/>
                  </a:lnTo>
                  <a:lnTo>
                    <a:pt x="161" y="27"/>
                  </a:lnTo>
                  <a:lnTo>
                    <a:pt x="156" y="27"/>
                  </a:lnTo>
                  <a:lnTo>
                    <a:pt x="151" y="24"/>
                  </a:lnTo>
                  <a:lnTo>
                    <a:pt x="139" y="21"/>
                  </a:lnTo>
                  <a:lnTo>
                    <a:pt x="135" y="19"/>
                  </a:lnTo>
                  <a:lnTo>
                    <a:pt x="129" y="19"/>
                  </a:lnTo>
                  <a:lnTo>
                    <a:pt x="124" y="17"/>
                  </a:lnTo>
                  <a:lnTo>
                    <a:pt x="121" y="12"/>
                  </a:lnTo>
                  <a:lnTo>
                    <a:pt x="116" y="9"/>
                  </a:lnTo>
                  <a:lnTo>
                    <a:pt x="110" y="6"/>
                  </a:lnTo>
                  <a:lnTo>
                    <a:pt x="106" y="8"/>
                  </a:lnTo>
                  <a:lnTo>
                    <a:pt x="101" y="8"/>
                  </a:lnTo>
                  <a:lnTo>
                    <a:pt x="95" y="4"/>
                  </a:lnTo>
                  <a:lnTo>
                    <a:pt x="91" y="2"/>
                  </a:lnTo>
                  <a:lnTo>
                    <a:pt x="86" y="0"/>
                  </a:lnTo>
                  <a:lnTo>
                    <a:pt x="80" y="4"/>
                  </a:lnTo>
                  <a:lnTo>
                    <a:pt x="75" y="6"/>
                  </a:lnTo>
                  <a:lnTo>
                    <a:pt x="72" y="12"/>
                  </a:lnTo>
                  <a:lnTo>
                    <a:pt x="68" y="17"/>
                  </a:lnTo>
                  <a:lnTo>
                    <a:pt x="68" y="23"/>
                  </a:lnTo>
                  <a:lnTo>
                    <a:pt x="70" y="28"/>
                  </a:lnTo>
                  <a:lnTo>
                    <a:pt x="75" y="31"/>
                  </a:lnTo>
                  <a:lnTo>
                    <a:pt x="75" y="36"/>
                  </a:lnTo>
                  <a:lnTo>
                    <a:pt x="68" y="36"/>
                  </a:lnTo>
                  <a:lnTo>
                    <a:pt x="63" y="39"/>
                  </a:lnTo>
                  <a:lnTo>
                    <a:pt x="57" y="43"/>
                  </a:lnTo>
                  <a:lnTo>
                    <a:pt x="55" y="49"/>
                  </a:lnTo>
                  <a:lnTo>
                    <a:pt x="57" y="65"/>
                  </a:lnTo>
                  <a:lnTo>
                    <a:pt x="57" y="70"/>
                  </a:lnTo>
                  <a:lnTo>
                    <a:pt x="56" y="76"/>
                  </a:lnTo>
                  <a:lnTo>
                    <a:pt x="55" y="81"/>
                  </a:lnTo>
                  <a:lnTo>
                    <a:pt x="51" y="87"/>
                  </a:lnTo>
                  <a:lnTo>
                    <a:pt x="52" y="81"/>
                  </a:lnTo>
                  <a:lnTo>
                    <a:pt x="52" y="70"/>
                  </a:lnTo>
                  <a:lnTo>
                    <a:pt x="49" y="70"/>
                  </a:lnTo>
                  <a:lnTo>
                    <a:pt x="48" y="81"/>
                  </a:lnTo>
                  <a:lnTo>
                    <a:pt x="44" y="87"/>
                  </a:lnTo>
                  <a:lnTo>
                    <a:pt x="44" y="81"/>
                  </a:lnTo>
                  <a:lnTo>
                    <a:pt x="45" y="77"/>
                  </a:lnTo>
                  <a:lnTo>
                    <a:pt x="43" y="70"/>
                  </a:lnTo>
                  <a:lnTo>
                    <a:pt x="44" y="68"/>
                  </a:lnTo>
                  <a:lnTo>
                    <a:pt x="47" y="53"/>
                  </a:lnTo>
                  <a:lnTo>
                    <a:pt x="41" y="57"/>
                  </a:lnTo>
                  <a:lnTo>
                    <a:pt x="38" y="62"/>
                  </a:lnTo>
                  <a:lnTo>
                    <a:pt x="36" y="66"/>
                  </a:lnTo>
                  <a:lnTo>
                    <a:pt x="34" y="72"/>
                  </a:lnTo>
                  <a:lnTo>
                    <a:pt x="30" y="77"/>
                  </a:lnTo>
                  <a:lnTo>
                    <a:pt x="25" y="76"/>
                  </a:lnTo>
                  <a:lnTo>
                    <a:pt x="18" y="85"/>
                  </a:lnTo>
                  <a:lnTo>
                    <a:pt x="19" y="91"/>
                  </a:lnTo>
                  <a:lnTo>
                    <a:pt x="14" y="95"/>
                  </a:lnTo>
                  <a:lnTo>
                    <a:pt x="10" y="99"/>
                  </a:lnTo>
                  <a:lnTo>
                    <a:pt x="13" y="110"/>
                  </a:lnTo>
                  <a:lnTo>
                    <a:pt x="11" y="118"/>
                  </a:lnTo>
                  <a:lnTo>
                    <a:pt x="13" y="123"/>
                  </a:lnTo>
                  <a:lnTo>
                    <a:pt x="13" y="129"/>
                  </a:lnTo>
                  <a:lnTo>
                    <a:pt x="6" y="145"/>
                  </a:lnTo>
                  <a:lnTo>
                    <a:pt x="2" y="150"/>
                  </a:lnTo>
                  <a:lnTo>
                    <a:pt x="0" y="156"/>
                  </a:lnTo>
                  <a:lnTo>
                    <a:pt x="5" y="160"/>
                  </a:lnTo>
                  <a:lnTo>
                    <a:pt x="9" y="176"/>
                  </a:lnTo>
                  <a:lnTo>
                    <a:pt x="5" y="181"/>
                  </a:lnTo>
                  <a:lnTo>
                    <a:pt x="2" y="187"/>
                  </a:lnTo>
                  <a:lnTo>
                    <a:pt x="3" y="191"/>
                  </a:lnTo>
                  <a:lnTo>
                    <a:pt x="18" y="219"/>
                  </a:lnTo>
                  <a:lnTo>
                    <a:pt x="24" y="217"/>
                  </a:lnTo>
                  <a:lnTo>
                    <a:pt x="21" y="222"/>
                  </a:lnTo>
                  <a:lnTo>
                    <a:pt x="28" y="238"/>
                  </a:lnTo>
                  <a:lnTo>
                    <a:pt x="30" y="260"/>
                  </a:lnTo>
                  <a:lnTo>
                    <a:pt x="30" y="275"/>
                  </a:lnTo>
                  <a:lnTo>
                    <a:pt x="28" y="294"/>
                  </a:lnTo>
                  <a:lnTo>
                    <a:pt x="25" y="301"/>
                  </a:lnTo>
                  <a:lnTo>
                    <a:pt x="19" y="310"/>
                  </a:lnTo>
                  <a:lnTo>
                    <a:pt x="15" y="327"/>
                  </a:lnTo>
                  <a:lnTo>
                    <a:pt x="13" y="332"/>
                  </a:lnTo>
                  <a:lnTo>
                    <a:pt x="9" y="337"/>
                  </a:lnTo>
                  <a:lnTo>
                    <a:pt x="5" y="341"/>
                  </a:lnTo>
                  <a:lnTo>
                    <a:pt x="2" y="344"/>
                  </a:lnTo>
                  <a:lnTo>
                    <a:pt x="5" y="344"/>
                  </a:lnTo>
                  <a:lnTo>
                    <a:pt x="34" y="340"/>
                  </a:lnTo>
                  <a:lnTo>
                    <a:pt x="120" y="329"/>
                  </a:lnTo>
                  <a:lnTo>
                    <a:pt x="125" y="335"/>
                  </a:lnTo>
                  <a:lnTo>
                    <a:pt x="181" y="325"/>
                  </a:lnTo>
                  <a:lnTo>
                    <a:pt x="205" y="320"/>
                  </a:lnTo>
                  <a:lnTo>
                    <a:pt x="209" y="310"/>
                  </a:lnTo>
                  <a:lnTo>
                    <a:pt x="219" y="294"/>
                  </a:lnTo>
                  <a:lnTo>
                    <a:pt x="219" y="278"/>
                  </a:lnTo>
                  <a:lnTo>
                    <a:pt x="220" y="274"/>
                  </a:lnTo>
                  <a:lnTo>
                    <a:pt x="222" y="271"/>
                  </a:lnTo>
                  <a:lnTo>
                    <a:pt x="223" y="270"/>
                  </a:lnTo>
                  <a:lnTo>
                    <a:pt x="228" y="266"/>
                  </a:lnTo>
                  <a:lnTo>
                    <a:pt x="232" y="260"/>
                  </a:lnTo>
                  <a:lnTo>
                    <a:pt x="232" y="249"/>
                  </a:lnTo>
                  <a:lnTo>
                    <a:pt x="235" y="244"/>
                  </a:lnTo>
                  <a:lnTo>
                    <a:pt x="236" y="240"/>
                  </a:lnTo>
                  <a:lnTo>
                    <a:pt x="242" y="237"/>
                  </a:lnTo>
                  <a:lnTo>
                    <a:pt x="245" y="240"/>
                  </a:lnTo>
                  <a:lnTo>
                    <a:pt x="246" y="245"/>
                  </a:lnTo>
                  <a:lnTo>
                    <a:pt x="245" y="247"/>
                  </a:lnTo>
                  <a:lnTo>
                    <a:pt x="249" y="245"/>
                  </a:lnTo>
                  <a:lnTo>
                    <a:pt x="251" y="240"/>
                  </a:lnTo>
                  <a:lnTo>
                    <a:pt x="253" y="229"/>
                  </a:lnTo>
                  <a:lnTo>
                    <a:pt x="251" y="223"/>
                  </a:lnTo>
                  <a:lnTo>
                    <a:pt x="251" y="213"/>
                  </a:lnTo>
                  <a:close/>
                  <a:moveTo>
                    <a:pt x="44" y="11"/>
                  </a:moveTo>
                  <a:lnTo>
                    <a:pt x="44" y="9"/>
                  </a:lnTo>
                  <a:lnTo>
                    <a:pt x="40" y="12"/>
                  </a:lnTo>
                  <a:lnTo>
                    <a:pt x="38" y="17"/>
                  </a:lnTo>
                  <a:lnTo>
                    <a:pt x="38" y="23"/>
                  </a:lnTo>
                  <a:lnTo>
                    <a:pt x="44" y="21"/>
                  </a:lnTo>
                  <a:lnTo>
                    <a:pt x="44" y="11"/>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3" name="Freeform 177">
              <a:extLst>
                <a:ext uri="{FF2B5EF4-FFF2-40B4-BE49-F238E27FC236}">
                  <a16:creationId xmlns:a16="http://schemas.microsoft.com/office/drawing/2014/main" id="{44A767F7-91EA-7AA8-3F5E-1968C7BD0725}"/>
                </a:ext>
              </a:extLst>
            </p:cNvPr>
            <p:cNvSpPr>
              <a:spLocks noEditPoints="1"/>
            </p:cNvSpPr>
            <p:nvPr/>
          </p:nvSpPr>
          <p:spPr bwMode="auto">
            <a:xfrm>
              <a:off x="5991948" y="2458643"/>
              <a:ext cx="743604" cy="358722"/>
            </a:xfrm>
            <a:custGeom>
              <a:avLst/>
              <a:gdLst>
                <a:gd name="T0" fmla="*/ 358 w 396"/>
                <a:gd name="T1" fmla="*/ 81 h 191"/>
                <a:gd name="T2" fmla="*/ 351 w 396"/>
                <a:gd name="T3" fmla="*/ 72 h 191"/>
                <a:gd name="T4" fmla="*/ 342 w 396"/>
                <a:gd name="T5" fmla="*/ 57 h 191"/>
                <a:gd name="T6" fmla="*/ 335 w 396"/>
                <a:gd name="T7" fmla="*/ 62 h 191"/>
                <a:gd name="T8" fmla="*/ 316 w 396"/>
                <a:gd name="T9" fmla="*/ 64 h 191"/>
                <a:gd name="T10" fmla="*/ 303 w 396"/>
                <a:gd name="T11" fmla="*/ 39 h 191"/>
                <a:gd name="T12" fmla="*/ 277 w 396"/>
                <a:gd name="T13" fmla="*/ 49 h 191"/>
                <a:gd name="T14" fmla="*/ 246 w 396"/>
                <a:gd name="T15" fmla="*/ 54 h 191"/>
                <a:gd name="T16" fmla="*/ 221 w 396"/>
                <a:gd name="T17" fmla="*/ 68 h 191"/>
                <a:gd name="T18" fmla="*/ 203 w 396"/>
                <a:gd name="T19" fmla="*/ 76 h 191"/>
                <a:gd name="T20" fmla="*/ 180 w 396"/>
                <a:gd name="T21" fmla="*/ 76 h 191"/>
                <a:gd name="T22" fmla="*/ 167 w 396"/>
                <a:gd name="T23" fmla="*/ 68 h 191"/>
                <a:gd name="T24" fmla="*/ 149 w 396"/>
                <a:gd name="T25" fmla="*/ 52 h 191"/>
                <a:gd name="T26" fmla="*/ 129 w 396"/>
                <a:gd name="T27" fmla="*/ 46 h 191"/>
                <a:gd name="T28" fmla="*/ 117 w 396"/>
                <a:gd name="T29" fmla="*/ 54 h 191"/>
                <a:gd name="T30" fmla="*/ 111 w 396"/>
                <a:gd name="T31" fmla="*/ 52 h 191"/>
                <a:gd name="T32" fmla="*/ 107 w 396"/>
                <a:gd name="T33" fmla="*/ 54 h 191"/>
                <a:gd name="T34" fmla="*/ 95 w 396"/>
                <a:gd name="T35" fmla="*/ 31 h 191"/>
                <a:gd name="T36" fmla="*/ 77 w 396"/>
                <a:gd name="T37" fmla="*/ 43 h 191"/>
                <a:gd name="T38" fmla="*/ 57 w 396"/>
                <a:gd name="T39" fmla="*/ 57 h 191"/>
                <a:gd name="T40" fmla="*/ 41 w 396"/>
                <a:gd name="T41" fmla="*/ 61 h 191"/>
                <a:gd name="T42" fmla="*/ 20 w 396"/>
                <a:gd name="T43" fmla="*/ 75 h 191"/>
                <a:gd name="T44" fmla="*/ 1 w 396"/>
                <a:gd name="T45" fmla="*/ 87 h 191"/>
                <a:gd name="T46" fmla="*/ 19 w 396"/>
                <a:gd name="T47" fmla="*/ 103 h 191"/>
                <a:gd name="T48" fmla="*/ 95 w 396"/>
                <a:gd name="T49" fmla="*/ 122 h 191"/>
                <a:gd name="T50" fmla="*/ 115 w 396"/>
                <a:gd name="T51" fmla="*/ 123 h 191"/>
                <a:gd name="T52" fmla="*/ 136 w 396"/>
                <a:gd name="T53" fmla="*/ 138 h 191"/>
                <a:gd name="T54" fmla="*/ 155 w 396"/>
                <a:gd name="T55" fmla="*/ 147 h 191"/>
                <a:gd name="T56" fmla="*/ 155 w 396"/>
                <a:gd name="T57" fmla="*/ 163 h 191"/>
                <a:gd name="T58" fmla="*/ 159 w 396"/>
                <a:gd name="T59" fmla="*/ 171 h 191"/>
                <a:gd name="T60" fmla="*/ 163 w 396"/>
                <a:gd name="T61" fmla="*/ 186 h 191"/>
                <a:gd name="T62" fmla="*/ 170 w 396"/>
                <a:gd name="T63" fmla="*/ 191 h 191"/>
                <a:gd name="T64" fmla="*/ 183 w 396"/>
                <a:gd name="T65" fmla="*/ 163 h 191"/>
                <a:gd name="T66" fmla="*/ 194 w 396"/>
                <a:gd name="T67" fmla="*/ 141 h 191"/>
                <a:gd name="T68" fmla="*/ 198 w 396"/>
                <a:gd name="T69" fmla="*/ 128 h 191"/>
                <a:gd name="T70" fmla="*/ 208 w 396"/>
                <a:gd name="T71" fmla="*/ 134 h 191"/>
                <a:gd name="T72" fmla="*/ 220 w 396"/>
                <a:gd name="T73" fmla="*/ 123 h 191"/>
                <a:gd name="T74" fmla="*/ 218 w 396"/>
                <a:gd name="T75" fmla="*/ 134 h 191"/>
                <a:gd name="T76" fmla="*/ 225 w 396"/>
                <a:gd name="T77" fmla="*/ 136 h 191"/>
                <a:gd name="T78" fmla="*/ 236 w 396"/>
                <a:gd name="T79" fmla="*/ 121 h 191"/>
                <a:gd name="T80" fmla="*/ 248 w 396"/>
                <a:gd name="T81" fmla="*/ 113 h 191"/>
                <a:gd name="T82" fmla="*/ 269 w 396"/>
                <a:gd name="T83" fmla="*/ 110 h 191"/>
                <a:gd name="T84" fmla="*/ 289 w 396"/>
                <a:gd name="T85" fmla="*/ 96 h 191"/>
                <a:gd name="T86" fmla="*/ 311 w 396"/>
                <a:gd name="T87" fmla="*/ 102 h 191"/>
                <a:gd name="T88" fmla="*/ 327 w 396"/>
                <a:gd name="T89" fmla="*/ 103 h 191"/>
                <a:gd name="T90" fmla="*/ 338 w 396"/>
                <a:gd name="T91" fmla="*/ 99 h 191"/>
                <a:gd name="T92" fmla="*/ 373 w 396"/>
                <a:gd name="T93" fmla="*/ 96 h 191"/>
                <a:gd name="T94" fmla="*/ 109 w 396"/>
                <a:gd name="T95" fmla="*/ 31 h 191"/>
                <a:gd name="T96" fmla="*/ 104 w 396"/>
                <a:gd name="T97" fmla="*/ 37 h 191"/>
                <a:gd name="T98" fmla="*/ 126 w 396"/>
                <a:gd name="T99" fmla="*/ 18 h 191"/>
                <a:gd name="T100" fmla="*/ 140 w 396"/>
                <a:gd name="T101" fmla="*/ 7 h 191"/>
                <a:gd name="T102" fmla="*/ 129 w 396"/>
                <a:gd name="T103" fmla="*/ 0 h 191"/>
                <a:gd name="T104" fmla="*/ 99 w 396"/>
                <a:gd name="T105" fmla="*/ 22 h 191"/>
                <a:gd name="T106" fmla="*/ 109 w 396"/>
                <a:gd name="T107" fmla="*/ 31 h 191"/>
                <a:gd name="T108" fmla="*/ 383 w 396"/>
                <a:gd name="T109" fmla="*/ 84 h 191"/>
                <a:gd name="T110" fmla="*/ 374 w 396"/>
                <a:gd name="T111" fmla="*/ 95 h 191"/>
                <a:gd name="T112" fmla="*/ 389 w 396"/>
                <a:gd name="T113" fmla="*/ 9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191">
                  <a:moveTo>
                    <a:pt x="365" y="88"/>
                  </a:moveTo>
                  <a:lnTo>
                    <a:pt x="364" y="84"/>
                  </a:lnTo>
                  <a:lnTo>
                    <a:pt x="358" y="81"/>
                  </a:lnTo>
                  <a:lnTo>
                    <a:pt x="357" y="81"/>
                  </a:lnTo>
                  <a:lnTo>
                    <a:pt x="353" y="77"/>
                  </a:lnTo>
                  <a:lnTo>
                    <a:pt x="351" y="72"/>
                  </a:lnTo>
                  <a:lnTo>
                    <a:pt x="350" y="67"/>
                  </a:lnTo>
                  <a:lnTo>
                    <a:pt x="347" y="61"/>
                  </a:lnTo>
                  <a:lnTo>
                    <a:pt x="342" y="57"/>
                  </a:lnTo>
                  <a:lnTo>
                    <a:pt x="339" y="57"/>
                  </a:lnTo>
                  <a:lnTo>
                    <a:pt x="338" y="58"/>
                  </a:lnTo>
                  <a:lnTo>
                    <a:pt x="335" y="62"/>
                  </a:lnTo>
                  <a:lnTo>
                    <a:pt x="330" y="65"/>
                  </a:lnTo>
                  <a:lnTo>
                    <a:pt x="327" y="60"/>
                  </a:lnTo>
                  <a:lnTo>
                    <a:pt x="316" y="64"/>
                  </a:lnTo>
                  <a:lnTo>
                    <a:pt x="305" y="62"/>
                  </a:lnTo>
                  <a:lnTo>
                    <a:pt x="303" y="58"/>
                  </a:lnTo>
                  <a:lnTo>
                    <a:pt x="303" y="39"/>
                  </a:lnTo>
                  <a:lnTo>
                    <a:pt x="293" y="41"/>
                  </a:lnTo>
                  <a:lnTo>
                    <a:pt x="288" y="43"/>
                  </a:lnTo>
                  <a:lnTo>
                    <a:pt x="277" y="49"/>
                  </a:lnTo>
                  <a:lnTo>
                    <a:pt x="273" y="50"/>
                  </a:lnTo>
                  <a:lnTo>
                    <a:pt x="251" y="52"/>
                  </a:lnTo>
                  <a:lnTo>
                    <a:pt x="246" y="54"/>
                  </a:lnTo>
                  <a:lnTo>
                    <a:pt x="237" y="56"/>
                  </a:lnTo>
                  <a:lnTo>
                    <a:pt x="232" y="61"/>
                  </a:lnTo>
                  <a:lnTo>
                    <a:pt x="221" y="68"/>
                  </a:lnTo>
                  <a:lnTo>
                    <a:pt x="213" y="79"/>
                  </a:lnTo>
                  <a:lnTo>
                    <a:pt x="209" y="76"/>
                  </a:lnTo>
                  <a:lnTo>
                    <a:pt x="203" y="76"/>
                  </a:lnTo>
                  <a:lnTo>
                    <a:pt x="198" y="76"/>
                  </a:lnTo>
                  <a:lnTo>
                    <a:pt x="193" y="71"/>
                  </a:lnTo>
                  <a:lnTo>
                    <a:pt x="180" y="76"/>
                  </a:lnTo>
                  <a:lnTo>
                    <a:pt x="176" y="76"/>
                  </a:lnTo>
                  <a:lnTo>
                    <a:pt x="170" y="73"/>
                  </a:lnTo>
                  <a:lnTo>
                    <a:pt x="167" y="68"/>
                  </a:lnTo>
                  <a:lnTo>
                    <a:pt x="157" y="58"/>
                  </a:lnTo>
                  <a:lnTo>
                    <a:pt x="155" y="53"/>
                  </a:lnTo>
                  <a:lnTo>
                    <a:pt x="149" y="52"/>
                  </a:lnTo>
                  <a:lnTo>
                    <a:pt x="144" y="48"/>
                  </a:lnTo>
                  <a:lnTo>
                    <a:pt x="138" y="46"/>
                  </a:lnTo>
                  <a:lnTo>
                    <a:pt x="129" y="46"/>
                  </a:lnTo>
                  <a:lnTo>
                    <a:pt x="123" y="48"/>
                  </a:lnTo>
                  <a:lnTo>
                    <a:pt x="119" y="53"/>
                  </a:lnTo>
                  <a:lnTo>
                    <a:pt x="117" y="54"/>
                  </a:lnTo>
                  <a:lnTo>
                    <a:pt x="122" y="43"/>
                  </a:lnTo>
                  <a:lnTo>
                    <a:pt x="117" y="49"/>
                  </a:lnTo>
                  <a:lnTo>
                    <a:pt x="111" y="52"/>
                  </a:lnTo>
                  <a:lnTo>
                    <a:pt x="110" y="57"/>
                  </a:lnTo>
                  <a:lnTo>
                    <a:pt x="109" y="58"/>
                  </a:lnTo>
                  <a:lnTo>
                    <a:pt x="107" y="54"/>
                  </a:lnTo>
                  <a:lnTo>
                    <a:pt x="107" y="43"/>
                  </a:lnTo>
                  <a:lnTo>
                    <a:pt x="99" y="33"/>
                  </a:lnTo>
                  <a:lnTo>
                    <a:pt x="95" y="31"/>
                  </a:lnTo>
                  <a:lnTo>
                    <a:pt x="92" y="26"/>
                  </a:lnTo>
                  <a:lnTo>
                    <a:pt x="81" y="38"/>
                  </a:lnTo>
                  <a:lnTo>
                    <a:pt x="77" y="43"/>
                  </a:lnTo>
                  <a:lnTo>
                    <a:pt x="67" y="48"/>
                  </a:lnTo>
                  <a:lnTo>
                    <a:pt x="61" y="53"/>
                  </a:lnTo>
                  <a:lnTo>
                    <a:pt x="57" y="57"/>
                  </a:lnTo>
                  <a:lnTo>
                    <a:pt x="52" y="58"/>
                  </a:lnTo>
                  <a:lnTo>
                    <a:pt x="46" y="60"/>
                  </a:lnTo>
                  <a:lnTo>
                    <a:pt x="41" y="61"/>
                  </a:lnTo>
                  <a:lnTo>
                    <a:pt x="35" y="61"/>
                  </a:lnTo>
                  <a:lnTo>
                    <a:pt x="30" y="64"/>
                  </a:lnTo>
                  <a:lnTo>
                    <a:pt x="20" y="75"/>
                  </a:lnTo>
                  <a:lnTo>
                    <a:pt x="4" y="81"/>
                  </a:lnTo>
                  <a:lnTo>
                    <a:pt x="0" y="84"/>
                  </a:lnTo>
                  <a:lnTo>
                    <a:pt x="1" y="87"/>
                  </a:lnTo>
                  <a:lnTo>
                    <a:pt x="8" y="90"/>
                  </a:lnTo>
                  <a:lnTo>
                    <a:pt x="12" y="94"/>
                  </a:lnTo>
                  <a:lnTo>
                    <a:pt x="19" y="103"/>
                  </a:lnTo>
                  <a:lnTo>
                    <a:pt x="75" y="114"/>
                  </a:lnTo>
                  <a:lnTo>
                    <a:pt x="92" y="122"/>
                  </a:lnTo>
                  <a:lnTo>
                    <a:pt x="95" y="122"/>
                  </a:lnTo>
                  <a:lnTo>
                    <a:pt x="104" y="123"/>
                  </a:lnTo>
                  <a:lnTo>
                    <a:pt x="110" y="122"/>
                  </a:lnTo>
                  <a:lnTo>
                    <a:pt x="115" y="123"/>
                  </a:lnTo>
                  <a:lnTo>
                    <a:pt x="129" y="125"/>
                  </a:lnTo>
                  <a:lnTo>
                    <a:pt x="134" y="128"/>
                  </a:lnTo>
                  <a:lnTo>
                    <a:pt x="136" y="138"/>
                  </a:lnTo>
                  <a:lnTo>
                    <a:pt x="141" y="138"/>
                  </a:lnTo>
                  <a:lnTo>
                    <a:pt x="148" y="141"/>
                  </a:lnTo>
                  <a:lnTo>
                    <a:pt x="155" y="147"/>
                  </a:lnTo>
                  <a:lnTo>
                    <a:pt x="152" y="148"/>
                  </a:lnTo>
                  <a:lnTo>
                    <a:pt x="155" y="152"/>
                  </a:lnTo>
                  <a:lnTo>
                    <a:pt x="155" y="163"/>
                  </a:lnTo>
                  <a:lnTo>
                    <a:pt x="152" y="168"/>
                  </a:lnTo>
                  <a:lnTo>
                    <a:pt x="155" y="172"/>
                  </a:lnTo>
                  <a:lnTo>
                    <a:pt x="159" y="171"/>
                  </a:lnTo>
                  <a:lnTo>
                    <a:pt x="164" y="171"/>
                  </a:lnTo>
                  <a:lnTo>
                    <a:pt x="161" y="182"/>
                  </a:lnTo>
                  <a:lnTo>
                    <a:pt x="163" y="186"/>
                  </a:lnTo>
                  <a:lnTo>
                    <a:pt x="167" y="191"/>
                  </a:lnTo>
                  <a:lnTo>
                    <a:pt x="168" y="191"/>
                  </a:lnTo>
                  <a:lnTo>
                    <a:pt x="170" y="191"/>
                  </a:lnTo>
                  <a:lnTo>
                    <a:pt x="170" y="187"/>
                  </a:lnTo>
                  <a:lnTo>
                    <a:pt x="175" y="178"/>
                  </a:lnTo>
                  <a:lnTo>
                    <a:pt x="183" y="163"/>
                  </a:lnTo>
                  <a:lnTo>
                    <a:pt x="186" y="152"/>
                  </a:lnTo>
                  <a:lnTo>
                    <a:pt x="189" y="147"/>
                  </a:lnTo>
                  <a:lnTo>
                    <a:pt x="194" y="141"/>
                  </a:lnTo>
                  <a:lnTo>
                    <a:pt x="195" y="130"/>
                  </a:lnTo>
                  <a:lnTo>
                    <a:pt x="199" y="123"/>
                  </a:lnTo>
                  <a:lnTo>
                    <a:pt x="198" y="128"/>
                  </a:lnTo>
                  <a:lnTo>
                    <a:pt x="199" y="134"/>
                  </a:lnTo>
                  <a:lnTo>
                    <a:pt x="203" y="138"/>
                  </a:lnTo>
                  <a:lnTo>
                    <a:pt x="208" y="134"/>
                  </a:lnTo>
                  <a:lnTo>
                    <a:pt x="209" y="132"/>
                  </a:lnTo>
                  <a:lnTo>
                    <a:pt x="214" y="126"/>
                  </a:lnTo>
                  <a:lnTo>
                    <a:pt x="220" y="123"/>
                  </a:lnTo>
                  <a:lnTo>
                    <a:pt x="224" y="125"/>
                  </a:lnTo>
                  <a:lnTo>
                    <a:pt x="224" y="130"/>
                  </a:lnTo>
                  <a:lnTo>
                    <a:pt x="218" y="134"/>
                  </a:lnTo>
                  <a:lnTo>
                    <a:pt x="216" y="141"/>
                  </a:lnTo>
                  <a:lnTo>
                    <a:pt x="221" y="141"/>
                  </a:lnTo>
                  <a:lnTo>
                    <a:pt x="225" y="136"/>
                  </a:lnTo>
                  <a:lnTo>
                    <a:pt x="229" y="130"/>
                  </a:lnTo>
                  <a:lnTo>
                    <a:pt x="236" y="126"/>
                  </a:lnTo>
                  <a:lnTo>
                    <a:pt x="236" y="121"/>
                  </a:lnTo>
                  <a:lnTo>
                    <a:pt x="239" y="115"/>
                  </a:lnTo>
                  <a:lnTo>
                    <a:pt x="243" y="113"/>
                  </a:lnTo>
                  <a:lnTo>
                    <a:pt x="248" y="113"/>
                  </a:lnTo>
                  <a:lnTo>
                    <a:pt x="254" y="113"/>
                  </a:lnTo>
                  <a:lnTo>
                    <a:pt x="263" y="110"/>
                  </a:lnTo>
                  <a:lnTo>
                    <a:pt x="269" y="110"/>
                  </a:lnTo>
                  <a:lnTo>
                    <a:pt x="274" y="106"/>
                  </a:lnTo>
                  <a:lnTo>
                    <a:pt x="279" y="98"/>
                  </a:lnTo>
                  <a:lnTo>
                    <a:pt x="289" y="96"/>
                  </a:lnTo>
                  <a:lnTo>
                    <a:pt x="294" y="98"/>
                  </a:lnTo>
                  <a:lnTo>
                    <a:pt x="300" y="98"/>
                  </a:lnTo>
                  <a:lnTo>
                    <a:pt x="311" y="102"/>
                  </a:lnTo>
                  <a:lnTo>
                    <a:pt x="321" y="110"/>
                  </a:lnTo>
                  <a:lnTo>
                    <a:pt x="327" y="113"/>
                  </a:lnTo>
                  <a:lnTo>
                    <a:pt x="327" y="103"/>
                  </a:lnTo>
                  <a:lnTo>
                    <a:pt x="328" y="98"/>
                  </a:lnTo>
                  <a:lnTo>
                    <a:pt x="332" y="96"/>
                  </a:lnTo>
                  <a:lnTo>
                    <a:pt x="338" y="99"/>
                  </a:lnTo>
                  <a:lnTo>
                    <a:pt x="343" y="98"/>
                  </a:lnTo>
                  <a:lnTo>
                    <a:pt x="368" y="98"/>
                  </a:lnTo>
                  <a:lnTo>
                    <a:pt x="373" y="96"/>
                  </a:lnTo>
                  <a:lnTo>
                    <a:pt x="370" y="91"/>
                  </a:lnTo>
                  <a:lnTo>
                    <a:pt x="365" y="88"/>
                  </a:lnTo>
                  <a:close/>
                  <a:moveTo>
                    <a:pt x="109" y="31"/>
                  </a:moveTo>
                  <a:lnTo>
                    <a:pt x="109" y="26"/>
                  </a:lnTo>
                  <a:lnTo>
                    <a:pt x="109" y="31"/>
                  </a:lnTo>
                  <a:lnTo>
                    <a:pt x="104" y="37"/>
                  </a:lnTo>
                  <a:lnTo>
                    <a:pt x="110" y="42"/>
                  </a:lnTo>
                  <a:lnTo>
                    <a:pt x="117" y="27"/>
                  </a:lnTo>
                  <a:lnTo>
                    <a:pt x="126" y="18"/>
                  </a:lnTo>
                  <a:lnTo>
                    <a:pt x="132" y="12"/>
                  </a:lnTo>
                  <a:lnTo>
                    <a:pt x="133" y="7"/>
                  </a:lnTo>
                  <a:lnTo>
                    <a:pt x="140" y="7"/>
                  </a:lnTo>
                  <a:lnTo>
                    <a:pt x="144" y="3"/>
                  </a:lnTo>
                  <a:lnTo>
                    <a:pt x="140" y="0"/>
                  </a:lnTo>
                  <a:lnTo>
                    <a:pt x="129" y="0"/>
                  </a:lnTo>
                  <a:lnTo>
                    <a:pt x="117" y="4"/>
                  </a:lnTo>
                  <a:lnTo>
                    <a:pt x="107" y="11"/>
                  </a:lnTo>
                  <a:lnTo>
                    <a:pt x="99" y="22"/>
                  </a:lnTo>
                  <a:lnTo>
                    <a:pt x="96" y="26"/>
                  </a:lnTo>
                  <a:lnTo>
                    <a:pt x="99" y="31"/>
                  </a:lnTo>
                  <a:lnTo>
                    <a:pt x="109" y="31"/>
                  </a:lnTo>
                  <a:close/>
                  <a:moveTo>
                    <a:pt x="392" y="88"/>
                  </a:moveTo>
                  <a:lnTo>
                    <a:pt x="387" y="84"/>
                  </a:lnTo>
                  <a:lnTo>
                    <a:pt x="383" y="84"/>
                  </a:lnTo>
                  <a:lnTo>
                    <a:pt x="384" y="90"/>
                  </a:lnTo>
                  <a:lnTo>
                    <a:pt x="378" y="94"/>
                  </a:lnTo>
                  <a:lnTo>
                    <a:pt x="374" y="95"/>
                  </a:lnTo>
                  <a:lnTo>
                    <a:pt x="378" y="98"/>
                  </a:lnTo>
                  <a:lnTo>
                    <a:pt x="380" y="98"/>
                  </a:lnTo>
                  <a:lnTo>
                    <a:pt x="389" y="98"/>
                  </a:lnTo>
                  <a:lnTo>
                    <a:pt x="396" y="94"/>
                  </a:lnTo>
                  <a:lnTo>
                    <a:pt x="392" y="8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4" name="Freeform 178">
              <a:extLst>
                <a:ext uri="{FF2B5EF4-FFF2-40B4-BE49-F238E27FC236}">
                  <a16:creationId xmlns:a16="http://schemas.microsoft.com/office/drawing/2014/main" id="{2D2118B7-2F45-331A-B6CF-30C9E72648B2}"/>
                </a:ext>
              </a:extLst>
            </p:cNvPr>
            <p:cNvSpPr>
              <a:spLocks noEditPoints="1"/>
            </p:cNvSpPr>
            <p:nvPr/>
          </p:nvSpPr>
          <p:spPr bwMode="auto">
            <a:xfrm>
              <a:off x="6521484" y="4924623"/>
              <a:ext cx="1113529" cy="946576"/>
            </a:xfrm>
            <a:custGeom>
              <a:avLst/>
              <a:gdLst>
                <a:gd name="T0" fmla="*/ 518 w 593"/>
                <a:gd name="T1" fmla="*/ 489 h 504"/>
                <a:gd name="T2" fmla="*/ 549 w 593"/>
                <a:gd name="T3" fmla="*/ 474 h 504"/>
                <a:gd name="T4" fmla="*/ 502 w 593"/>
                <a:gd name="T5" fmla="*/ 496 h 504"/>
                <a:gd name="T6" fmla="*/ 593 w 593"/>
                <a:gd name="T7" fmla="*/ 375 h 504"/>
                <a:gd name="T8" fmla="*/ 582 w 593"/>
                <a:gd name="T9" fmla="*/ 294 h 504"/>
                <a:gd name="T10" fmla="*/ 564 w 593"/>
                <a:gd name="T11" fmla="*/ 271 h 504"/>
                <a:gd name="T12" fmla="*/ 510 w 593"/>
                <a:gd name="T13" fmla="*/ 179 h 504"/>
                <a:gd name="T14" fmla="*/ 511 w 593"/>
                <a:gd name="T15" fmla="*/ 165 h 504"/>
                <a:gd name="T16" fmla="*/ 536 w 593"/>
                <a:gd name="T17" fmla="*/ 215 h 504"/>
                <a:gd name="T18" fmla="*/ 528 w 593"/>
                <a:gd name="T19" fmla="*/ 175 h 504"/>
                <a:gd name="T20" fmla="*/ 457 w 593"/>
                <a:gd name="T21" fmla="*/ 74 h 504"/>
                <a:gd name="T22" fmla="*/ 433 w 593"/>
                <a:gd name="T23" fmla="*/ 19 h 504"/>
                <a:gd name="T24" fmla="*/ 423 w 593"/>
                <a:gd name="T25" fmla="*/ 5 h 504"/>
                <a:gd name="T26" fmla="*/ 391 w 593"/>
                <a:gd name="T27" fmla="*/ 9 h 504"/>
                <a:gd name="T28" fmla="*/ 384 w 593"/>
                <a:gd name="T29" fmla="*/ 39 h 504"/>
                <a:gd name="T30" fmla="*/ 182 w 593"/>
                <a:gd name="T31" fmla="*/ 16 h 504"/>
                <a:gd name="T32" fmla="*/ 14 w 593"/>
                <a:gd name="T33" fmla="*/ 60 h 504"/>
                <a:gd name="T34" fmla="*/ 23 w 593"/>
                <a:gd name="T35" fmla="*/ 81 h 504"/>
                <a:gd name="T36" fmla="*/ 34 w 593"/>
                <a:gd name="T37" fmla="*/ 80 h 504"/>
                <a:gd name="T38" fmla="*/ 44 w 593"/>
                <a:gd name="T39" fmla="*/ 70 h 504"/>
                <a:gd name="T40" fmla="*/ 38 w 593"/>
                <a:gd name="T41" fmla="*/ 83 h 504"/>
                <a:gd name="T42" fmla="*/ 88 w 593"/>
                <a:gd name="T43" fmla="*/ 72 h 504"/>
                <a:gd name="T44" fmla="*/ 101 w 593"/>
                <a:gd name="T45" fmla="*/ 73 h 504"/>
                <a:gd name="T46" fmla="*/ 115 w 593"/>
                <a:gd name="T47" fmla="*/ 83 h 504"/>
                <a:gd name="T48" fmla="*/ 136 w 593"/>
                <a:gd name="T49" fmla="*/ 80 h 504"/>
                <a:gd name="T50" fmla="*/ 149 w 593"/>
                <a:gd name="T51" fmla="*/ 92 h 504"/>
                <a:gd name="T52" fmla="*/ 144 w 593"/>
                <a:gd name="T53" fmla="*/ 92 h 504"/>
                <a:gd name="T54" fmla="*/ 164 w 593"/>
                <a:gd name="T55" fmla="*/ 106 h 504"/>
                <a:gd name="T56" fmla="*/ 166 w 593"/>
                <a:gd name="T57" fmla="*/ 112 h 504"/>
                <a:gd name="T58" fmla="*/ 191 w 593"/>
                <a:gd name="T59" fmla="*/ 121 h 504"/>
                <a:gd name="T60" fmla="*/ 224 w 593"/>
                <a:gd name="T61" fmla="*/ 102 h 504"/>
                <a:gd name="T62" fmla="*/ 238 w 593"/>
                <a:gd name="T63" fmla="*/ 95 h 504"/>
                <a:gd name="T64" fmla="*/ 262 w 593"/>
                <a:gd name="T65" fmla="*/ 80 h 504"/>
                <a:gd name="T66" fmla="*/ 309 w 593"/>
                <a:gd name="T67" fmla="*/ 115 h 504"/>
                <a:gd name="T68" fmla="*/ 343 w 593"/>
                <a:gd name="T69" fmla="*/ 145 h 504"/>
                <a:gd name="T70" fmla="*/ 372 w 593"/>
                <a:gd name="T71" fmla="*/ 169 h 504"/>
                <a:gd name="T72" fmla="*/ 372 w 593"/>
                <a:gd name="T73" fmla="*/ 230 h 504"/>
                <a:gd name="T74" fmla="*/ 383 w 593"/>
                <a:gd name="T75" fmla="*/ 259 h 504"/>
                <a:gd name="T76" fmla="*/ 383 w 593"/>
                <a:gd name="T77" fmla="*/ 239 h 504"/>
                <a:gd name="T78" fmla="*/ 402 w 593"/>
                <a:gd name="T79" fmla="*/ 245 h 504"/>
                <a:gd name="T80" fmla="*/ 381 w 593"/>
                <a:gd name="T81" fmla="*/ 275 h 504"/>
                <a:gd name="T82" fmla="*/ 412 w 593"/>
                <a:gd name="T83" fmla="*/ 316 h 504"/>
                <a:gd name="T84" fmla="*/ 427 w 593"/>
                <a:gd name="T85" fmla="*/ 317 h 504"/>
                <a:gd name="T86" fmla="*/ 436 w 593"/>
                <a:gd name="T87" fmla="*/ 317 h 504"/>
                <a:gd name="T88" fmla="*/ 446 w 593"/>
                <a:gd name="T89" fmla="*/ 346 h 504"/>
                <a:gd name="T90" fmla="*/ 449 w 593"/>
                <a:gd name="T91" fmla="*/ 348 h 504"/>
                <a:gd name="T92" fmla="*/ 479 w 593"/>
                <a:gd name="T93" fmla="*/ 388 h 504"/>
                <a:gd name="T94" fmla="*/ 502 w 593"/>
                <a:gd name="T95" fmla="*/ 396 h 504"/>
                <a:gd name="T96" fmla="*/ 532 w 593"/>
                <a:gd name="T97" fmla="*/ 431 h 504"/>
                <a:gd name="T98" fmla="*/ 524 w 593"/>
                <a:gd name="T99" fmla="*/ 439 h 504"/>
                <a:gd name="T100" fmla="*/ 559 w 593"/>
                <a:gd name="T101" fmla="*/ 443 h 504"/>
                <a:gd name="T102" fmla="*/ 582 w 593"/>
                <a:gd name="T103" fmla="*/ 435 h 504"/>
                <a:gd name="T104" fmla="*/ 582 w 593"/>
                <a:gd name="T105" fmla="*/ 401 h 504"/>
                <a:gd name="T106" fmla="*/ 593 w 593"/>
                <a:gd name="T107" fmla="*/ 381 h 504"/>
                <a:gd name="T108" fmla="*/ 493 w 593"/>
                <a:gd name="T109" fmla="*/ 500 h 504"/>
                <a:gd name="T110" fmla="*/ 41 w 593"/>
                <a:gd name="T111" fmla="*/ 87 h 504"/>
                <a:gd name="T112" fmla="*/ 64 w 593"/>
                <a:gd name="T113" fmla="*/ 78 h 504"/>
                <a:gd name="T114" fmla="*/ 210 w 593"/>
                <a:gd name="T115" fmla="*/ 121 h 504"/>
                <a:gd name="T116" fmla="*/ 200 w 593"/>
                <a:gd name="T117" fmla="*/ 127 h 504"/>
                <a:gd name="T118" fmla="*/ 433 w 593"/>
                <a:gd name="T119" fmla="*/ 350 h 504"/>
                <a:gd name="T120" fmla="*/ 433 w 593"/>
                <a:gd name="T121" fmla="*/ 350 h 504"/>
                <a:gd name="T122" fmla="*/ 582 w 593"/>
                <a:gd name="T123" fmla="*/ 441 h 504"/>
                <a:gd name="T124" fmla="*/ 593 w 593"/>
                <a:gd name="T125" fmla="*/ 40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504">
                  <a:moveTo>
                    <a:pt x="558" y="470"/>
                  </a:moveTo>
                  <a:lnTo>
                    <a:pt x="558" y="469"/>
                  </a:lnTo>
                  <a:lnTo>
                    <a:pt x="554" y="472"/>
                  </a:lnTo>
                  <a:lnTo>
                    <a:pt x="558" y="470"/>
                  </a:lnTo>
                  <a:close/>
                  <a:moveTo>
                    <a:pt x="513" y="483"/>
                  </a:moveTo>
                  <a:lnTo>
                    <a:pt x="518" y="489"/>
                  </a:lnTo>
                  <a:lnTo>
                    <a:pt x="520" y="489"/>
                  </a:lnTo>
                  <a:lnTo>
                    <a:pt x="518" y="487"/>
                  </a:lnTo>
                  <a:lnTo>
                    <a:pt x="513" y="483"/>
                  </a:lnTo>
                  <a:close/>
                  <a:moveTo>
                    <a:pt x="543" y="480"/>
                  </a:moveTo>
                  <a:lnTo>
                    <a:pt x="548" y="476"/>
                  </a:lnTo>
                  <a:lnTo>
                    <a:pt x="549" y="474"/>
                  </a:lnTo>
                  <a:lnTo>
                    <a:pt x="548" y="476"/>
                  </a:lnTo>
                  <a:lnTo>
                    <a:pt x="543" y="480"/>
                  </a:lnTo>
                  <a:close/>
                  <a:moveTo>
                    <a:pt x="498" y="498"/>
                  </a:moveTo>
                  <a:lnTo>
                    <a:pt x="502" y="498"/>
                  </a:lnTo>
                  <a:lnTo>
                    <a:pt x="507" y="492"/>
                  </a:lnTo>
                  <a:lnTo>
                    <a:pt x="502" y="496"/>
                  </a:lnTo>
                  <a:lnTo>
                    <a:pt x="498" y="498"/>
                  </a:lnTo>
                  <a:close/>
                  <a:moveTo>
                    <a:pt x="509" y="492"/>
                  </a:moveTo>
                  <a:lnTo>
                    <a:pt x="510" y="491"/>
                  </a:lnTo>
                  <a:lnTo>
                    <a:pt x="506" y="489"/>
                  </a:lnTo>
                  <a:lnTo>
                    <a:pt x="509" y="492"/>
                  </a:lnTo>
                  <a:close/>
                  <a:moveTo>
                    <a:pt x="593" y="375"/>
                  </a:moveTo>
                  <a:lnTo>
                    <a:pt x="592" y="370"/>
                  </a:lnTo>
                  <a:lnTo>
                    <a:pt x="590" y="359"/>
                  </a:lnTo>
                  <a:lnTo>
                    <a:pt x="590" y="343"/>
                  </a:lnTo>
                  <a:lnTo>
                    <a:pt x="589" y="338"/>
                  </a:lnTo>
                  <a:lnTo>
                    <a:pt x="589" y="313"/>
                  </a:lnTo>
                  <a:lnTo>
                    <a:pt x="582" y="294"/>
                  </a:lnTo>
                  <a:lnTo>
                    <a:pt x="579" y="293"/>
                  </a:lnTo>
                  <a:lnTo>
                    <a:pt x="579" y="286"/>
                  </a:lnTo>
                  <a:lnTo>
                    <a:pt x="570" y="275"/>
                  </a:lnTo>
                  <a:lnTo>
                    <a:pt x="566" y="272"/>
                  </a:lnTo>
                  <a:lnTo>
                    <a:pt x="563" y="274"/>
                  </a:lnTo>
                  <a:lnTo>
                    <a:pt x="564" y="271"/>
                  </a:lnTo>
                  <a:lnTo>
                    <a:pt x="564" y="267"/>
                  </a:lnTo>
                  <a:lnTo>
                    <a:pt x="558" y="256"/>
                  </a:lnTo>
                  <a:lnTo>
                    <a:pt x="549" y="239"/>
                  </a:lnTo>
                  <a:lnTo>
                    <a:pt x="529" y="209"/>
                  </a:lnTo>
                  <a:lnTo>
                    <a:pt x="514" y="184"/>
                  </a:lnTo>
                  <a:lnTo>
                    <a:pt x="510" y="179"/>
                  </a:lnTo>
                  <a:lnTo>
                    <a:pt x="505" y="164"/>
                  </a:lnTo>
                  <a:lnTo>
                    <a:pt x="501" y="153"/>
                  </a:lnTo>
                  <a:lnTo>
                    <a:pt x="502" y="153"/>
                  </a:lnTo>
                  <a:lnTo>
                    <a:pt x="507" y="156"/>
                  </a:lnTo>
                  <a:lnTo>
                    <a:pt x="506" y="161"/>
                  </a:lnTo>
                  <a:lnTo>
                    <a:pt x="511" y="165"/>
                  </a:lnTo>
                  <a:lnTo>
                    <a:pt x="517" y="164"/>
                  </a:lnTo>
                  <a:lnTo>
                    <a:pt x="522" y="168"/>
                  </a:lnTo>
                  <a:lnTo>
                    <a:pt x="522" y="173"/>
                  </a:lnTo>
                  <a:lnTo>
                    <a:pt x="522" y="183"/>
                  </a:lnTo>
                  <a:lnTo>
                    <a:pt x="525" y="199"/>
                  </a:lnTo>
                  <a:lnTo>
                    <a:pt x="536" y="215"/>
                  </a:lnTo>
                  <a:lnTo>
                    <a:pt x="541" y="221"/>
                  </a:lnTo>
                  <a:lnTo>
                    <a:pt x="530" y="206"/>
                  </a:lnTo>
                  <a:lnTo>
                    <a:pt x="528" y="201"/>
                  </a:lnTo>
                  <a:lnTo>
                    <a:pt x="525" y="191"/>
                  </a:lnTo>
                  <a:lnTo>
                    <a:pt x="524" y="180"/>
                  </a:lnTo>
                  <a:lnTo>
                    <a:pt x="528" y="175"/>
                  </a:lnTo>
                  <a:lnTo>
                    <a:pt x="525" y="169"/>
                  </a:lnTo>
                  <a:lnTo>
                    <a:pt x="521" y="165"/>
                  </a:lnTo>
                  <a:lnTo>
                    <a:pt x="511" y="154"/>
                  </a:lnTo>
                  <a:lnTo>
                    <a:pt x="482" y="118"/>
                  </a:lnTo>
                  <a:lnTo>
                    <a:pt x="465" y="89"/>
                  </a:lnTo>
                  <a:lnTo>
                    <a:pt x="457" y="74"/>
                  </a:lnTo>
                  <a:lnTo>
                    <a:pt x="449" y="54"/>
                  </a:lnTo>
                  <a:lnTo>
                    <a:pt x="448" y="49"/>
                  </a:lnTo>
                  <a:lnTo>
                    <a:pt x="442" y="39"/>
                  </a:lnTo>
                  <a:lnTo>
                    <a:pt x="441" y="28"/>
                  </a:lnTo>
                  <a:lnTo>
                    <a:pt x="438" y="24"/>
                  </a:lnTo>
                  <a:lnTo>
                    <a:pt x="433" y="19"/>
                  </a:lnTo>
                  <a:lnTo>
                    <a:pt x="430" y="13"/>
                  </a:lnTo>
                  <a:lnTo>
                    <a:pt x="433" y="17"/>
                  </a:lnTo>
                  <a:lnTo>
                    <a:pt x="434" y="7"/>
                  </a:lnTo>
                  <a:lnTo>
                    <a:pt x="427" y="4"/>
                  </a:lnTo>
                  <a:lnTo>
                    <a:pt x="425" y="5"/>
                  </a:lnTo>
                  <a:lnTo>
                    <a:pt x="423" y="5"/>
                  </a:lnTo>
                  <a:lnTo>
                    <a:pt x="418" y="5"/>
                  </a:lnTo>
                  <a:lnTo>
                    <a:pt x="404" y="1"/>
                  </a:lnTo>
                  <a:lnTo>
                    <a:pt x="399" y="0"/>
                  </a:lnTo>
                  <a:lnTo>
                    <a:pt x="395" y="4"/>
                  </a:lnTo>
                  <a:lnTo>
                    <a:pt x="392" y="4"/>
                  </a:lnTo>
                  <a:lnTo>
                    <a:pt x="391" y="9"/>
                  </a:lnTo>
                  <a:lnTo>
                    <a:pt x="391" y="15"/>
                  </a:lnTo>
                  <a:lnTo>
                    <a:pt x="393" y="19"/>
                  </a:lnTo>
                  <a:lnTo>
                    <a:pt x="395" y="24"/>
                  </a:lnTo>
                  <a:lnTo>
                    <a:pt x="395" y="35"/>
                  </a:lnTo>
                  <a:lnTo>
                    <a:pt x="389" y="39"/>
                  </a:lnTo>
                  <a:lnTo>
                    <a:pt x="384" y="39"/>
                  </a:lnTo>
                  <a:lnTo>
                    <a:pt x="380" y="28"/>
                  </a:lnTo>
                  <a:lnTo>
                    <a:pt x="375" y="24"/>
                  </a:lnTo>
                  <a:lnTo>
                    <a:pt x="194" y="38"/>
                  </a:lnTo>
                  <a:lnTo>
                    <a:pt x="190" y="32"/>
                  </a:lnTo>
                  <a:lnTo>
                    <a:pt x="189" y="27"/>
                  </a:lnTo>
                  <a:lnTo>
                    <a:pt x="182" y="16"/>
                  </a:lnTo>
                  <a:lnTo>
                    <a:pt x="72" y="28"/>
                  </a:lnTo>
                  <a:lnTo>
                    <a:pt x="7" y="35"/>
                  </a:lnTo>
                  <a:lnTo>
                    <a:pt x="2" y="39"/>
                  </a:lnTo>
                  <a:lnTo>
                    <a:pt x="0" y="46"/>
                  </a:lnTo>
                  <a:lnTo>
                    <a:pt x="8" y="57"/>
                  </a:lnTo>
                  <a:lnTo>
                    <a:pt x="14" y="60"/>
                  </a:lnTo>
                  <a:lnTo>
                    <a:pt x="19" y="65"/>
                  </a:lnTo>
                  <a:lnTo>
                    <a:pt x="16" y="72"/>
                  </a:lnTo>
                  <a:lnTo>
                    <a:pt x="16" y="74"/>
                  </a:lnTo>
                  <a:lnTo>
                    <a:pt x="18" y="77"/>
                  </a:lnTo>
                  <a:lnTo>
                    <a:pt x="23" y="78"/>
                  </a:lnTo>
                  <a:lnTo>
                    <a:pt x="23" y="81"/>
                  </a:lnTo>
                  <a:lnTo>
                    <a:pt x="19" y="87"/>
                  </a:lnTo>
                  <a:lnTo>
                    <a:pt x="16" y="92"/>
                  </a:lnTo>
                  <a:lnTo>
                    <a:pt x="19" y="92"/>
                  </a:lnTo>
                  <a:lnTo>
                    <a:pt x="25" y="91"/>
                  </a:lnTo>
                  <a:lnTo>
                    <a:pt x="30" y="87"/>
                  </a:lnTo>
                  <a:lnTo>
                    <a:pt x="34" y="80"/>
                  </a:lnTo>
                  <a:lnTo>
                    <a:pt x="37" y="74"/>
                  </a:lnTo>
                  <a:lnTo>
                    <a:pt x="35" y="73"/>
                  </a:lnTo>
                  <a:lnTo>
                    <a:pt x="35" y="72"/>
                  </a:lnTo>
                  <a:lnTo>
                    <a:pt x="38" y="69"/>
                  </a:lnTo>
                  <a:lnTo>
                    <a:pt x="41" y="76"/>
                  </a:lnTo>
                  <a:lnTo>
                    <a:pt x="44" y="70"/>
                  </a:lnTo>
                  <a:lnTo>
                    <a:pt x="46" y="65"/>
                  </a:lnTo>
                  <a:lnTo>
                    <a:pt x="46" y="70"/>
                  </a:lnTo>
                  <a:lnTo>
                    <a:pt x="53" y="74"/>
                  </a:lnTo>
                  <a:lnTo>
                    <a:pt x="49" y="80"/>
                  </a:lnTo>
                  <a:lnTo>
                    <a:pt x="41" y="83"/>
                  </a:lnTo>
                  <a:lnTo>
                    <a:pt x="38" y="83"/>
                  </a:lnTo>
                  <a:lnTo>
                    <a:pt x="45" y="83"/>
                  </a:lnTo>
                  <a:lnTo>
                    <a:pt x="60" y="78"/>
                  </a:lnTo>
                  <a:lnTo>
                    <a:pt x="75" y="77"/>
                  </a:lnTo>
                  <a:lnTo>
                    <a:pt x="76" y="76"/>
                  </a:lnTo>
                  <a:lnTo>
                    <a:pt x="87" y="66"/>
                  </a:lnTo>
                  <a:lnTo>
                    <a:pt x="88" y="72"/>
                  </a:lnTo>
                  <a:lnTo>
                    <a:pt x="94" y="69"/>
                  </a:lnTo>
                  <a:lnTo>
                    <a:pt x="99" y="68"/>
                  </a:lnTo>
                  <a:lnTo>
                    <a:pt x="109" y="72"/>
                  </a:lnTo>
                  <a:lnTo>
                    <a:pt x="111" y="76"/>
                  </a:lnTo>
                  <a:lnTo>
                    <a:pt x="106" y="74"/>
                  </a:lnTo>
                  <a:lnTo>
                    <a:pt x="101" y="73"/>
                  </a:lnTo>
                  <a:lnTo>
                    <a:pt x="96" y="73"/>
                  </a:lnTo>
                  <a:lnTo>
                    <a:pt x="95" y="76"/>
                  </a:lnTo>
                  <a:lnTo>
                    <a:pt x="84" y="76"/>
                  </a:lnTo>
                  <a:lnTo>
                    <a:pt x="90" y="77"/>
                  </a:lnTo>
                  <a:lnTo>
                    <a:pt x="94" y="77"/>
                  </a:lnTo>
                  <a:lnTo>
                    <a:pt x="115" y="83"/>
                  </a:lnTo>
                  <a:lnTo>
                    <a:pt x="129" y="87"/>
                  </a:lnTo>
                  <a:lnTo>
                    <a:pt x="140" y="92"/>
                  </a:lnTo>
                  <a:lnTo>
                    <a:pt x="139" y="88"/>
                  </a:lnTo>
                  <a:lnTo>
                    <a:pt x="133" y="84"/>
                  </a:lnTo>
                  <a:lnTo>
                    <a:pt x="130" y="80"/>
                  </a:lnTo>
                  <a:lnTo>
                    <a:pt x="136" y="80"/>
                  </a:lnTo>
                  <a:lnTo>
                    <a:pt x="141" y="83"/>
                  </a:lnTo>
                  <a:lnTo>
                    <a:pt x="149" y="76"/>
                  </a:lnTo>
                  <a:lnTo>
                    <a:pt x="148" y="81"/>
                  </a:lnTo>
                  <a:lnTo>
                    <a:pt x="144" y="83"/>
                  </a:lnTo>
                  <a:lnTo>
                    <a:pt x="141" y="87"/>
                  </a:lnTo>
                  <a:lnTo>
                    <a:pt x="149" y="92"/>
                  </a:lnTo>
                  <a:lnTo>
                    <a:pt x="155" y="91"/>
                  </a:lnTo>
                  <a:lnTo>
                    <a:pt x="157" y="96"/>
                  </a:lnTo>
                  <a:lnTo>
                    <a:pt x="163" y="96"/>
                  </a:lnTo>
                  <a:lnTo>
                    <a:pt x="160" y="100"/>
                  </a:lnTo>
                  <a:lnTo>
                    <a:pt x="155" y="96"/>
                  </a:lnTo>
                  <a:lnTo>
                    <a:pt x="144" y="92"/>
                  </a:lnTo>
                  <a:lnTo>
                    <a:pt x="149" y="97"/>
                  </a:lnTo>
                  <a:lnTo>
                    <a:pt x="153" y="100"/>
                  </a:lnTo>
                  <a:lnTo>
                    <a:pt x="156" y="102"/>
                  </a:lnTo>
                  <a:lnTo>
                    <a:pt x="153" y="102"/>
                  </a:lnTo>
                  <a:lnTo>
                    <a:pt x="159" y="104"/>
                  </a:lnTo>
                  <a:lnTo>
                    <a:pt x="164" y="106"/>
                  </a:lnTo>
                  <a:lnTo>
                    <a:pt x="170" y="111"/>
                  </a:lnTo>
                  <a:lnTo>
                    <a:pt x="172" y="116"/>
                  </a:lnTo>
                  <a:lnTo>
                    <a:pt x="174" y="122"/>
                  </a:lnTo>
                  <a:lnTo>
                    <a:pt x="168" y="123"/>
                  </a:lnTo>
                  <a:lnTo>
                    <a:pt x="167" y="118"/>
                  </a:lnTo>
                  <a:lnTo>
                    <a:pt x="166" y="112"/>
                  </a:lnTo>
                  <a:lnTo>
                    <a:pt x="166" y="118"/>
                  </a:lnTo>
                  <a:lnTo>
                    <a:pt x="167" y="123"/>
                  </a:lnTo>
                  <a:lnTo>
                    <a:pt x="172" y="126"/>
                  </a:lnTo>
                  <a:lnTo>
                    <a:pt x="178" y="125"/>
                  </a:lnTo>
                  <a:lnTo>
                    <a:pt x="181" y="123"/>
                  </a:lnTo>
                  <a:lnTo>
                    <a:pt x="191" y="121"/>
                  </a:lnTo>
                  <a:lnTo>
                    <a:pt x="195" y="121"/>
                  </a:lnTo>
                  <a:lnTo>
                    <a:pt x="197" y="118"/>
                  </a:lnTo>
                  <a:lnTo>
                    <a:pt x="202" y="112"/>
                  </a:lnTo>
                  <a:lnTo>
                    <a:pt x="204" y="115"/>
                  </a:lnTo>
                  <a:lnTo>
                    <a:pt x="209" y="115"/>
                  </a:lnTo>
                  <a:lnTo>
                    <a:pt x="224" y="102"/>
                  </a:lnTo>
                  <a:lnTo>
                    <a:pt x="229" y="100"/>
                  </a:lnTo>
                  <a:lnTo>
                    <a:pt x="233" y="99"/>
                  </a:lnTo>
                  <a:lnTo>
                    <a:pt x="239" y="100"/>
                  </a:lnTo>
                  <a:lnTo>
                    <a:pt x="236" y="95"/>
                  </a:lnTo>
                  <a:lnTo>
                    <a:pt x="231" y="92"/>
                  </a:lnTo>
                  <a:lnTo>
                    <a:pt x="238" y="95"/>
                  </a:lnTo>
                  <a:lnTo>
                    <a:pt x="235" y="92"/>
                  </a:lnTo>
                  <a:lnTo>
                    <a:pt x="238" y="87"/>
                  </a:lnTo>
                  <a:lnTo>
                    <a:pt x="243" y="83"/>
                  </a:lnTo>
                  <a:lnTo>
                    <a:pt x="252" y="81"/>
                  </a:lnTo>
                  <a:lnTo>
                    <a:pt x="258" y="80"/>
                  </a:lnTo>
                  <a:lnTo>
                    <a:pt x="262" y="80"/>
                  </a:lnTo>
                  <a:lnTo>
                    <a:pt x="273" y="87"/>
                  </a:lnTo>
                  <a:lnTo>
                    <a:pt x="278" y="87"/>
                  </a:lnTo>
                  <a:lnTo>
                    <a:pt x="289" y="93"/>
                  </a:lnTo>
                  <a:lnTo>
                    <a:pt x="296" y="104"/>
                  </a:lnTo>
                  <a:lnTo>
                    <a:pt x="308" y="110"/>
                  </a:lnTo>
                  <a:lnTo>
                    <a:pt x="309" y="115"/>
                  </a:lnTo>
                  <a:lnTo>
                    <a:pt x="311" y="121"/>
                  </a:lnTo>
                  <a:lnTo>
                    <a:pt x="326" y="130"/>
                  </a:lnTo>
                  <a:lnTo>
                    <a:pt x="330" y="135"/>
                  </a:lnTo>
                  <a:lnTo>
                    <a:pt x="335" y="138"/>
                  </a:lnTo>
                  <a:lnTo>
                    <a:pt x="338" y="144"/>
                  </a:lnTo>
                  <a:lnTo>
                    <a:pt x="343" y="145"/>
                  </a:lnTo>
                  <a:lnTo>
                    <a:pt x="354" y="144"/>
                  </a:lnTo>
                  <a:lnTo>
                    <a:pt x="362" y="152"/>
                  </a:lnTo>
                  <a:lnTo>
                    <a:pt x="362" y="156"/>
                  </a:lnTo>
                  <a:lnTo>
                    <a:pt x="366" y="161"/>
                  </a:lnTo>
                  <a:lnTo>
                    <a:pt x="372" y="164"/>
                  </a:lnTo>
                  <a:lnTo>
                    <a:pt x="372" y="169"/>
                  </a:lnTo>
                  <a:lnTo>
                    <a:pt x="373" y="172"/>
                  </a:lnTo>
                  <a:lnTo>
                    <a:pt x="375" y="187"/>
                  </a:lnTo>
                  <a:lnTo>
                    <a:pt x="376" y="192"/>
                  </a:lnTo>
                  <a:lnTo>
                    <a:pt x="376" y="199"/>
                  </a:lnTo>
                  <a:lnTo>
                    <a:pt x="369" y="225"/>
                  </a:lnTo>
                  <a:lnTo>
                    <a:pt x="372" y="230"/>
                  </a:lnTo>
                  <a:lnTo>
                    <a:pt x="372" y="241"/>
                  </a:lnTo>
                  <a:lnTo>
                    <a:pt x="369" y="249"/>
                  </a:lnTo>
                  <a:lnTo>
                    <a:pt x="372" y="255"/>
                  </a:lnTo>
                  <a:lnTo>
                    <a:pt x="377" y="260"/>
                  </a:lnTo>
                  <a:lnTo>
                    <a:pt x="372" y="252"/>
                  </a:lnTo>
                  <a:lnTo>
                    <a:pt x="383" y="259"/>
                  </a:lnTo>
                  <a:lnTo>
                    <a:pt x="383" y="260"/>
                  </a:lnTo>
                  <a:lnTo>
                    <a:pt x="387" y="256"/>
                  </a:lnTo>
                  <a:lnTo>
                    <a:pt x="389" y="245"/>
                  </a:lnTo>
                  <a:lnTo>
                    <a:pt x="384" y="245"/>
                  </a:lnTo>
                  <a:lnTo>
                    <a:pt x="383" y="244"/>
                  </a:lnTo>
                  <a:lnTo>
                    <a:pt x="383" y="239"/>
                  </a:lnTo>
                  <a:lnTo>
                    <a:pt x="379" y="234"/>
                  </a:lnTo>
                  <a:lnTo>
                    <a:pt x="379" y="234"/>
                  </a:lnTo>
                  <a:lnTo>
                    <a:pt x="389" y="240"/>
                  </a:lnTo>
                  <a:lnTo>
                    <a:pt x="391" y="245"/>
                  </a:lnTo>
                  <a:lnTo>
                    <a:pt x="396" y="240"/>
                  </a:lnTo>
                  <a:lnTo>
                    <a:pt x="402" y="245"/>
                  </a:lnTo>
                  <a:lnTo>
                    <a:pt x="402" y="249"/>
                  </a:lnTo>
                  <a:lnTo>
                    <a:pt x="393" y="264"/>
                  </a:lnTo>
                  <a:lnTo>
                    <a:pt x="391" y="274"/>
                  </a:lnTo>
                  <a:lnTo>
                    <a:pt x="387" y="275"/>
                  </a:lnTo>
                  <a:lnTo>
                    <a:pt x="387" y="279"/>
                  </a:lnTo>
                  <a:lnTo>
                    <a:pt x="381" y="275"/>
                  </a:lnTo>
                  <a:lnTo>
                    <a:pt x="385" y="281"/>
                  </a:lnTo>
                  <a:lnTo>
                    <a:pt x="395" y="285"/>
                  </a:lnTo>
                  <a:lnTo>
                    <a:pt x="398" y="290"/>
                  </a:lnTo>
                  <a:lnTo>
                    <a:pt x="398" y="293"/>
                  </a:lnTo>
                  <a:lnTo>
                    <a:pt x="408" y="312"/>
                  </a:lnTo>
                  <a:lnTo>
                    <a:pt x="412" y="316"/>
                  </a:lnTo>
                  <a:lnTo>
                    <a:pt x="421" y="325"/>
                  </a:lnTo>
                  <a:lnTo>
                    <a:pt x="425" y="327"/>
                  </a:lnTo>
                  <a:lnTo>
                    <a:pt x="430" y="325"/>
                  </a:lnTo>
                  <a:lnTo>
                    <a:pt x="433" y="327"/>
                  </a:lnTo>
                  <a:lnTo>
                    <a:pt x="430" y="323"/>
                  </a:lnTo>
                  <a:lnTo>
                    <a:pt x="427" y="317"/>
                  </a:lnTo>
                  <a:lnTo>
                    <a:pt x="423" y="313"/>
                  </a:lnTo>
                  <a:lnTo>
                    <a:pt x="429" y="314"/>
                  </a:lnTo>
                  <a:lnTo>
                    <a:pt x="430" y="317"/>
                  </a:lnTo>
                  <a:lnTo>
                    <a:pt x="441" y="312"/>
                  </a:lnTo>
                  <a:lnTo>
                    <a:pt x="441" y="313"/>
                  </a:lnTo>
                  <a:lnTo>
                    <a:pt x="436" y="317"/>
                  </a:lnTo>
                  <a:lnTo>
                    <a:pt x="440" y="323"/>
                  </a:lnTo>
                  <a:lnTo>
                    <a:pt x="438" y="332"/>
                  </a:lnTo>
                  <a:lnTo>
                    <a:pt x="440" y="338"/>
                  </a:lnTo>
                  <a:lnTo>
                    <a:pt x="442" y="343"/>
                  </a:lnTo>
                  <a:lnTo>
                    <a:pt x="442" y="347"/>
                  </a:lnTo>
                  <a:lnTo>
                    <a:pt x="446" y="346"/>
                  </a:lnTo>
                  <a:lnTo>
                    <a:pt x="452" y="340"/>
                  </a:lnTo>
                  <a:lnTo>
                    <a:pt x="453" y="336"/>
                  </a:lnTo>
                  <a:lnTo>
                    <a:pt x="460" y="329"/>
                  </a:lnTo>
                  <a:lnTo>
                    <a:pt x="455" y="338"/>
                  </a:lnTo>
                  <a:lnTo>
                    <a:pt x="453" y="343"/>
                  </a:lnTo>
                  <a:lnTo>
                    <a:pt x="449" y="348"/>
                  </a:lnTo>
                  <a:lnTo>
                    <a:pt x="450" y="351"/>
                  </a:lnTo>
                  <a:lnTo>
                    <a:pt x="455" y="352"/>
                  </a:lnTo>
                  <a:lnTo>
                    <a:pt x="460" y="358"/>
                  </a:lnTo>
                  <a:lnTo>
                    <a:pt x="465" y="377"/>
                  </a:lnTo>
                  <a:lnTo>
                    <a:pt x="475" y="388"/>
                  </a:lnTo>
                  <a:lnTo>
                    <a:pt x="479" y="388"/>
                  </a:lnTo>
                  <a:lnTo>
                    <a:pt x="474" y="389"/>
                  </a:lnTo>
                  <a:lnTo>
                    <a:pt x="479" y="393"/>
                  </a:lnTo>
                  <a:lnTo>
                    <a:pt x="484" y="392"/>
                  </a:lnTo>
                  <a:lnTo>
                    <a:pt x="490" y="392"/>
                  </a:lnTo>
                  <a:lnTo>
                    <a:pt x="493" y="392"/>
                  </a:lnTo>
                  <a:lnTo>
                    <a:pt x="502" y="396"/>
                  </a:lnTo>
                  <a:lnTo>
                    <a:pt x="505" y="401"/>
                  </a:lnTo>
                  <a:lnTo>
                    <a:pt x="509" y="405"/>
                  </a:lnTo>
                  <a:lnTo>
                    <a:pt x="516" y="415"/>
                  </a:lnTo>
                  <a:lnTo>
                    <a:pt x="518" y="420"/>
                  </a:lnTo>
                  <a:lnTo>
                    <a:pt x="528" y="430"/>
                  </a:lnTo>
                  <a:lnTo>
                    <a:pt x="532" y="431"/>
                  </a:lnTo>
                  <a:lnTo>
                    <a:pt x="537" y="431"/>
                  </a:lnTo>
                  <a:lnTo>
                    <a:pt x="543" y="435"/>
                  </a:lnTo>
                  <a:lnTo>
                    <a:pt x="540" y="441"/>
                  </a:lnTo>
                  <a:lnTo>
                    <a:pt x="533" y="438"/>
                  </a:lnTo>
                  <a:lnTo>
                    <a:pt x="528" y="434"/>
                  </a:lnTo>
                  <a:lnTo>
                    <a:pt x="524" y="439"/>
                  </a:lnTo>
                  <a:lnTo>
                    <a:pt x="526" y="443"/>
                  </a:lnTo>
                  <a:lnTo>
                    <a:pt x="530" y="449"/>
                  </a:lnTo>
                  <a:lnTo>
                    <a:pt x="541" y="446"/>
                  </a:lnTo>
                  <a:lnTo>
                    <a:pt x="548" y="442"/>
                  </a:lnTo>
                  <a:lnTo>
                    <a:pt x="554" y="443"/>
                  </a:lnTo>
                  <a:lnTo>
                    <a:pt x="559" y="443"/>
                  </a:lnTo>
                  <a:lnTo>
                    <a:pt x="563" y="441"/>
                  </a:lnTo>
                  <a:lnTo>
                    <a:pt x="567" y="435"/>
                  </a:lnTo>
                  <a:lnTo>
                    <a:pt x="573" y="432"/>
                  </a:lnTo>
                  <a:lnTo>
                    <a:pt x="578" y="435"/>
                  </a:lnTo>
                  <a:lnTo>
                    <a:pt x="575" y="432"/>
                  </a:lnTo>
                  <a:lnTo>
                    <a:pt x="582" y="435"/>
                  </a:lnTo>
                  <a:lnTo>
                    <a:pt x="579" y="430"/>
                  </a:lnTo>
                  <a:lnTo>
                    <a:pt x="582" y="424"/>
                  </a:lnTo>
                  <a:lnTo>
                    <a:pt x="585" y="419"/>
                  </a:lnTo>
                  <a:lnTo>
                    <a:pt x="582" y="409"/>
                  </a:lnTo>
                  <a:lnTo>
                    <a:pt x="583" y="407"/>
                  </a:lnTo>
                  <a:lnTo>
                    <a:pt x="582" y="401"/>
                  </a:lnTo>
                  <a:lnTo>
                    <a:pt x="585" y="396"/>
                  </a:lnTo>
                  <a:lnTo>
                    <a:pt x="585" y="390"/>
                  </a:lnTo>
                  <a:lnTo>
                    <a:pt x="589" y="386"/>
                  </a:lnTo>
                  <a:lnTo>
                    <a:pt x="589" y="381"/>
                  </a:lnTo>
                  <a:lnTo>
                    <a:pt x="590" y="375"/>
                  </a:lnTo>
                  <a:lnTo>
                    <a:pt x="593" y="381"/>
                  </a:lnTo>
                  <a:lnTo>
                    <a:pt x="593" y="375"/>
                  </a:lnTo>
                  <a:close/>
                  <a:moveTo>
                    <a:pt x="564" y="465"/>
                  </a:moveTo>
                  <a:lnTo>
                    <a:pt x="564" y="464"/>
                  </a:lnTo>
                  <a:lnTo>
                    <a:pt x="562" y="466"/>
                  </a:lnTo>
                  <a:lnTo>
                    <a:pt x="564" y="465"/>
                  </a:lnTo>
                  <a:close/>
                  <a:moveTo>
                    <a:pt x="493" y="500"/>
                  </a:moveTo>
                  <a:lnTo>
                    <a:pt x="498" y="499"/>
                  </a:lnTo>
                  <a:lnTo>
                    <a:pt x="494" y="499"/>
                  </a:lnTo>
                  <a:lnTo>
                    <a:pt x="493" y="500"/>
                  </a:lnTo>
                  <a:close/>
                  <a:moveTo>
                    <a:pt x="50" y="83"/>
                  </a:moveTo>
                  <a:lnTo>
                    <a:pt x="46" y="84"/>
                  </a:lnTo>
                  <a:lnTo>
                    <a:pt x="41" y="87"/>
                  </a:lnTo>
                  <a:lnTo>
                    <a:pt x="29" y="88"/>
                  </a:lnTo>
                  <a:lnTo>
                    <a:pt x="34" y="88"/>
                  </a:lnTo>
                  <a:lnTo>
                    <a:pt x="68" y="78"/>
                  </a:lnTo>
                  <a:lnTo>
                    <a:pt x="79" y="77"/>
                  </a:lnTo>
                  <a:lnTo>
                    <a:pt x="75" y="77"/>
                  </a:lnTo>
                  <a:lnTo>
                    <a:pt x="64" y="78"/>
                  </a:lnTo>
                  <a:lnTo>
                    <a:pt x="50" y="83"/>
                  </a:lnTo>
                  <a:close/>
                  <a:moveTo>
                    <a:pt x="486" y="504"/>
                  </a:moveTo>
                  <a:lnTo>
                    <a:pt x="491" y="502"/>
                  </a:lnTo>
                  <a:lnTo>
                    <a:pt x="486" y="502"/>
                  </a:lnTo>
                  <a:lnTo>
                    <a:pt x="486" y="504"/>
                  </a:lnTo>
                  <a:close/>
                  <a:moveTo>
                    <a:pt x="210" y="121"/>
                  </a:moveTo>
                  <a:lnTo>
                    <a:pt x="205" y="122"/>
                  </a:lnTo>
                  <a:lnTo>
                    <a:pt x="201" y="126"/>
                  </a:lnTo>
                  <a:lnTo>
                    <a:pt x="195" y="129"/>
                  </a:lnTo>
                  <a:lnTo>
                    <a:pt x="190" y="129"/>
                  </a:lnTo>
                  <a:lnTo>
                    <a:pt x="194" y="130"/>
                  </a:lnTo>
                  <a:lnTo>
                    <a:pt x="200" y="127"/>
                  </a:lnTo>
                  <a:lnTo>
                    <a:pt x="201" y="126"/>
                  </a:lnTo>
                  <a:lnTo>
                    <a:pt x="212" y="119"/>
                  </a:lnTo>
                  <a:lnTo>
                    <a:pt x="217" y="114"/>
                  </a:lnTo>
                  <a:lnTo>
                    <a:pt x="210" y="118"/>
                  </a:lnTo>
                  <a:lnTo>
                    <a:pt x="210" y="121"/>
                  </a:lnTo>
                  <a:close/>
                  <a:moveTo>
                    <a:pt x="433" y="350"/>
                  </a:moveTo>
                  <a:lnTo>
                    <a:pt x="433" y="350"/>
                  </a:lnTo>
                  <a:lnTo>
                    <a:pt x="437" y="355"/>
                  </a:lnTo>
                  <a:lnTo>
                    <a:pt x="438" y="357"/>
                  </a:lnTo>
                  <a:lnTo>
                    <a:pt x="444" y="354"/>
                  </a:lnTo>
                  <a:lnTo>
                    <a:pt x="438" y="355"/>
                  </a:lnTo>
                  <a:lnTo>
                    <a:pt x="433" y="350"/>
                  </a:lnTo>
                  <a:close/>
                  <a:moveTo>
                    <a:pt x="585" y="431"/>
                  </a:moveTo>
                  <a:lnTo>
                    <a:pt x="581" y="441"/>
                  </a:lnTo>
                  <a:lnTo>
                    <a:pt x="574" y="451"/>
                  </a:lnTo>
                  <a:lnTo>
                    <a:pt x="574" y="453"/>
                  </a:lnTo>
                  <a:lnTo>
                    <a:pt x="571" y="457"/>
                  </a:lnTo>
                  <a:lnTo>
                    <a:pt x="582" y="441"/>
                  </a:lnTo>
                  <a:lnTo>
                    <a:pt x="590" y="422"/>
                  </a:lnTo>
                  <a:lnTo>
                    <a:pt x="585" y="426"/>
                  </a:lnTo>
                  <a:lnTo>
                    <a:pt x="585" y="431"/>
                  </a:lnTo>
                  <a:close/>
                  <a:moveTo>
                    <a:pt x="593" y="409"/>
                  </a:moveTo>
                  <a:lnTo>
                    <a:pt x="593" y="415"/>
                  </a:lnTo>
                  <a:lnTo>
                    <a:pt x="593" y="409"/>
                  </a:lnTo>
                  <a:lnTo>
                    <a:pt x="593" y="409"/>
                  </a:lnTo>
                  <a:close/>
                </a:path>
              </a:pathLst>
            </a:custGeom>
            <a:no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5" name="Freeform 179">
              <a:extLst>
                <a:ext uri="{FF2B5EF4-FFF2-40B4-BE49-F238E27FC236}">
                  <a16:creationId xmlns:a16="http://schemas.microsoft.com/office/drawing/2014/main" id="{4DDAA3CF-DDB3-2001-85CB-54CF31C01C39}"/>
                </a:ext>
              </a:extLst>
            </p:cNvPr>
            <p:cNvSpPr>
              <a:spLocks noEditPoints="1"/>
            </p:cNvSpPr>
            <p:nvPr/>
          </p:nvSpPr>
          <p:spPr bwMode="auto">
            <a:xfrm>
              <a:off x="7792747" y="3153550"/>
              <a:ext cx="159612" cy="369991"/>
            </a:xfrm>
            <a:custGeom>
              <a:avLst/>
              <a:gdLst>
                <a:gd name="T0" fmla="*/ 83 w 85"/>
                <a:gd name="T1" fmla="*/ 88 h 197"/>
                <a:gd name="T2" fmla="*/ 81 w 85"/>
                <a:gd name="T3" fmla="*/ 65 h 197"/>
                <a:gd name="T4" fmla="*/ 65 w 85"/>
                <a:gd name="T5" fmla="*/ 65 h 197"/>
                <a:gd name="T6" fmla="*/ 61 w 85"/>
                <a:gd name="T7" fmla="*/ 50 h 197"/>
                <a:gd name="T8" fmla="*/ 66 w 85"/>
                <a:gd name="T9" fmla="*/ 45 h 197"/>
                <a:gd name="T10" fmla="*/ 70 w 85"/>
                <a:gd name="T11" fmla="*/ 36 h 197"/>
                <a:gd name="T12" fmla="*/ 73 w 85"/>
                <a:gd name="T13" fmla="*/ 23 h 197"/>
                <a:gd name="T14" fmla="*/ 18 w 85"/>
                <a:gd name="T15" fmla="*/ 0 h 197"/>
                <a:gd name="T16" fmla="*/ 11 w 85"/>
                <a:gd name="T17" fmla="*/ 11 h 197"/>
                <a:gd name="T18" fmla="*/ 4 w 85"/>
                <a:gd name="T19" fmla="*/ 30 h 197"/>
                <a:gd name="T20" fmla="*/ 1 w 85"/>
                <a:gd name="T21" fmla="*/ 40 h 197"/>
                <a:gd name="T22" fmla="*/ 5 w 85"/>
                <a:gd name="T23" fmla="*/ 45 h 197"/>
                <a:gd name="T24" fmla="*/ 0 w 85"/>
                <a:gd name="T25" fmla="*/ 55 h 197"/>
                <a:gd name="T26" fmla="*/ 7 w 85"/>
                <a:gd name="T27" fmla="*/ 69 h 197"/>
                <a:gd name="T28" fmla="*/ 14 w 85"/>
                <a:gd name="T29" fmla="*/ 76 h 197"/>
                <a:gd name="T30" fmla="*/ 22 w 85"/>
                <a:gd name="T31" fmla="*/ 80 h 197"/>
                <a:gd name="T32" fmla="*/ 38 w 85"/>
                <a:gd name="T33" fmla="*/ 95 h 197"/>
                <a:gd name="T34" fmla="*/ 28 w 85"/>
                <a:gd name="T35" fmla="*/ 106 h 197"/>
                <a:gd name="T36" fmla="*/ 23 w 85"/>
                <a:gd name="T37" fmla="*/ 112 h 197"/>
                <a:gd name="T38" fmla="*/ 23 w 85"/>
                <a:gd name="T39" fmla="*/ 113 h 197"/>
                <a:gd name="T40" fmla="*/ 20 w 85"/>
                <a:gd name="T41" fmla="*/ 124 h 197"/>
                <a:gd name="T42" fmla="*/ 14 w 85"/>
                <a:gd name="T43" fmla="*/ 128 h 197"/>
                <a:gd name="T44" fmla="*/ 5 w 85"/>
                <a:gd name="T45" fmla="*/ 135 h 197"/>
                <a:gd name="T46" fmla="*/ 1 w 85"/>
                <a:gd name="T47" fmla="*/ 147 h 197"/>
                <a:gd name="T48" fmla="*/ 0 w 85"/>
                <a:gd name="T49" fmla="*/ 152 h 197"/>
                <a:gd name="T50" fmla="*/ 3 w 85"/>
                <a:gd name="T51" fmla="*/ 158 h 197"/>
                <a:gd name="T52" fmla="*/ 12 w 85"/>
                <a:gd name="T53" fmla="*/ 168 h 197"/>
                <a:gd name="T54" fmla="*/ 23 w 85"/>
                <a:gd name="T55" fmla="*/ 173 h 197"/>
                <a:gd name="T56" fmla="*/ 37 w 85"/>
                <a:gd name="T57" fmla="*/ 178 h 197"/>
                <a:gd name="T58" fmla="*/ 49 w 85"/>
                <a:gd name="T59" fmla="*/ 183 h 197"/>
                <a:gd name="T60" fmla="*/ 47 w 85"/>
                <a:gd name="T61" fmla="*/ 197 h 197"/>
                <a:gd name="T62" fmla="*/ 56 w 85"/>
                <a:gd name="T63" fmla="*/ 193 h 197"/>
                <a:gd name="T64" fmla="*/ 61 w 85"/>
                <a:gd name="T65" fmla="*/ 182 h 197"/>
                <a:gd name="T66" fmla="*/ 65 w 85"/>
                <a:gd name="T67" fmla="*/ 166 h 197"/>
                <a:gd name="T68" fmla="*/ 62 w 85"/>
                <a:gd name="T69" fmla="*/ 163 h 197"/>
                <a:gd name="T70" fmla="*/ 72 w 85"/>
                <a:gd name="T71" fmla="*/ 158 h 197"/>
                <a:gd name="T72" fmla="*/ 73 w 85"/>
                <a:gd name="T73" fmla="*/ 148 h 197"/>
                <a:gd name="T74" fmla="*/ 76 w 85"/>
                <a:gd name="T75" fmla="*/ 140 h 197"/>
                <a:gd name="T76" fmla="*/ 80 w 85"/>
                <a:gd name="T77" fmla="*/ 129 h 197"/>
                <a:gd name="T78" fmla="*/ 80 w 85"/>
                <a:gd name="T79" fmla="*/ 118 h 197"/>
                <a:gd name="T80" fmla="*/ 80 w 85"/>
                <a:gd name="T81" fmla="*/ 106 h 197"/>
                <a:gd name="T82" fmla="*/ 80 w 85"/>
                <a:gd name="T83" fmla="*/ 99 h 197"/>
                <a:gd name="T84" fmla="*/ 84 w 85"/>
                <a:gd name="T85" fmla="*/ 99 h 197"/>
                <a:gd name="T86" fmla="*/ 84 w 85"/>
                <a:gd name="T87" fmla="*/ 114 h 197"/>
                <a:gd name="T88" fmla="*/ 84 w 85"/>
                <a:gd name="T89" fmla="*/ 94 h 197"/>
                <a:gd name="T90" fmla="*/ 84 w 85"/>
                <a:gd name="T91" fmla="*/ 122 h 197"/>
                <a:gd name="T92" fmla="*/ 84 w 85"/>
                <a:gd name="T93" fmla="*/ 12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197">
                  <a:moveTo>
                    <a:pt x="84" y="94"/>
                  </a:moveTo>
                  <a:lnTo>
                    <a:pt x="83" y="88"/>
                  </a:lnTo>
                  <a:lnTo>
                    <a:pt x="83" y="72"/>
                  </a:lnTo>
                  <a:lnTo>
                    <a:pt x="81" y="65"/>
                  </a:lnTo>
                  <a:lnTo>
                    <a:pt x="70" y="64"/>
                  </a:lnTo>
                  <a:lnTo>
                    <a:pt x="65" y="65"/>
                  </a:lnTo>
                  <a:lnTo>
                    <a:pt x="61" y="65"/>
                  </a:lnTo>
                  <a:lnTo>
                    <a:pt x="61" y="50"/>
                  </a:lnTo>
                  <a:lnTo>
                    <a:pt x="65" y="44"/>
                  </a:lnTo>
                  <a:lnTo>
                    <a:pt x="66" y="45"/>
                  </a:lnTo>
                  <a:lnTo>
                    <a:pt x="70" y="40"/>
                  </a:lnTo>
                  <a:lnTo>
                    <a:pt x="70" y="36"/>
                  </a:lnTo>
                  <a:lnTo>
                    <a:pt x="73" y="29"/>
                  </a:lnTo>
                  <a:lnTo>
                    <a:pt x="73" y="23"/>
                  </a:lnTo>
                  <a:lnTo>
                    <a:pt x="73" y="18"/>
                  </a:lnTo>
                  <a:lnTo>
                    <a:pt x="18" y="0"/>
                  </a:lnTo>
                  <a:lnTo>
                    <a:pt x="12" y="6"/>
                  </a:lnTo>
                  <a:lnTo>
                    <a:pt x="11" y="11"/>
                  </a:lnTo>
                  <a:lnTo>
                    <a:pt x="11" y="17"/>
                  </a:lnTo>
                  <a:lnTo>
                    <a:pt x="4" y="30"/>
                  </a:lnTo>
                  <a:lnTo>
                    <a:pt x="0" y="36"/>
                  </a:lnTo>
                  <a:lnTo>
                    <a:pt x="1" y="40"/>
                  </a:lnTo>
                  <a:lnTo>
                    <a:pt x="3" y="40"/>
                  </a:lnTo>
                  <a:lnTo>
                    <a:pt x="5" y="45"/>
                  </a:lnTo>
                  <a:lnTo>
                    <a:pt x="4" y="50"/>
                  </a:lnTo>
                  <a:lnTo>
                    <a:pt x="0" y="55"/>
                  </a:lnTo>
                  <a:lnTo>
                    <a:pt x="1" y="64"/>
                  </a:lnTo>
                  <a:lnTo>
                    <a:pt x="7" y="69"/>
                  </a:lnTo>
                  <a:lnTo>
                    <a:pt x="12" y="71"/>
                  </a:lnTo>
                  <a:lnTo>
                    <a:pt x="14" y="76"/>
                  </a:lnTo>
                  <a:lnTo>
                    <a:pt x="18" y="80"/>
                  </a:lnTo>
                  <a:lnTo>
                    <a:pt x="22" y="80"/>
                  </a:lnTo>
                  <a:lnTo>
                    <a:pt x="26" y="86"/>
                  </a:lnTo>
                  <a:lnTo>
                    <a:pt x="38" y="95"/>
                  </a:lnTo>
                  <a:lnTo>
                    <a:pt x="35" y="101"/>
                  </a:lnTo>
                  <a:lnTo>
                    <a:pt x="28" y="106"/>
                  </a:lnTo>
                  <a:lnTo>
                    <a:pt x="26" y="112"/>
                  </a:lnTo>
                  <a:lnTo>
                    <a:pt x="23" y="112"/>
                  </a:lnTo>
                  <a:lnTo>
                    <a:pt x="23" y="113"/>
                  </a:lnTo>
                  <a:lnTo>
                    <a:pt x="23" y="113"/>
                  </a:lnTo>
                  <a:lnTo>
                    <a:pt x="20" y="118"/>
                  </a:lnTo>
                  <a:lnTo>
                    <a:pt x="20" y="124"/>
                  </a:lnTo>
                  <a:lnTo>
                    <a:pt x="15" y="128"/>
                  </a:lnTo>
                  <a:lnTo>
                    <a:pt x="14" y="128"/>
                  </a:lnTo>
                  <a:lnTo>
                    <a:pt x="9" y="131"/>
                  </a:lnTo>
                  <a:lnTo>
                    <a:pt x="5" y="135"/>
                  </a:lnTo>
                  <a:lnTo>
                    <a:pt x="3" y="140"/>
                  </a:lnTo>
                  <a:lnTo>
                    <a:pt x="1" y="147"/>
                  </a:lnTo>
                  <a:lnTo>
                    <a:pt x="0" y="151"/>
                  </a:lnTo>
                  <a:lnTo>
                    <a:pt x="0" y="152"/>
                  </a:lnTo>
                  <a:lnTo>
                    <a:pt x="3" y="158"/>
                  </a:lnTo>
                  <a:lnTo>
                    <a:pt x="3" y="158"/>
                  </a:lnTo>
                  <a:lnTo>
                    <a:pt x="1" y="160"/>
                  </a:lnTo>
                  <a:lnTo>
                    <a:pt x="12" y="168"/>
                  </a:lnTo>
                  <a:lnTo>
                    <a:pt x="18" y="170"/>
                  </a:lnTo>
                  <a:lnTo>
                    <a:pt x="23" y="173"/>
                  </a:lnTo>
                  <a:lnTo>
                    <a:pt x="31" y="179"/>
                  </a:lnTo>
                  <a:lnTo>
                    <a:pt x="37" y="178"/>
                  </a:lnTo>
                  <a:lnTo>
                    <a:pt x="47" y="178"/>
                  </a:lnTo>
                  <a:lnTo>
                    <a:pt x="49" y="183"/>
                  </a:lnTo>
                  <a:lnTo>
                    <a:pt x="47" y="192"/>
                  </a:lnTo>
                  <a:lnTo>
                    <a:pt x="47" y="197"/>
                  </a:lnTo>
                  <a:lnTo>
                    <a:pt x="53" y="197"/>
                  </a:lnTo>
                  <a:lnTo>
                    <a:pt x="56" y="193"/>
                  </a:lnTo>
                  <a:lnTo>
                    <a:pt x="57" y="187"/>
                  </a:lnTo>
                  <a:lnTo>
                    <a:pt x="61" y="182"/>
                  </a:lnTo>
                  <a:lnTo>
                    <a:pt x="62" y="171"/>
                  </a:lnTo>
                  <a:lnTo>
                    <a:pt x="65" y="166"/>
                  </a:lnTo>
                  <a:lnTo>
                    <a:pt x="62" y="166"/>
                  </a:lnTo>
                  <a:lnTo>
                    <a:pt x="62" y="163"/>
                  </a:lnTo>
                  <a:lnTo>
                    <a:pt x="66" y="158"/>
                  </a:lnTo>
                  <a:lnTo>
                    <a:pt x="72" y="158"/>
                  </a:lnTo>
                  <a:lnTo>
                    <a:pt x="69" y="152"/>
                  </a:lnTo>
                  <a:lnTo>
                    <a:pt x="73" y="148"/>
                  </a:lnTo>
                  <a:lnTo>
                    <a:pt x="70" y="143"/>
                  </a:lnTo>
                  <a:lnTo>
                    <a:pt x="76" y="140"/>
                  </a:lnTo>
                  <a:lnTo>
                    <a:pt x="77" y="135"/>
                  </a:lnTo>
                  <a:lnTo>
                    <a:pt x="80" y="129"/>
                  </a:lnTo>
                  <a:lnTo>
                    <a:pt x="83" y="124"/>
                  </a:lnTo>
                  <a:lnTo>
                    <a:pt x="80" y="118"/>
                  </a:lnTo>
                  <a:lnTo>
                    <a:pt x="81" y="114"/>
                  </a:lnTo>
                  <a:lnTo>
                    <a:pt x="80" y="106"/>
                  </a:lnTo>
                  <a:lnTo>
                    <a:pt x="79" y="101"/>
                  </a:lnTo>
                  <a:lnTo>
                    <a:pt x="80" y="99"/>
                  </a:lnTo>
                  <a:lnTo>
                    <a:pt x="81" y="95"/>
                  </a:lnTo>
                  <a:lnTo>
                    <a:pt x="84" y="99"/>
                  </a:lnTo>
                  <a:lnTo>
                    <a:pt x="83" y="105"/>
                  </a:lnTo>
                  <a:lnTo>
                    <a:pt x="84" y="114"/>
                  </a:lnTo>
                  <a:lnTo>
                    <a:pt x="85" y="109"/>
                  </a:lnTo>
                  <a:lnTo>
                    <a:pt x="84" y="94"/>
                  </a:lnTo>
                  <a:close/>
                  <a:moveTo>
                    <a:pt x="84" y="128"/>
                  </a:moveTo>
                  <a:lnTo>
                    <a:pt x="84" y="122"/>
                  </a:lnTo>
                  <a:lnTo>
                    <a:pt x="80" y="139"/>
                  </a:lnTo>
                  <a:lnTo>
                    <a:pt x="84" y="12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6" name="Freeform 180">
              <a:extLst>
                <a:ext uri="{FF2B5EF4-FFF2-40B4-BE49-F238E27FC236}">
                  <a16:creationId xmlns:a16="http://schemas.microsoft.com/office/drawing/2014/main" id="{C50BD902-F08C-2D00-900A-AE940B5A657F}"/>
                </a:ext>
              </a:extLst>
            </p:cNvPr>
            <p:cNvSpPr>
              <a:spLocks noEditPoints="1"/>
            </p:cNvSpPr>
            <p:nvPr/>
          </p:nvSpPr>
          <p:spPr bwMode="auto">
            <a:xfrm>
              <a:off x="6870753" y="3910435"/>
              <a:ext cx="1074095" cy="473288"/>
            </a:xfrm>
            <a:custGeom>
              <a:avLst/>
              <a:gdLst>
                <a:gd name="T0" fmla="*/ 540 w 572"/>
                <a:gd name="T1" fmla="*/ 46 h 252"/>
                <a:gd name="T2" fmla="*/ 533 w 572"/>
                <a:gd name="T3" fmla="*/ 69 h 252"/>
                <a:gd name="T4" fmla="*/ 526 w 572"/>
                <a:gd name="T5" fmla="*/ 60 h 252"/>
                <a:gd name="T6" fmla="*/ 511 w 572"/>
                <a:gd name="T7" fmla="*/ 57 h 252"/>
                <a:gd name="T8" fmla="*/ 483 w 572"/>
                <a:gd name="T9" fmla="*/ 56 h 252"/>
                <a:gd name="T10" fmla="*/ 475 w 572"/>
                <a:gd name="T11" fmla="*/ 31 h 252"/>
                <a:gd name="T12" fmla="*/ 483 w 572"/>
                <a:gd name="T13" fmla="*/ 52 h 252"/>
                <a:gd name="T14" fmla="*/ 505 w 572"/>
                <a:gd name="T15" fmla="*/ 41 h 252"/>
                <a:gd name="T16" fmla="*/ 518 w 572"/>
                <a:gd name="T17" fmla="*/ 33 h 252"/>
                <a:gd name="T18" fmla="*/ 530 w 572"/>
                <a:gd name="T19" fmla="*/ 31 h 252"/>
                <a:gd name="T20" fmla="*/ 536 w 572"/>
                <a:gd name="T21" fmla="*/ 31 h 252"/>
                <a:gd name="T22" fmla="*/ 515 w 572"/>
                <a:gd name="T23" fmla="*/ 3 h 252"/>
                <a:gd name="T24" fmla="*/ 165 w 572"/>
                <a:gd name="T25" fmla="*/ 67 h 252"/>
                <a:gd name="T26" fmla="*/ 145 w 572"/>
                <a:gd name="T27" fmla="*/ 91 h 252"/>
                <a:gd name="T28" fmla="*/ 118 w 572"/>
                <a:gd name="T29" fmla="*/ 113 h 252"/>
                <a:gd name="T30" fmla="*/ 96 w 572"/>
                <a:gd name="T31" fmla="*/ 122 h 252"/>
                <a:gd name="T32" fmla="*/ 81 w 572"/>
                <a:gd name="T33" fmla="*/ 142 h 252"/>
                <a:gd name="T34" fmla="*/ 43 w 572"/>
                <a:gd name="T35" fmla="*/ 171 h 252"/>
                <a:gd name="T36" fmla="*/ 15 w 572"/>
                <a:gd name="T37" fmla="*/ 195 h 252"/>
                <a:gd name="T38" fmla="*/ 98 w 572"/>
                <a:gd name="T39" fmla="*/ 204 h 252"/>
                <a:gd name="T40" fmla="*/ 132 w 572"/>
                <a:gd name="T41" fmla="*/ 187 h 252"/>
                <a:gd name="T42" fmla="*/ 232 w 572"/>
                <a:gd name="T43" fmla="*/ 190 h 252"/>
                <a:gd name="T44" fmla="*/ 393 w 572"/>
                <a:gd name="T45" fmla="*/ 250 h 252"/>
                <a:gd name="T46" fmla="*/ 429 w 572"/>
                <a:gd name="T47" fmla="*/ 244 h 252"/>
                <a:gd name="T48" fmla="*/ 434 w 572"/>
                <a:gd name="T49" fmla="*/ 225 h 252"/>
                <a:gd name="T50" fmla="*/ 450 w 572"/>
                <a:gd name="T51" fmla="*/ 195 h 252"/>
                <a:gd name="T52" fmla="*/ 465 w 572"/>
                <a:gd name="T53" fmla="*/ 174 h 252"/>
                <a:gd name="T54" fmla="*/ 476 w 572"/>
                <a:gd name="T55" fmla="*/ 166 h 252"/>
                <a:gd name="T56" fmla="*/ 505 w 572"/>
                <a:gd name="T57" fmla="*/ 153 h 252"/>
                <a:gd name="T58" fmla="*/ 521 w 572"/>
                <a:gd name="T59" fmla="*/ 145 h 252"/>
                <a:gd name="T60" fmla="*/ 521 w 572"/>
                <a:gd name="T61" fmla="*/ 137 h 252"/>
                <a:gd name="T62" fmla="*/ 514 w 572"/>
                <a:gd name="T63" fmla="*/ 133 h 252"/>
                <a:gd name="T64" fmla="*/ 486 w 572"/>
                <a:gd name="T65" fmla="*/ 142 h 252"/>
                <a:gd name="T66" fmla="*/ 488 w 572"/>
                <a:gd name="T67" fmla="*/ 140 h 252"/>
                <a:gd name="T68" fmla="*/ 500 w 572"/>
                <a:gd name="T69" fmla="*/ 124 h 252"/>
                <a:gd name="T70" fmla="*/ 494 w 572"/>
                <a:gd name="T71" fmla="*/ 109 h 252"/>
                <a:gd name="T72" fmla="*/ 491 w 572"/>
                <a:gd name="T73" fmla="*/ 103 h 252"/>
                <a:gd name="T74" fmla="*/ 502 w 572"/>
                <a:gd name="T75" fmla="*/ 91 h 252"/>
                <a:gd name="T76" fmla="*/ 513 w 572"/>
                <a:gd name="T77" fmla="*/ 100 h 252"/>
                <a:gd name="T78" fmla="*/ 541 w 572"/>
                <a:gd name="T79" fmla="*/ 76 h 252"/>
                <a:gd name="T80" fmla="*/ 528 w 572"/>
                <a:gd name="T81" fmla="*/ 0 h 252"/>
                <a:gd name="T82" fmla="*/ 543 w 572"/>
                <a:gd name="T83" fmla="*/ 35 h 252"/>
                <a:gd name="T84" fmla="*/ 559 w 572"/>
                <a:gd name="T85" fmla="*/ 56 h 252"/>
                <a:gd name="T86" fmla="*/ 453 w 572"/>
                <a:gd name="T87" fmla="*/ 194 h 252"/>
                <a:gd name="T88" fmla="*/ 458 w 572"/>
                <a:gd name="T89" fmla="*/ 189 h 252"/>
                <a:gd name="T90" fmla="*/ 505 w 572"/>
                <a:gd name="T91" fmla="*/ 161 h 252"/>
                <a:gd name="T92" fmla="*/ 518 w 572"/>
                <a:gd name="T93" fmla="*/ 166 h 252"/>
                <a:gd name="T94" fmla="*/ 537 w 572"/>
                <a:gd name="T95" fmla="*/ 129 h 252"/>
                <a:gd name="T96" fmla="*/ 545 w 572"/>
                <a:gd name="T97" fmla="*/ 119 h 252"/>
                <a:gd name="T98" fmla="*/ 571 w 572"/>
                <a:gd name="T99" fmla="*/ 75 h 252"/>
                <a:gd name="T100" fmla="*/ 570 w 572"/>
                <a:gd name="T101" fmla="*/ 75 h 252"/>
                <a:gd name="T102" fmla="*/ 571 w 572"/>
                <a:gd name="T103" fmla="*/ 10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252">
                  <a:moveTo>
                    <a:pt x="551" y="72"/>
                  </a:moveTo>
                  <a:lnTo>
                    <a:pt x="549" y="68"/>
                  </a:lnTo>
                  <a:lnTo>
                    <a:pt x="548" y="57"/>
                  </a:lnTo>
                  <a:lnTo>
                    <a:pt x="545" y="52"/>
                  </a:lnTo>
                  <a:lnTo>
                    <a:pt x="540" y="46"/>
                  </a:lnTo>
                  <a:lnTo>
                    <a:pt x="540" y="50"/>
                  </a:lnTo>
                  <a:lnTo>
                    <a:pt x="538" y="53"/>
                  </a:lnTo>
                  <a:lnTo>
                    <a:pt x="532" y="54"/>
                  </a:lnTo>
                  <a:lnTo>
                    <a:pt x="532" y="60"/>
                  </a:lnTo>
                  <a:lnTo>
                    <a:pt x="533" y="69"/>
                  </a:lnTo>
                  <a:lnTo>
                    <a:pt x="528" y="75"/>
                  </a:lnTo>
                  <a:lnTo>
                    <a:pt x="526" y="72"/>
                  </a:lnTo>
                  <a:lnTo>
                    <a:pt x="529" y="68"/>
                  </a:lnTo>
                  <a:lnTo>
                    <a:pt x="524" y="65"/>
                  </a:lnTo>
                  <a:lnTo>
                    <a:pt x="526" y="60"/>
                  </a:lnTo>
                  <a:lnTo>
                    <a:pt x="526" y="54"/>
                  </a:lnTo>
                  <a:lnTo>
                    <a:pt x="526" y="49"/>
                  </a:lnTo>
                  <a:lnTo>
                    <a:pt x="519" y="49"/>
                  </a:lnTo>
                  <a:lnTo>
                    <a:pt x="513" y="52"/>
                  </a:lnTo>
                  <a:lnTo>
                    <a:pt x="511" y="57"/>
                  </a:lnTo>
                  <a:lnTo>
                    <a:pt x="500" y="54"/>
                  </a:lnTo>
                  <a:lnTo>
                    <a:pt x="495" y="58"/>
                  </a:lnTo>
                  <a:lnTo>
                    <a:pt x="490" y="60"/>
                  </a:lnTo>
                  <a:lnTo>
                    <a:pt x="484" y="61"/>
                  </a:lnTo>
                  <a:lnTo>
                    <a:pt x="483" y="56"/>
                  </a:lnTo>
                  <a:lnTo>
                    <a:pt x="479" y="50"/>
                  </a:lnTo>
                  <a:lnTo>
                    <a:pt x="476" y="45"/>
                  </a:lnTo>
                  <a:lnTo>
                    <a:pt x="475" y="39"/>
                  </a:lnTo>
                  <a:lnTo>
                    <a:pt x="477" y="35"/>
                  </a:lnTo>
                  <a:lnTo>
                    <a:pt x="475" y="31"/>
                  </a:lnTo>
                  <a:lnTo>
                    <a:pt x="477" y="34"/>
                  </a:lnTo>
                  <a:lnTo>
                    <a:pt x="477" y="35"/>
                  </a:lnTo>
                  <a:lnTo>
                    <a:pt x="479" y="37"/>
                  </a:lnTo>
                  <a:lnTo>
                    <a:pt x="477" y="42"/>
                  </a:lnTo>
                  <a:lnTo>
                    <a:pt x="483" y="52"/>
                  </a:lnTo>
                  <a:lnTo>
                    <a:pt x="488" y="52"/>
                  </a:lnTo>
                  <a:lnTo>
                    <a:pt x="494" y="53"/>
                  </a:lnTo>
                  <a:lnTo>
                    <a:pt x="505" y="43"/>
                  </a:lnTo>
                  <a:lnTo>
                    <a:pt x="499" y="41"/>
                  </a:lnTo>
                  <a:lnTo>
                    <a:pt x="505" y="41"/>
                  </a:lnTo>
                  <a:lnTo>
                    <a:pt x="513" y="42"/>
                  </a:lnTo>
                  <a:lnTo>
                    <a:pt x="509" y="37"/>
                  </a:lnTo>
                  <a:lnTo>
                    <a:pt x="514" y="38"/>
                  </a:lnTo>
                  <a:lnTo>
                    <a:pt x="518" y="37"/>
                  </a:lnTo>
                  <a:lnTo>
                    <a:pt x="518" y="33"/>
                  </a:lnTo>
                  <a:lnTo>
                    <a:pt x="513" y="27"/>
                  </a:lnTo>
                  <a:lnTo>
                    <a:pt x="509" y="26"/>
                  </a:lnTo>
                  <a:lnTo>
                    <a:pt x="514" y="25"/>
                  </a:lnTo>
                  <a:lnTo>
                    <a:pt x="524" y="31"/>
                  </a:lnTo>
                  <a:lnTo>
                    <a:pt x="530" y="31"/>
                  </a:lnTo>
                  <a:lnTo>
                    <a:pt x="526" y="26"/>
                  </a:lnTo>
                  <a:lnTo>
                    <a:pt x="522" y="22"/>
                  </a:lnTo>
                  <a:lnTo>
                    <a:pt x="533" y="30"/>
                  </a:lnTo>
                  <a:lnTo>
                    <a:pt x="537" y="37"/>
                  </a:lnTo>
                  <a:lnTo>
                    <a:pt x="536" y="31"/>
                  </a:lnTo>
                  <a:lnTo>
                    <a:pt x="526" y="16"/>
                  </a:lnTo>
                  <a:lnTo>
                    <a:pt x="526" y="14"/>
                  </a:lnTo>
                  <a:lnTo>
                    <a:pt x="521" y="12"/>
                  </a:lnTo>
                  <a:lnTo>
                    <a:pt x="517" y="7"/>
                  </a:lnTo>
                  <a:lnTo>
                    <a:pt x="515" y="3"/>
                  </a:lnTo>
                  <a:lnTo>
                    <a:pt x="452" y="16"/>
                  </a:lnTo>
                  <a:lnTo>
                    <a:pt x="380" y="31"/>
                  </a:lnTo>
                  <a:lnTo>
                    <a:pt x="237" y="57"/>
                  </a:lnTo>
                  <a:lnTo>
                    <a:pt x="186" y="65"/>
                  </a:lnTo>
                  <a:lnTo>
                    <a:pt x="165" y="67"/>
                  </a:lnTo>
                  <a:lnTo>
                    <a:pt x="155" y="67"/>
                  </a:lnTo>
                  <a:lnTo>
                    <a:pt x="152" y="73"/>
                  </a:lnTo>
                  <a:lnTo>
                    <a:pt x="152" y="79"/>
                  </a:lnTo>
                  <a:lnTo>
                    <a:pt x="151" y="88"/>
                  </a:lnTo>
                  <a:lnTo>
                    <a:pt x="145" y="91"/>
                  </a:lnTo>
                  <a:lnTo>
                    <a:pt x="141" y="95"/>
                  </a:lnTo>
                  <a:lnTo>
                    <a:pt x="137" y="107"/>
                  </a:lnTo>
                  <a:lnTo>
                    <a:pt x="132" y="113"/>
                  </a:lnTo>
                  <a:lnTo>
                    <a:pt x="127" y="109"/>
                  </a:lnTo>
                  <a:lnTo>
                    <a:pt x="118" y="113"/>
                  </a:lnTo>
                  <a:lnTo>
                    <a:pt x="113" y="117"/>
                  </a:lnTo>
                  <a:lnTo>
                    <a:pt x="110" y="122"/>
                  </a:lnTo>
                  <a:lnTo>
                    <a:pt x="106" y="128"/>
                  </a:lnTo>
                  <a:lnTo>
                    <a:pt x="102" y="128"/>
                  </a:lnTo>
                  <a:lnTo>
                    <a:pt x="96" y="122"/>
                  </a:lnTo>
                  <a:lnTo>
                    <a:pt x="92" y="125"/>
                  </a:lnTo>
                  <a:lnTo>
                    <a:pt x="89" y="128"/>
                  </a:lnTo>
                  <a:lnTo>
                    <a:pt x="88" y="133"/>
                  </a:lnTo>
                  <a:lnTo>
                    <a:pt x="83" y="132"/>
                  </a:lnTo>
                  <a:lnTo>
                    <a:pt x="81" y="142"/>
                  </a:lnTo>
                  <a:lnTo>
                    <a:pt x="79" y="147"/>
                  </a:lnTo>
                  <a:lnTo>
                    <a:pt x="73" y="147"/>
                  </a:lnTo>
                  <a:lnTo>
                    <a:pt x="62" y="155"/>
                  </a:lnTo>
                  <a:lnTo>
                    <a:pt x="49" y="168"/>
                  </a:lnTo>
                  <a:lnTo>
                    <a:pt x="43" y="171"/>
                  </a:lnTo>
                  <a:lnTo>
                    <a:pt x="33" y="171"/>
                  </a:lnTo>
                  <a:lnTo>
                    <a:pt x="23" y="178"/>
                  </a:lnTo>
                  <a:lnTo>
                    <a:pt x="18" y="183"/>
                  </a:lnTo>
                  <a:lnTo>
                    <a:pt x="16" y="189"/>
                  </a:lnTo>
                  <a:lnTo>
                    <a:pt x="15" y="195"/>
                  </a:lnTo>
                  <a:lnTo>
                    <a:pt x="11" y="201"/>
                  </a:lnTo>
                  <a:lnTo>
                    <a:pt x="0" y="204"/>
                  </a:lnTo>
                  <a:lnTo>
                    <a:pt x="0" y="224"/>
                  </a:lnTo>
                  <a:lnTo>
                    <a:pt x="80" y="212"/>
                  </a:lnTo>
                  <a:lnTo>
                    <a:pt x="98" y="204"/>
                  </a:lnTo>
                  <a:lnTo>
                    <a:pt x="103" y="202"/>
                  </a:lnTo>
                  <a:lnTo>
                    <a:pt x="111" y="195"/>
                  </a:lnTo>
                  <a:lnTo>
                    <a:pt x="122" y="191"/>
                  </a:lnTo>
                  <a:lnTo>
                    <a:pt x="126" y="189"/>
                  </a:lnTo>
                  <a:lnTo>
                    <a:pt x="132" y="187"/>
                  </a:lnTo>
                  <a:lnTo>
                    <a:pt x="191" y="180"/>
                  </a:lnTo>
                  <a:lnTo>
                    <a:pt x="213" y="179"/>
                  </a:lnTo>
                  <a:lnTo>
                    <a:pt x="218" y="185"/>
                  </a:lnTo>
                  <a:lnTo>
                    <a:pt x="222" y="182"/>
                  </a:lnTo>
                  <a:lnTo>
                    <a:pt x="232" y="190"/>
                  </a:lnTo>
                  <a:lnTo>
                    <a:pt x="233" y="195"/>
                  </a:lnTo>
                  <a:lnTo>
                    <a:pt x="235" y="201"/>
                  </a:lnTo>
                  <a:lnTo>
                    <a:pt x="236" y="202"/>
                  </a:lnTo>
                  <a:lnTo>
                    <a:pt x="309" y="191"/>
                  </a:lnTo>
                  <a:lnTo>
                    <a:pt x="393" y="250"/>
                  </a:lnTo>
                  <a:lnTo>
                    <a:pt x="395" y="252"/>
                  </a:lnTo>
                  <a:lnTo>
                    <a:pt x="399" y="252"/>
                  </a:lnTo>
                  <a:lnTo>
                    <a:pt x="410" y="247"/>
                  </a:lnTo>
                  <a:lnTo>
                    <a:pt x="419" y="244"/>
                  </a:lnTo>
                  <a:lnTo>
                    <a:pt x="429" y="244"/>
                  </a:lnTo>
                  <a:lnTo>
                    <a:pt x="433" y="241"/>
                  </a:lnTo>
                  <a:lnTo>
                    <a:pt x="434" y="231"/>
                  </a:lnTo>
                  <a:lnTo>
                    <a:pt x="431" y="220"/>
                  </a:lnTo>
                  <a:lnTo>
                    <a:pt x="431" y="220"/>
                  </a:lnTo>
                  <a:lnTo>
                    <a:pt x="434" y="225"/>
                  </a:lnTo>
                  <a:lnTo>
                    <a:pt x="438" y="237"/>
                  </a:lnTo>
                  <a:lnTo>
                    <a:pt x="438" y="222"/>
                  </a:lnTo>
                  <a:lnTo>
                    <a:pt x="439" y="217"/>
                  </a:lnTo>
                  <a:lnTo>
                    <a:pt x="443" y="206"/>
                  </a:lnTo>
                  <a:lnTo>
                    <a:pt x="450" y="195"/>
                  </a:lnTo>
                  <a:lnTo>
                    <a:pt x="462" y="186"/>
                  </a:lnTo>
                  <a:lnTo>
                    <a:pt x="458" y="180"/>
                  </a:lnTo>
                  <a:lnTo>
                    <a:pt x="462" y="175"/>
                  </a:lnTo>
                  <a:lnTo>
                    <a:pt x="460" y="172"/>
                  </a:lnTo>
                  <a:lnTo>
                    <a:pt x="465" y="174"/>
                  </a:lnTo>
                  <a:lnTo>
                    <a:pt x="461" y="179"/>
                  </a:lnTo>
                  <a:lnTo>
                    <a:pt x="467" y="180"/>
                  </a:lnTo>
                  <a:lnTo>
                    <a:pt x="468" y="180"/>
                  </a:lnTo>
                  <a:lnTo>
                    <a:pt x="472" y="175"/>
                  </a:lnTo>
                  <a:lnTo>
                    <a:pt x="476" y="166"/>
                  </a:lnTo>
                  <a:lnTo>
                    <a:pt x="483" y="167"/>
                  </a:lnTo>
                  <a:lnTo>
                    <a:pt x="495" y="160"/>
                  </a:lnTo>
                  <a:lnTo>
                    <a:pt x="500" y="160"/>
                  </a:lnTo>
                  <a:lnTo>
                    <a:pt x="500" y="157"/>
                  </a:lnTo>
                  <a:lnTo>
                    <a:pt x="505" y="153"/>
                  </a:lnTo>
                  <a:lnTo>
                    <a:pt x="507" y="159"/>
                  </a:lnTo>
                  <a:lnTo>
                    <a:pt x="509" y="153"/>
                  </a:lnTo>
                  <a:lnTo>
                    <a:pt x="514" y="156"/>
                  </a:lnTo>
                  <a:lnTo>
                    <a:pt x="517" y="156"/>
                  </a:lnTo>
                  <a:lnTo>
                    <a:pt x="521" y="145"/>
                  </a:lnTo>
                  <a:lnTo>
                    <a:pt x="526" y="141"/>
                  </a:lnTo>
                  <a:lnTo>
                    <a:pt x="528" y="136"/>
                  </a:lnTo>
                  <a:lnTo>
                    <a:pt x="526" y="132"/>
                  </a:lnTo>
                  <a:lnTo>
                    <a:pt x="524" y="132"/>
                  </a:lnTo>
                  <a:lnTo>
                    <a:pt x="521" y="137"/>
                  </a:lnTo>
                  <a:lnTo>
                    <a:pt x="517" y="138"/>
                  </a:lnTo>
                  <a:lnTo>
                    <a:pt x="518" y="133"/>
                  </a:lnTo>
                  <a:lnTo>
                    <a:pt x="515" y="128"/>
                  </a:lnTo>
                  <a:lnTo>
                    <a:pt x="514" y="133"/>
                  </a:lnTo>
                  <a:lnTo>
                    <a:pt x="514" y="133"/>
                  </a:lnTo>
                  <a:lnTo>
                    <a:pt x="510" y="134"/>
                  </a:lnTo>
                  <a:lnTo>
                    <a:pt x="511" y="140"/>
                  </a:lnTo>
                  <a:lnTo>
                    <a:pt x="506" y="137"/>
                  </a:lnTo>
                  <a:lnTo>
                    <a:pt x="496" y="144"/>
                  </a:lnTo>
                  <a:lnTo>
                    <a:pt x="486" y="142"/>
                  </a:lnTo>
                  <a:lnTo>
                    <a:pt x="476" y="134"/>
                  </a:lnTo>
                  <a:lnTo>
                    <a:pt x="472" y="129"/>
                  </a:lnTo>
                  <a:lnTo>
                    <a:pt x="477" y="133"/>
                  </a:lnTo>
                  <a:lnTo>
                    <a:pt x="483" y="134"/>
                  </a:lnTo>
                  <a:lnTo>
                    <a:pt x="488" y="140"/>
                  </a:lnTo>
                  <a:lnTo>
                    <a:pt x="494" y="140"/>
                  </a:lnTo>
                  <a:lnTo>
                    <a:pt x="498" y="137"/>
                  </a:lnTo>
                  <a:lnTo>
                    <a:pt x="506" y="128"/>
                  </a:lnTo>
                  <a:lnTo>
                    <a:pt x="506" y="122"/>
                  </a:lnTo>
                  <a:lnTo>
                    <a:pt x="500" y="124"/>
                  </a:lnTo>
                  <a:lnTo>
                    <a:pt x="502" y="119"/>
                  </a:lnTo>
                  <a:lnTo>
                    <a:pt x="509" y="118"/>
                  </a:lnTo>
                  <a:lnTo>
                    <a:pt x="510" y="113"/>
                  </a:lnTo>
                  <a:lnTo>
                    <a:pt x="499" y="109"/>
                  </a:lnTo>
                  <a:lnTo>
                    <a:pt x="494" y="109"/>
                  </a:lnTo>
                  <a:lnTo>
                    <a:pt x="471" y="102"/>
                  </a:lnTo>
                  <a:lnTo>
                    <a:pt x="469" y="100"/>
                  </a:lnTo>
                  <a:lnTo>
                    <a:pt x="469" y="99"/>
                  </a:lnTo>
                  <a:lnTo>
                    <a:pt x="480" y="102"/>
                  </a:lnTo>
                  <a:lnTo>
                    <a:pt x="491" y="103"/>
                  </a:lnTo>
                  <a:lnTo>
                    <a:pt x="496" y="100"/>
                  </a:lnTo>
                  <a:lnTo>
                    <a:pt x="499" y="102"/>
                  </a:lnTo>
                  <a:lnTo>
                    <a:pt x="498" y="96"/>
                  </a:lnTo>
                  <a:lnTo>
                    <a:pt x="496" y="92"/>
                  </a:lnTo>
                  <a:lnTo>
                    <a:pt x="502" y="91"/>
                  </a:lnTo>
                  <a:lnTo>
                    <a:pt x="499" y="95"/>
                  </a:lnTo>
                  <a:lnTo>
                    <a:pt x="505" y="99"/>
                  </a:lnTo>
                  <a:lnTo>
                    <a:pt x="510" y="100"/>
                  </a:lnTo>
                  <a:lnTo>
                    <a:pt x="510" y="95"/>
                  </a:lnTo>
                  <a:lnTo>
                    <a:pt x="513" y="100"/>
                  </a:lnTo>
                  <a:lnTo>
                    <a:pt x="518" y="102"/>
                  </a:lnTo>
                  <a:lnTo>
                    <a:pt x="530" y="102"/>
                  </a:lnTo>
                  <a:lnTo>
                    <a:pt x="534" y="96"/>
                  </a:lnTo>
                  <a:lnTo>
                    <a:pt x="541" y="80"/>
                  </a:lnTo>
                  <a:lnTo>
                    <a:pt x="541" y="76"/>
                  </a:lnTo>
                  <a:lnTo>
                    <a:pt x="547" y="77"/>
                  </a:lnTo>
                  <a:lnTo>
                    <a:pt x="551" y="72"/>
                  </a:lnTo>
                  <a:close/>
                  <a:moveTo>
                    <a:pt x="544" y="33"/>
                  </a:moveTo>
                  <a:lnTo>
                    <a:pt x="537" y="22"/>
                  </a:lnTo>
                  <a:lnTo>
                    <a:pt x="528" y="0"/>
                  </a:lnTo>
                  <a:lnTo>
                    <a:pt x="528" y="0"/>
                  </a:lnTo>
                  <a:lnTo>
                    <a:pt x="525" y="0"/>
                  </a:lnTo>
                  <a:lnTo>
                    <a:pt x="534" y="20"/>
                  </a:lnTo>
                  <a:lnTo>
                    <a:pt x="538" y="25"/>
                  </a:lnTo>
                  <a:lnTo>
                    <a:pt x="543" y="35"/>
                  </a:lnTo>
                  <a:lnTo>
                    <a:pt x="548" y="41"/>
                  </a:lnTo>
                  <a:lnTo>
                    <a:pt x="545" y="42"/>
                  </a:lnTo>
                  <a:lnTo>
                    <a:pt x="551" y="43"/>
                  </a:lnTo>
                  <a:lnTo>
                    <a:pt x="556" y="50"/>
                  </a:lnTo>
                  <a:lnTo>
                    <a:pt x="559" y="56"/>
                  </a:lnTo>
                  <a:lnTo>
                    <a:pt x="560" y="54"/>
                  </a:lnTo>
                  <a:lnTo>
                    <a:pt x="557" y="48"/>
                  </a:lnTo>
                  <a:lnTo>
                    <a:pt x="544" y="33"/>
                  </a:lnTo>
                  <a:close/>
                  <a:moveTo>
                    <a:pt x="458" y="189"/>
                  </a:moveTo>
                  <a:lnTo>
                    <a:pt x="453" y="194"/>
                  </a:lnTo>
                  <a:lnTo>
                    <a:pt x="450" y="199"/>
                  </a:lnTo>
                  <a:lnTo>
                    <a:pt x="454" y="194"/>
                  </a:lnTo>
                  <a:lnTo>
                    <a:pt x="465" y="185"/>
                  </a:lnTo>
                  <a:lnTo>
                    <a:pt x="464" y="185"/>
                  </a:lnTo>
                  <a:lnTo>
                    <a:pt x="458" y="189"/>
                  </a:lnTo>
                  <a:close/>
                  <a:moveTo>
                    <a:pt x="498" y="161"/>
                  </a:moveTo>
                  <a:lnTo>
                    <a:pt x="488" y="166"/>
                  </a:lnTo>
                  <a:lnTo>
                    <a:pt x="484" y="168"/>
                  </a:lnTo>
                  <a:lnTo>
                    <a:pt x="494" y="164"/>
                  </a:lnTo>
                  <a:lnTo>
                    <a:pt x="505" y="161"/>
                  </a:lnTo>
                  <a:lnTo>
                    <a:pt x="503" y="161"/>
                  </a:lnTo>
                  <a:lnTo>
                    <a:pt x="498" y="161"/>
                  </a:lnTo>
                  <a:close/>
                  <a:moveTo>
                    <a:pt x="524" y="148"/>
                  </a:moveTo>
                  <a:lnTo>
                    <a:pt x="522" y="153"/>
                  </a:lnTo>
                  <a:lnTo>
                    <a:pt x="518" y="166"/>
                  </a:lnTo>
                  <a:lnTo>
                    <a:pt x="524" y="149"/>
                  </a:lnTo>
                  <a:lnTo>
                    <a:pt x="532" y="137"/>
                  </a:lnTo>
                  <a:lnTo>
                    <a:pt x="528" y="142"/>
                  </a:lnTo>
                  <a:lnTo>
                    <a:pt x="524" y="148"/>
                  </a:lnTo>
                  <a:close/>
                  <a:moveTo>
                    <a:pt x="537" y="129"/>
                  </a:moveTo>
                  <a:lnTo>
                    <a:pt x="541" y="124"/>
                  </a:lnTo>
                  <a:lnTo>
                    <a:pt x="538" y="124"/>
                  </a:lnTo>
                  <a:lnTo>
                    <a:pt x="537" y="129"/>
                  </a:lnTo>
                  <a:close/>
                  <a:moveTo>
                    <a:pt x="549" y="114"/>
                  </a:moveTo>
                  <a:lnTo>
                    <a:pt x="545" y="119"/>
                  </a:lnTo>
                  <a:lnTo>
                    <a:pt x="556" y="110"/>
                  </a:lnTo>
                  <a:lnTo>
                    <a:pt x="556" y="109"/>
                  </a:lnTo>
                  <a:lnTo>
                    <a:pt x="555" y="110"/>
                  </a:lnTo>
                  <a:lnTo>
                    <a:pt x="549" y="114"/>
                  </a:lnTo>
                  <a:close/>
                  <a:moveTo>
                    <a:pt x="571" y="75"/>
                  </a:moveTo>
                  <a:lnTo>
                    <a:pt x="570" y="69"/>
                  </a:lnTo>
                  <a:lnTo>
                    <a:pt x="564" y="58"/>
                  </a:lnTo>
                  <a:lnTo>
                    <a:pt x="566" y="64"/>
                  </a:lnTo>
                  <a:lnTo>
                    <a:pt x="568" y="69"/>
                  </a:lnTo>
                  <a:lnTo>
                    <a:pt x="570" y="75"/>
                  </a:lnTo>
                  <a:lnTo>
                    <a:pt x="571" y="94"/>
                  </a:lnTo>
                  <a:lnTo>
                    <a:pt x="568" y="99"/>
                  </a:lnTo>
                  <a:lnTo>
                    <a:pt x="564" y="103"/>
                  </a:lnTo>
                  <a:lnTo>
                    <a:pt x="564" y="105"/>
                  </a:lnTo>
                  <a:lnTo>
                    <a:pt x="571" y="102"/>
                  </a:lnTo>
                  <a:lnTo>
                    <a:pt x="572" y="91"/>
                  </a:lnTo>
                  <a:lnTo>
                    <a:pt x="571" y="75"/>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7" name="Freeform 181">
              <a:extLst>
                <a:ext uri="{FF2B5EF4-FFF2-40B4-BE49-F238E27FC236}">
                  <a16:creationId xmlns:a16="http://schemas.microsoft.com/office/drawing/2014/main" id="{BEB60BC3-4019-01D4-5579-08A330D18C7F}"/>
                </a:ext>
              </a:extLst>
            </p:cNvPr>
            <p:cNvSpPr>
              <a:spLocks noEditPoints="1"/>
            </p:cNvSpPr>
            <p:nvPr/>
          </p:nvSpPr>
          <p:spPr bwMode="auto">
            <a:xfrm>
              <a:off x="7233166" y="2567575"/>
              <a:ext cx="912605" cy="683638"/>
            </a:xfrm>
            <a:custGeom>
              <a:avLst/>
              <a:gdLst>
                <a:gd name="T0" fmla="*/ 379 w 486"/>
                <a:gd name="T1" fmla="*/ 341 h 364"/>
                <a:gd name="T2" fmla="*/ 381 w 486"/>
                <a:gd name="T3" fmla="*/ 319 h 364"/>
                <a:gd name="T4" fmla="*/ 389 w 486"/>
                <a:gd name="T5" fmla="*/ 303 h 364"/>
                <a:gd name="T6" fmla="*/ 373 w 486"/>
                <a:gd name="T7" fmla="*/ 235 h 364"/>
                <a:gd name="T8" fmla="*/ 371 w 486"/>
                <a:gd name="T9" fmla="*/ 174 h 364"/>
                <a:gd name="T10" fmla="*/ 351 w 486"/>
                <a:gd name="T11" fmla="*/ 110 h 364"/>
                <a:gd name="T12" fmla="*/ 347 w 486"/>
                <a:gd name="T13" fmla="*/ 102 h 364"/>
                <a:gd name="T14" fmla="*/ 337 w 486"/>
                <a:gd name="T15" fmla="*/ 75 h 364"/>
                <a:gd name="T16" fmla="*/ 339 w 486"/>
                <a:gd name="T17" fmla="*/ 57 h 364"/>
                <a:gd name="T18" fmla="*/ 336 w 486"/>
                <a:gd name="T19" fmla="*/ 41 h 364"/>
                <a:gd name="T20" fmla="*/ 329 w 486"/>
                <a:gd name="T21" fmla="*/ 18 h 364"/>
                <a:gd name="T22" fmla="*/ 324 w 486"/>
                <a:gd name="T23" fmla="*/ 3 h 364"/>
                <a:gd name="T24" fmla="*/ 246 w 486"/>
                <a:gd name="T25" fmla="*/ 19 h 364"/>
                <a:gd name="T26" fmla="*/ 213 w 486"/>
                <a:gd name="T27" fmla="*/ 45 h 364"/>
                <a:gd name="T28" fmla="*/ 188 w 486"/>
                <a:gd name="T29" fmla="*/ 90 h 364"/>
                <a:gd name="T30" fmla="*/ 170 w 486"/>
                <a:gd name="T31" fmla="*/ 109 h 364"/>
                <a:gd name="T32" fmla="*/ 176 w 486"/>
                <a:gd name="T33" fmla="*/ 121 h 364"/>
                <a:gd name="T34" fmla="*/ 180 w 486"/>
                <a:gd name="T35" fmla="*/ 121 h 364"/>
                <a:gd name="T36" fmla="*/ 184 w 486"/>
                <a:gd name="T37" fmla="*/ 128 h 364"/>
                <a:gd name="T38" fmla="*/ 184 w 486"/>
                <a:gd name="T39" fmla="*/ 143 h 364"/>
                <a:gd name="T40" fmla="*/ 183 w 486"/>
                <a:gd name="T41" fmla="*/ 159 h 364"/>
                <a:gd name="T42" fmla="*/ 165 w 486"/>
                <a:gd name="T43" fmla="*/ 170 h 364"/>
                <a:gd name="T44" fmla="*/ 153 w 486"/>
                <a:gd name="T45" fmla="*/ 183 h 364"/>
                <a:gd name="T46" fmla="*/ 135 w 486"/>
                <a:gd name="T47" fmla="*/ 188 h 364"/>
                <a:gd name="T48" fmla="*/ 100 w 486"/>
                <a:gd name="T49" fmla="*/ 190 h 364"/>
                <a:gd name="T50" fmla="*/ 47 w 486"/>
                <a:gd name="T51" fmla="*/ 201 h 364"/>
                <a:gd name="T52" fmla="*/ 32 w 486"/>
                <a:gd name="T53" fmla="*/ 209 h 364"/>
                <a:gd name="T54" fmla="*/ 29 w 486"/>
                <a:gd name="T55" fmla="*/ 221 h 364"/>
                <a:gd name="T56" fmla="*/ 40 w 486"/>
                <a:gd name="T57" fmla="*/ 230 h 364"/>
                <a:gd name="T58" fmla="*/ 44 w 486"/>
                <a:gd name="T59" fmla="*/ 250 h 364"/>
                <a:gd name="T60" fmla="*/ 28 w 486"/>
                <a:gd name="T61" fmla="*/ 270 h 364"/>
                <a:gd name="T62" fmla="*/ 2 w 486"/>
                <a:gd name="T63" fmla="*/ 300 h 364"/>
                <a:gd name="T64" fmla="*/ 4 w 486"/>
                <a:gd name="T65" fmla="*/ 322 h 364"/>
                <a:gd name="T66" fmla="*/ 210 w 486"/>
                <a:gd name="T67" fmla="*/ 281 h 364"/>
                <a:gd name="T68" fmla="*/ 272 w 486"/>
                <a:gd name="T69" fmla="*/ 272 h 364"/>
                <a:gd name="T70" fmla="*/ 284 w 486"/>
                <a:gd name="T71" fmla="*/ 281 h 364"/>
                <a:gd name="T72" fmla="*/ 295 w 486"/>
                <a:gd name="T73" fmla="*/ 303 h 364"/>
                <a:gd name="T74" fmla="*/ 316 w 486"/>
                <a:gd name="T75" fmla="*/ 310 h 364"/>
                <a:gd name="T76" fmla="*/ 367 w 486"/>
                <a:gd name="T77" fmla="*/ 316 h 364"/>
                <a:gd name="T78" fmla="*/ 362 w 486"/>
                <a:gd name="T79" fmla="*/ 306 h 364"/>
                <a:gd name="T80" fmla="*/ 371 w 486"/>
                <a:gd name="T81" fmla="*/ 322 h 364"/>
                <a:gd name="T82" fmla="*/ 371 w 486"/>
                <a:gd name="T83" fmla="*/ 349 h 364"/>
                <a:gd name="T84" fmla="*/ 474 w 486"/>
                <a:gd name="T85" fmla="*/ 299 h 364"/>
                <a:gd name="T86" fmla="*/ 458 w 486"/>
                <a:gd name="T87" fmla="*/ 314 h 364"/>
                <a:gd name="T88" fmla="*/ 453 w 486"/>
                <a:gd name="T89" fmla="*/ 311 h 364"/>
                <a:gd name="T90" fmla="*/ 463 w 486"/>
                <a:gd name="T91" fmla="*/ 292 h 364"/>
                <a:gd name="T92" fmla="*/ 421 w 486"/>
                <a:gd name="T93" fmla="*/ 318 h 364"/>
                <a:gd name="T94" fmla="*/ 408 w 486"/>
                <a:gd name="T95" fmla="*/ 326 h 364"/>
                <a:gd name="T96" fmla="*/ 389 w 486"/>
                <a:gd name="T97" fmla="*/ 334 h 364"/>
                <a:gd name="T98" fmla="*/ 382 w 486"/>
                <a:gd name="T99" fmla="*/ 344 h 364"/>
                <a:gd name="T100" fmla="*/ 370 w 486"/>
                <a:gd name="T101" fmla="*/ 361 h 364"/>
                <a:gd name="T102" fmla="*/ 377 w 486"/>
                <a:gd name="T103" fmla="*/ 364 h 364"/>
                <a:gd name="T104" fmla="*/ 408 w 486"/>
                <a:gd name="T105" fmla="*/ 348 h 364"/>
                <a:gd name="T106" fmla="*/ 431 w 486"/>
                <a:gd name="T107" fmla="*/ 334 h 364"/>
                <a:gd name="T108" fmla="*/ 447 w 486"/>
                <a:gd name="T109" fmla="*/ 327 h 364"/>
                <a:gd name="T110" fmla="*/ 463 w 486"/>
                <a:gd name="T111" fmla="*/ 315 h 364"/>
                <a:gd name="T112" fmla="*/ 486 w 486"/>
                <a:gd name="T113"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6" h="364">
                  <a:moveTo>
                    <a:pt x="371" y="349"/>
                  </a:moveTo>
                  <a:lnTo>
                    <a:pt x="374" y="344"/>
                  </a:lnTo>
                  <a:lnTo>
                    <a:pt x="379" y="341"/>
                  </a:lnTo>
                  <a:lnTo>
                    <a:pt x="381" y="335"/>
                  </a:lnTo>
                  <a:lnTo>
                    <a:pt x="386" y="325"/>
                  </a:lnTo>
                  <a:lnTo>
                    <a:pt x="381" y="319"/>
                  </a:lnTo>
                  <a:lnTo>
                    <a:pt x="381" y="316"/>
                  </a:lnTo>
                  <a:lnTo>
                    <a:pt x="389" y="308"/>
                  </a:lnTo>
                  <a:lnTo>
                    <a:pt x="389" y="303"/>
                  </a:lnTo>
                  <a:lnTo>
                    <a:pt x="385" y="297"/>
                  </a:lnTo>
                  <a:lnTo>
                    <a:pt x="375" y="238"/>
                  </a:lnTo>
                  <a:lnTo>
                    <a:pt x="373" y="235"/>
                  </a:lnTo>
                  <a:lnTo>
                    <a:pt x="373" y="185"/>
                  </a:lnTo>
                  <a:lnTo>
                    <a:pt x="374" y="179"/>
                  </a:lnTo>
                  <a:lnTo>
                    <a:pt x="371" y="174"/>
                  </a:lnTo>
                  <a:lnTo>
                    <a:pt x="371" y="170"/>
                  </a:lnTo>
                  <a:lnTo>
                    <a:pt x="359" y="117"/>
                  </a:lnTo>
                  <a:lnTo>
                    <a:pt x="351" y="110"/>
                  </a:lnTo>
                  <a:lnTo>
                    <a:pt x="350" y="116"/>
                  </a:lnTo>
                  <a:lnTo>
                    <a:pt x="347" y="110"/>
                  </a:lnTo>
                  <a:lnTo>
                    <a:pt x="347" y="102"/>
                  </a:lnTo>
                  <a:lnTo>
                    <a:pt x="344" y="91"/>
                  </a:lnTo>
                  <a:lnTo>
                    <a:pt x="341" y="86"/>
                  </a:lnTo>
                  <a:lnTo>
                    <a:pt x="337" y="75"/>
                  </a:lnTo>
                  <a:lnTo>
                    <a:pt x="337" y="64"/>
                  </a:lnTo>
                  <a:lnTo>
                    <a:pt x="340" y="63"/>
                  </a:lnTo>
                  <a:lnTo>
                    <a:pt x="339" y="57"/>
                  </a:lnTo>
                  <a:lnTo>
                    <a:pt x="337" y="52"/>
                  </a:lnTo>
                  <a:lnTo>
                    <a:pt x="337" y="47"/>
                  </a:lnTo>
                  <a:lnTo>
                    <a:pt x="336" y="41"/>
                  </a:lnTo>
                  <a:lnTo>
                    <a:pt x="331" y="36"/>
                  </a:lnTo>
                  <a:lnTo>
                    <a:pt x="329" y="30"/>
                  </a:lnTo>
                  <a:lnTo>
                    <a:pt x="329" y="18"/>
                  </a:lnTo>
                  <a:lnTo>
                    <a:pt x="325" y="13"/>
                  </a:lnTo>
                  <a:lnTo>
                    <a:pt x="325" y="7"/>
                  </a:lnTo>
                  <a:lnTo>
                    <a:pt x="324" y="3"/>
                  </a:lnTo>
                  <a:lnTo>
                    <a:pt x="324" y="0"/>
                  </a:lnTo>
                  <a:lnTo>
                    <a:pt x="283" y="11"/>
                  </a:lnTo>
                  <a:lnTo>
                    <a:pt x="246" y="19"/>
                  </a:lnTo>
                  <a:lnTo>
                    <a:pt x="241" y="19"/>
                  </a:lnTo>
                  <a:lnTo>
                    <a:pt x="230" y="25"/>
                  </a:lnTo>
                  <a:lnTo>
                    <a:pt x="213" y="45"/>
                  </a:lnTo>
                  <a:lnTo>
                    <a:pt x="195" y="74"/>
                  </a:lnTo>
                  <a:lnTo>
                    <a:pt x="196" y="80"/>
                  </a:lnTo>
                  <a:lnTo>
                    <a:pt x="188" y="90"/>
                  </a:lnTo>
                  <a:lnTo>
                    <a:pt x="185" y="94"/>
                  </a:lnTo>
                  <a:lnTo>
                    <a:pt x="180" y="99"/>
                  </a:lnTo>
                  <a:lnTo>
                    <a:pt x="170" y="109"/>
                  </a:lnTo>
                  <a:lnTo>
                    <a:pt x="169" y="114"/>
                  </a:lnTo>
                  <a:lnTo>
                    <a:pt x="175" y="118"/>
                  </a:lnTo>
                  <a:lnTo>
                    <a:pt x="176" y="121"/>
                  </a:lnTo>
                  <a:lnTo>
                    <a:pt x="175" y="116"/>
                  </a:lnTo>
                  <a:lnTo>
                    <a:pt x="180" y="113"/>
                  </a:lnTo>
                  <a:lnTo>
                    <a:pt x="180" y="121"/>
                  </a:lnTo>
                  <a:lnTo>
                    <a:pt x="188" y="117"/>
                  </a:lnTo>
                  <a:lnTo>
                    <a:pt x="184" y="122"/>
                  </a:lnTo>
                  <a:lnTo>
                    <a:pt x="184" y="128"/>
                  </a:lnTo>
                  <a:lnTo>
                    <a:pt x="179" y="129"/>
                  </a:lnTo>
                  <a:lnTo>
                    <a:pt x="184" y="140"/>
                  </a:lnTo>
                  <a:lnTo>
                    <a:pt x="184" y="143"/>
                  </a:lnTo>
                  <a:lnTo>
                    <a:pt x="187" y="148"/>
                  </a:lnTo>
                  <a:lnTo>
                    <a:pt x="187" y="154"/>
                  </a:lnTo>
                  <a:lnTo>
                    <a:pt x="183" y="159"/>
                  </a:lnTo>
                  <a:lnTo>
                    <a:pt x="177" y="159"/>
                  </a:lnTo>
                  <a:lnTo>
                    <a:pt x="172" y="164"/>
                  </a:lnTo>
                  <a:lnTo>
                    <a:pt x="165" y="170"/>
                  </a:lnTo>
                  <a:lnTo>
                    <a:pt x="162" y="175"/>
                  </a:lnTo>
                  <a:lnTo>
                    <a:pt x="158" y="181"/>
                  </a:lnTo>
                  <a:lnTo>
                    <a:pt x="153" y="183"/>
                  </a:lnTo>
                  <a:lnTo>
                    <a:pt x="149" y="189"/>
                  </a:lnTo>
                  <a:lnTo>
                    <a:pt x="145" y="188"/>
                  </a:lnTo>
                  <a:lnTo>
                    <a:pt x="135" y="188"/>
                  </a:lnTo>
                  <a:lnTo>
                    <a:pt x="124" y="190"/>
                  </a:lnTo>
                  <a:lnTo>
                    <a:pt x="114" y="197"/>
                  </a:lnTo>
                  <a:lnTo>
                    <a:pt x="100" y="190"/>
                  </a:lnTo>
                  <a:lnTo>
                    <a:pt x="78" y="192"/>
                  </a:lnTo>
                  <a:lnTo>
                    <a:pt x="58" y="196"/>
                  </a:lnTo>
                  <a:lnTo>
                    <a:pt x="47" y="201"/>
                  </a:lnTo>
                  <a:lnTo>
                    <a:pt x="42" y="204"/>
                  </a:lnTo>
                  <a:lnTo>
                    <a:pt x="36" y="205"/>
                  </a:lnTo>
                  <a:lnTo>
                    <a:pt x="32" y="209"/>
                  </a:lnTo>
                  <a:lnTo>
                    <a:pt x="27" y="211"/>
                  </a:lnTo>
                  <a:lnTo>
                    <a:pt x="27" y="212"/>
                  </a:lnTo>
                  <a:lnTo>
                    <a:pt x="29" y="221"/>
                  </a:lnTo>
                  <a:lnTo>
                    <a:pt x="28" y="226"/>
                  </a:lnTo>
                  <a:lnTo>
                    <a:pt x="40" y="227"/>
                  </a:lnTo>
                  <a:lnTo>
                    <a:pt x="40" y="230"/>
                  </a:lnTo>
                  <a:lnTo>
                    <a:pt x="38" y="232"/>
                  </a:lnTo>
                  <a:lnTo>
                    <a:pt x="44" y="245"/>
                  </a:lnTo>
                  <a:lnTo>
                    <a:pt x="44" y="250"/>
                  </a:lnTo>
                  <a:lnTo>
                    <a:pt x="35" y="261"/>
                  </a:lnTo>
                  <a:lnTo>
                    <a:pt x="32" y="266"/>
                  </a:lnTo>
                  <a:lnTo>
                    <a:pt x="28" y="270"/>
                  </a:lnTo>
                  <a:lnTo>
                    <a:pt x="23" y="277"/>
                  </a:lnTo>
                  <a:lnTo>
                    <a:pt x="13" y="288"/>
                  </a:lnTo>
                  <a:lnTo>
                    <a:pt x="2" y="300"/>
                  </a:lnTo>
                  <a:lnTo>
                    <a:pt x="0" y="301"/>
                  </a:lnTo>
                  <a:lnTo>
                    <a:pt x="1" y="303"/>
                  </a:lnTo>
                  <a:lnTo>
                    <a:pt x="4" y="322"/>
                  </a:lnTo>
                  <a:lnTo>
                    <a:pt x="52" y="314"/>
                  </a:lnTo>
                  <a:lnTo>
                    <a:pt x="127" y="299"/>
                  </a:lnTo>
                  <a:lnTo>
                    <a:pt x="210" y="281"/>
                  </a:lnTo>
                  <a:lnTo>
                    <a:pt x="265" y="269"/>
                  </a:lnTo>
                  <a:lnTo>
                    <a:pt x="267" y="270"/>
                  </a:lnTo>
                  <a:lnTo>
                    <a:pt x="272" y="272"/>
                  </a:lnTo>
                  <a:lnTo>
                    <a:pt x="274" y="277"/>
                  </a:lnTo>
                  <a:lnTo>
                    <a:pt x="279" y="276"/>
                  </a:lnTo>
                  <a:lnTo>
                    <a:pt x="284" y="281"/>
                  </a:lnTo>
                  <a:lnTo>
                    <a:pt x="290" y="292"/>
                  </a:lnTo>
                  <a:lnTo>
                    <a:pt x="291" y="297"/>
                  </a:lnTo>
                  <a:lnTo>
                    <a:pt x="295" y="303"/>
                  </a:lnTo>
                  <a:lnTo>
                    <a:pt x="305" y="307"/>
                  </a:lnTo>
                  <a:lnTo>
                    <a:pt x="310" y="307"/>
                  </a:lnTo>
                  <a:lnTo>
                    <a:pt x="316" y="310"/>
                  </a:lnTo>
                  <a:lnTo>
                    <a:pt x="316" y="312"/>
                  </a:lnTo>
                  <a:lnTo>
                    <a:pt x="371" y="330"/>
                  </a:lnTo>
                  <a:lnTo>
                    <a:pt x="367" y="316"/>
                  </a:lnTo>
                  <a:lnTo>
                    <a:pt x="362" y="312"/>
                  </a:lnTo>
                  <a:lnTo>
                    <a:pt x="360" y="307"/>
                  </a:lnTo>
                  <a:lnTo>
                    <a:pt x="362" y="306"/>
                  </a:lnTo>
                  <a:lnTo>
                    <a:pt x="363" y="310"/>
                  </a:lnTo>
                  <a:lnTo>
                    <a:pt x="368" y="314"/>
                  </a:lnTo>
                  <a:lnTo>
                    <a:pt x="371" y="322"/>
                  </a:lnTo>
                  <a:lnTo>
                    <a:pt x="373" y="338"/>
                  </a:lnTo>
                  <a:lnTo>
                    <a:pt x="370" y="349"/>
                  </a:lnTo>
                  <a:lnTo>
                    <a:pt x="371" y="349"/>
                  </a:lnTo>
                  <a:close/>
                  <a:moveTo>
                    <a:pt x="481" y="297"/>
                  </a:moveTo>
                  <a:lnTo>
                    <a:pt x="476" y="300"/>
                  </a:lnTo>
                  <a:lnTo>
                    <a:pt x="474" y="299"/>
                  </a:lnTo>
                  <a:lnTo>
                    <a:pt x="469" y="300"/>
                  </a:lnTo>
                  <a:lnTo>
                    <a:pt x="463" y="303"/>
                  </a:lnTo>
                  <a:lnTo>
                    <a:pt x="458" y="314"/>
                  </a:lnTo>
                  <a:lnTo>
                    <a:pt x="454" y="315"/>
                  </a:lnTo>
                  <a:lnTo>
                    <a:pt x="449" y="315"/>
                  </a:lnTo>
                  <a:lnTo>
                    <a:pt x="453" y="311"/>
                  </a:lnTo>
                  <a:lnTo>
                    <a:pt x="458" y="306"/>
                  </a:lnTo>
                  <a:lnTo>
                    <a:pt x="458" y="300"/>
                  </a:lnTo>
                  <a:lnTo>
                    <a:pt x="463" y="292"/>
                  </a:lnTo>
                  <a:lnTo>
                    <a:pt x="447" y="310"/>
                  </a:lnTo>
                  <a:lnTo>
                    <a:pt x="436" y="315"/>
                  </a:lnTo>
                  <a:lnTo>
                    <a:pt x="421" y="318"/>
                  </a:lnTo>
                  <a:lnTo>
                    <a:pt x="416" y="320"/>
                  </a:lnTo>
                  <a:lnTo>
                    <a:pt x="413" y="326"/>
                  </a:lnTo>
                  <a:lnTo>
                    <a:pt x="408" y="326"/>
                  </a:lnTo>
                  <a:lnTo>
                    <a:pt x="398" y="331"/>
                  </a:lnTo>
                  <a:lnTo>
                    <a:pt x="393" y="330"/>
                  </a:lnTo>
                  <a:lnTo>
                    <a:pt x="389" y="334"/>
                  </a:lnTo>
                  <a:lnTo>
                    <a:pt x="389" y="339"/>
                  </a:lnTo>
                  <a:lnTo>
                    <a:pt x="383" y="337"/>
                  </a:lnTo>
                  <a:lnTo>
                    <a:pt x="382" y="344"/>
                  </a:lnTo>
                  <a:lnTo>
                    <a:pt x="373" y="349"/>
                  </a:lnTo>
                  <a:lnTo>
                    <a:pt x="371" y="356"/>
                  </a:lnTo>
                  <a:lnTo>
                    <a:pt x="370" y="361"/>
                  </a:lnTo>
                  <a:lnTo>
                    <a:pt x="373" y="361"/>
                  </a:lnTo>
                  <a:lnTo>
                    <a:pt x="382" y="360"/>
                  </a:lnTo>
                  <a:lnTo>
                    <a:pt x="377" y="364"/>
                  </a:lnTo>
                  <a:lnTo>
                    <a:pt x="387" y="358"/>
                  </a:lnTo>
                  <a:lnTo>
                    <a:pt x="406" y="348"/>
                  </a:lnTo>
                  <a:lnTo>
                    <a:pt x="408" y="348"/>
                  </a:lnTo>
                  <a:lnTo>
                    <a:pt x="415" y="344"/>
                  </a:lnTo>
                  <a:lnTo>
                    <a:pt x="420" y="341"/>
                  </a:lnTo>
                  <a:lnTo>
                    <a:pt x="431" y="334"/>
                  </a:lnTo>
                  <a:lnTo>
                    <a:pt x="436" y="333"/>
                  </a:lnTo>
                  <a:lnTo>
                    <a:pt x="442" y="329"/>
                  </a:lnTo>
                  <a:lnTo>
                    <a:pt x="447" y="327"/>
                  </a:lnTo>
                  <a:lnTo>
                    <a:pt x="458" y="320"/>
                  </a:lnTo>
                  <a:lnTo>
                    <a:pt x="458" y="316"/>
                  </a:lnTo>
                  <a:lnTo>
                    <a:pt x="463" y="315"/>
                  </a:lnTo>
                  <a:lnTo>
                    <a:pt x="474" y="306"/>
                  </a:lnTo>
                  <a:lnTo>
                    <a:pt x="480" y="303"/>
                  </a:lnTo>
                  <a:lnTo>
                    <a:pt x="486" y="293"/>
                  </a:lnTo>
                  <a:lnTo>
                    <a:pt x="481" y="297"/>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8" name="Freeform 182">
              <a:extLst>
                <a:ext uri="{FF2B5EF4-FFF2-40B4-BE49-F238E27FC236}">
                  <a16:creationId xmlns:a16="http://schemas.microsoft.com/office/drawing/2014/main" id="{B8957323-DEC5-9327-DCBB-39F6E9F9FB18}"/>
                </a:ext>
              </a:extLst>
            </p:cNvPr>
            <p:cNvSpPr>
              <a:spLocks noEditPoints="1"/>
            </p:cNvSpPr>
            <p:nvPr/>
          </p:nvSpPr>
          <p:spPr bwMode="auto">
            <a:xfrm>
              <a:off x="7933581" y="2815487"/>
              <a:ext cx="424380" cy="229131"/>
            </a:xfrm>
            <a:custGeom>
              <a:avLst/>
              <a:gdLst>
                <a:gd name="T0" fmla="*/ 214 w 226"/>
                <a:gd name="T1" fmla="*/ 66 h 122"/>
                <a:gd name="T2" fmla="*/ 202 w 226"/>
                <a:gd name="T3" fmla="*/ 53 h 122"/>
                <a:gd name="T4" fmla="*/ 191 w 226"/>
                <a:gd name="T5" fmla="*/ 53 h 122"/>
                <a:gd name="T6" fmla="*/ 202 w 226"/>
                <a:gd name="T7" fmla="*/ 57 h 122"/>
                <a:gd name="T8" fmla="*/ 208 w 226"/>
                <a:gd name="T9" fmla="*/ 62 h 122"/>
                <a:gd name="T10" fmla="*/ 206 w 226"/>
                <a:gd name="T11" fmla="*/ 76 h 122"/>
                <a:gd name="T12" fmla="*/ 191 w 226"/>
                <a:gd name="T13" fmla="*/ 83 h 122"/>
                <a:gd name="T14" fmla="*/ 181 w 226"/>
                <a:gd name="T15" fmla="*/ 81 h 122"/>
                <a:gd name="T16" fmla="*/ 172 w 226"/>
                <a:gd name="T17" fmla="*/ 69 h 122"/>
                <a:gd name="T18" fmla="*/ 166 w 226"/>
                <a:gd name="T19" fmla="*/ 62 h 122"/>
                <a:gd name="T20" fmla="*/ 168 w 226"/>
                <a:gd name="T21" fmla="*/ 58 h 122"/>
                <a:gd name="T22" fmla="*/ 151 w 226"/>
                <a:gd name="T23" fmla="*/ 49 h 122"/>
                <a:gd name="T24" fmla="*/ 141 w 226"/>
                <a:gd name="T25" fmla="*/ 49 h 122"/>
                <a:gd name="T26" fmla="*/ 143 w 226"/>
                <a:gd name="T27" fmla="*/ 43 h 122"/>
                <a:gd name="T28" fmla="*/ 145 w 226"/>
                <a:gd name="T29" fmla="*/ 32 h 122"/>
                <a:gd name="T30" fmla="*/ 146 w 226"/>
                <a:gd name="T31" fmla="*/ 26 h 122"/>
                <a:gd name="T32" fmla="*/ 158 w 226"/>
                <a:gd name="T33" fmla="*/ 14 h 122"/>
                <a:gd name="T34" fmla="*/ 154 w 226"/>
                <a:gd name="T35" fmla="*/ 15 h 122"/>
                <a:gd name="T36" fmla="*/ 143 w 226"/>
                <a:gd name="T37" fmla="*/ 12 h 122"/>
                <a:gd name="T38" fmla="*/ 138 w 226"/>
                <a:gd name="T39" fmla="*/ 4 h 122"/>
                <a:gd name="T40" fmla="*/ 137 w 226"/>
                <a:gd name="T41" fmla="*/ 0 h 122"/>
                <a:gd name="T42" fmla="*/ 128 w 226"/>
                <a:gd name="T43" fmla="*/ 4 h 122"/>
                <a:gd name="T44" fmla="*/ 124 w 226"/>
                <a:gd name="T45" fmla="*/ 8 h 122"/>
                <a:gd name="T46" fmla="*/ 115 w 226"/>
                <a:gd name="T47" fmla="*/ 22 h 122"/>
                <a:gd name="T48" fmla="*/ 1 w 226"/>
                <a:gd name="T49" fmla="*/ 47 h 122"/>
                <a:gd name="T50" fmla="*/ 0 w 226"/>
                <a:gd name="T51" fmla="*/ 103 h 122"/>
                <a:gd name="T52" fmla="*/ 36 w 226"/>
                <a:gd name="T53" fmla="*/ 99 h 122"/>
                <a:gd name="T54" fmla="*/ 51 w 226"/>
                <a:gd name="T55" fmla="*/ 95 h 122"/>
                <a:gd name="T56" fmla="*/ 61 w 226"/>
                <a:gd name="T57" fmla="*/ 92 h 122"/>
                <a:gd name="T58" fmla="*/ 97 w 226"/>
                <a:gd name="T59" fmla="*/ 84 h 122"/>
                <a:gd name="T60" fmla="*/ 122 w 226"/>
                <a:gd name="T61" fmla="*/ 79 h 122"/>
                <a:gd name="T62" fmla="*/ 128 w 226"/>
                <a:gd name="T63" fmla="*/ 87 h 122"/>
                <a:gd name="T64" fmla="*/ 132 w 226"/>
                <a:gd name="T65" fmla="*/ 92 h 122"/>
                <a:gd name="T66" fmla="*/ 137 w 226"/>
                <a:gd name="T67" fmla="*/ 96 h 122"/>
                <a:gd name="T68" fmla="*/ 143 w 226"/>
                <a:gd name="T69" fmla="*/ 102 h 122"/>
                <a:gd name="T70" fmla="*/ 150 w 226"/>
                <a:gd name="T71" fmla="*/ 110 h 122"/>
                <a:gd name="T72" fmla="*/ 154 w 226"/>
                <a:gd name="T73" fmla="*/ 108 h 122"/>
                <a:gd name="T74" fmla="*/ 162 w 226"/>
                <a:gd name="T75" fmla="*/ 100 h 122"/>
                <a:gd name="T76" fmla="*/ 170 w 226"/>
                <a:gd name="T77" fmla="*/ 91 h 122"/>
                <a:gd name="T78" fmla="*/ 176 w 226"/>
                <a:gd name="T79" fmla="*/ 92 h 122"/>
                <a:gd name="T80" fmla="*/ 184 w 226"/>
                <a:gd name="T81" fmla="*/ 100 h 122"/>
                <a:gd name="T82" fmla="*/ 189 w 226"/>
                <a:gd name="T83" fmla="*/ 92 h 122"/>
                <a:gd name="T84" fmla="*/ 207 w 226"/>
                <a:gd name="T85" fmla="*/ 84 h 122"/>
                <a:gd name="T86" fmla="*/ 217 w 226"/>
                <a:gd name="T87" fmla="*/ 77 h 122"/>
                <a:gd name="T88" fmla="*/ 218 w 226"/>
                <a:gd name="T89" fmla="*/ 106 h 122"/>
                <a:gd name="T90" fmla="*/ 218 w 226"/>
                <a:gd name="T91" fmla="*/ 113 h 122"/>
                <a:gd name="T92" fmla="*/ 223 w 226"/>
                <a:gd name="T93" fmla="*/ 115 h 122"/>
                <a:gd name="T94" fmla="*/ 222 w 226"/>
                <a:gd name="T95" fmla="*/ 108 h 122"/>
                <a:gd name="T96" fmla="*/ 179 w 226"/>
                <a:gd name="T97" fmla="*/ 113 h 122"/>
                <a:gd name="T98" fmla="*/ 184 w 226"/>
                <a:gd name="T99" fmla="*/ 117 h 122"/>
                <a:gd name="T100" fmla="*/ 185 w 226"/>
                <a:gd name="T101" fmla="*/ 10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6" h="122">
                  <a:moveTo>
                    <a:pt x="217" y="77"/>
                  </a:moveTo>
                  <a:lnTo>
                    <a:pt x="214" y="66"/>
                  </a:lnTo>
                  <a:lnTo>
                    <a:pt x="207" y="57"/>
                  </a:lnTo>
                  <a:lnTo>
                    <a:pt x="202" y="53"/>
                  </a:lnTo>
                  <a:lnTo>
                    <a:pt x="196" y="51"/>
                  </a:lnTo>
                  <a:lnTo>
                    <a:pt x="191" y="53"/>
                  </a:lnTo>
                  <a:lnTo>
                    <a:pt x="196" y="53"/>
                  </a:lnTo>
                  <a:lnTo>
                    <a:pt x="202" y="57"/>
                  </a:lnTo>
                  <a:lnTo>
                    <a:pt x="203" y="62"/>
                  </a:lnTo>
                  <a:lnTo>
                    <a:pt x="208" y="62"/>
                  </a:lnTo>
                  <a:lnTo>
                    <a:pt x="211" y="70"/>
                  </a:lnTo>
                  <a:lnTo>
                    <a:pt x="206" y="76"/>
                  </a:lnTo>
                  <a:lnTo>
                    <a:pt x="196" y="84"/>
                  </a:lnTo>
                  <a:lnTo>
                    <a:pt x="191" y="83"/>
                  </a:lnTo>
                  <a:lnTo>
                    <a:pt x="185" y="83"/>
                  </a:lnTo>
                  <a:lnTo>
                    <a:pt x="181" y="81"/>
                  </a:lnTo>
                  <a:lnTo>
                    <a:pt x="177" y="70"/>
                  </a:lnTo>
                  <a:lnTo>
                    <a:pt x="172" y="69"/>
                  </a:lnTo>
                  <a:lnTo>
                    <a:pt x="166" y="66"/>
                  </a:lnTo>
                  <a:lnTo>
                    <a:pt x="166" y="62"/>
                  </a:lnTo>
                  <a:lnTo>
                    <a:pt x="172" y="65"/>
                  </a:lnTo>
                  <a:lnTo>
                    <a:pt x="168" y="58"/>
                  </a:lnTo>
                  <a:lnTo>
                    <a:pt x="157" y="49"/>
                  </a:lnTo>
                  <a:lnTo>
                    <a:pt x="151" y="49"/>
                  </a:lnTo>
                  <a:lnTo>
                    <a:pt x="146" y="51"/>
                  </a:lnTo>
                  <a:lnTo>
                    <a:pt x="141" y="49"/>
                  </a:lnTo>
                  <a:lnTo>
                    <a:pt x="138" y="43"/>
                  </a:lnTo>
                  <a:lnTo>
                    <a:pt x="143" y="43"/>
                  </a:lnTo>
                  <a:lnTo>
                    <a:pt x="141" y="38"/>
                  </a:lnTo>
                  <a:lnTo>
                    <a:pt x="145" y="32"/>
                  </a:lnTo>
                  <a:lnTo>
                    <a:pt x="145" y="31"/>
                  </a:lnTo>
                  <a:lnTo>
                    <a:pt x="146" y="26"/>
                  </a:lnTo>
                  <a:lnTo>
                    <a:pt x="157" y="19"/>
                  </a:lnTo>
                  <a:lnTo>
                    <a:pt x="158" y="14"/>
                  </a:lnTo>
                  <a:lnTo>
                    <a:pt x="153" y="14"/>
                  </a:lnTo>
                  <a:lnTo>
                    <a:pt x="154" y="15"/>
                  </a:lnTo>
                  <a:lnTo>
                    <a:pt x="149" y="16"/>
                  </a:lnTo>
                  <a:lnTo>
                    <a:pt x="143" y="12"/>
                  </a:lnTo>
                  <a:lnTo>
                    <a:pt x="142" y="7"/>
                  </a:lnTo>
                  <a:lnTo>
                    <a:pt x="138" y="4"/>
                  </a:lnTo>
                  <a:lnTo>
                    <a:pt x="139" y="0"/>
                  </a:lnTo>
                  <a:lnTo>
                    <a:pt x="137" y="0"/>
                  </a:lnTo>
                  <a:lnTo>
                    <a:pt x="134" y="0"/>
                  </a:lnTo>
                  <a:lnTo>
                    <a:pt x="128" y="4"/>
                  </a:lnTo>
                  <a:lnTo>
                    <a:pt x="126" y="9"/>
                  </a:lnTo>
                  <a:lnTo>
                    <a:pt x="124" y="8"/>
                  </a:lnTo>
                  <a:lnTo>
                    <a:pt x="120" y="14"/>
                  </a:lnTo>
                  <a:lnTo>
                    <a:pt x="115" y="22"/>
                  </a:lnTo>
                  <a:lnTo>
                    <a:pt x="47" y="37"/>
                  </a:lnTo>
                  <a:lnTo>
                    <a:pt x="1" y="47"/>
                  </a:lnTo>
                  <a:lnTo>
                    <a:pt x="0" y="53"/>
                  </a:lnTo>
                  <a:lnTo>
                    <a:pt x="0" y="103"/>
                  </a:lnTo>
                  <a:lnTo>
                    <a:pt x="2" y="106"/>
                  </a:lnTo>
                  <a:lnTo>
                    <a:pt x="36" y="99"/>
                  </a:lnTo>
                  <a:lnTo>
                    <a:pt x="42" y="99"/>
                  </a:lnTo>
                  <a:lnTo>
                    <a:pt x="51" y="95"/>
                  </a:lnTo>
                  <a:lnTo>
                    <a:pt x="55" y="95"/>
                  </a:lnTo>
                  <a:lnTo>
                    <a:pt x="61" y="92"/>
                  </a:lnTo>
                  <a:lnTo>
                    <a:pt x="90" y="85"/>
                  </a:lnTo>
                  <a:lnTo>
                    <a:pt x="97" y="84"/>
                  </a:lnTo>
                  <a:lnTo>
                    <a:pt x="101" y="84"/>
                  </a:lnTo>
                  <a:lnTo>
                    <a:pt x="122" y="79"/>
                  </a:lnTo>
                  <a:lnTo>
                    <a:pt x="126" y="81"/>
                  </a:lnTo>
                  <a:lnTo>
                    <a:pt x="128" y="87"/>
                  </a:lnTo>
                  <a:lnTo>
                    <a:pt x="131" y="88"/>
                  </a:lnTo>
                  <a:lnTo>
                    <a:pt x="132" y="92"/>
                  </a:lnTo>
                  <a:lnTo>
                    <a:pt x="135" y="96"/>
                  </a:lnTo>
                  <a:lnTo>
                    <a:pt x="137" y="96"/>
                  </a:lnTo>
                  <a:lnTo>
                    <a:pt x="141" y="99"/>
                  </a:lnTo>
                  <a:lnTo>
                    <a:pt x="143" y="102"/>
                  </a:lnTo>
                  <a:lnTo>
                    <a:pt x="149" y="103"/>
                  </a:lnTo>
                  <a:lnTo>
                    <a:pt x="150" y="110"/>
                  </a:lnTo>
                  <a:lnTo>
                    <a:pt x="151" y="114"/>
                  </a:lnTo>
                  <a:lnTo>
                    <a:pt x="154" y="108"/>
                  </a:lnTo>
                  <a:lnTo>
                    <a:pt x="160" y="108"/>
                  </a:lnTo>
                  <a:lnTo>
                    <a:pt x="162" y="100"/>
                  </a:lnTo>
                  <a:lnTo>
                    <a:pt x="168" y="96"/>
                  </a:lnTo>
                  <a:lnTo>
                    <a:pt x="170" y="91"/>
                  </a:lnTo>
                  <a:lnTo>
                    <a:pt x="176" y="87"/>
                  </a:lnTo>
                  <a:lnTo>
                    <a:pt x="176" y="92"/>
                  </a:lnTo>
                  <a:lnTo>
                    <a:pt x="177" y="103"/>
                  </a:lnTo>
                  <a:lnTo>
                    <a:pt x="184" y="100"/>
                  </a:lnTo>
                  <a:lnTo>
                    <a:pt x="188" y="98"/>
                  </a:lnTo>
                  <a:lnTo>
                    <a:pt x="189" y="92"/>
                  </a:lnTo>
                  <a:lnTo>
                    <a:pt x="192" y="92"/>
                  </a:lnTo>
                  <a:lnTo>
                    <a:pt x="207" y="84"/>
                  </a:lnTo>
                  <a:lnTo>
                    <a:pt x="214" y="83"/>
                  </a:lnTo>
                  <a:lnTo>
                    <a:pt x="217" y="77"/>
                  </a:lnTo>
                  <a:close/>
                  <a:moveTo>
                    <a:pt x="222" y="108"/>
                  </a:moveTo>
                  <a:lnTo>
                    <a:pt x="218" y="106"/>
                  </a:lnTo>
                  <a:lnTo>
                    <a:pt x="219" y="107"/>
                  </a:lnTo>
                  <a:lnTo>
                    <a:pt x="218" y="113"/>
                  </a:lnTo>
                  <a:lnTo>
                    <a:pt x="214" y="117"/>
                  </a:lnTo>
                  <a:lnTo>
                    <a:pt x="223" y="115"/>
                  </a:lnTo>
                  <a:lnTo>
                    <a:pt x="226" y="114"/>
                  </a:lnTo>
                  <a:lnTo>
                    <a:pt x="222" y="108"/>
                  </a:lnTo>
                  <a:close/>
                  <a:moveTo>
                    <a:pt x="181" y="108"/>
                  </a:moveTo>
                  <a:lnTo>
                    <a:pt x="179" y="113"/>
                  </a:lnTo>
                  <a:lnTo>
                    <a:pt x="175" y="122"/>
                  </a:lnTo>
                  <a:lnTo>
                    <a:pt x="184" y="117"/>
                  </a:lnTo>
                  <a:lnTo>
                    <a:pt x="189" y="113"/>
                  </a:lnTo>
                  <a:lnTo>
                    <a:pt x="185" y="107"/>
                  </a:lnTo>
                  <a:lnTo>
                    <a:pt x="181" y="108"/>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sp>
          <p:nvSpPr>
            <p:cNvPr id="89" name="Freeform 183">
              <a:extLst>
                <a:ext uri="{FF2B5EF4-FFF2-40B4-BE49-F238E27FC236}">
                  <a16:creationId xmlns:a16="http://schemas.microsoft.com/office/drawing/2014/main" id="{5F02176C-0304-D594-8F58-AA6808AC8596}"/>
                </a:ext>
              </a:extLst>
            </p:cNvPr>
            <p:cNvSpPr>
              <a:spLocks noEditPoints="1"/>
            </p:cNvSpPr>
            <p:nvPr/>
          </p:nvSpPr>
          <p:spPr bwMode="auto">
            <a:xfrm>
              <a:off x="8066904" y="2073627"/>
              <a:ext cx="478836" cy="708054"/>
            </a:xfrm>
            <a:custGeom>
              <a:avLst/>
              <a:gdLst>
                <a:gd name="T0" fmla="*/ 226 w 255"/>
                <a:gd name="T1" fmla="*/ 173 h 377"/>
                <a:gd name="T2" fmla="*/ 222 w 255"/>
                <a:gd name="T3" fmla="*/ 154 h 377"/>
                <a:gd name="T4" fmla="*/ 213 w 255"/>
                <a:gd name="T5" fmla="*/ 152 h 377"/>
                <a:gd name="T6" fmla="*/ 201 w 255"/>
                <a:gd name="T7" fmla="*/ 147 h 377"/>
                <a:gd name="T8" fmla="*/ 196 w 255"/>
                <a:gd name="T9" fmla="*/ 130 h 377"/>
                <a:gd name="T10" fmla="*/ 188 w 255"/>
                <a:gd name="T11" fmla="*/ 125 h 377"/>
                <a:gd name="T12" fmla="*/ 173 w 255"/>
                <a:gd name="T13" fmla="*/ 122 h 377"/>
                <a:gd name="T14" fmla="*/ 169 w 255"/>
                <a:gd name="T15" fmla="*/ 107 h 377"/>
                <a:gd name="T16" fmla="*/ 139 w 255"/>
                <a:gd name="T17" fmla="*/ 15 h 377"/>
                <a:gd name="T18" fmla="*/ 113 w 255"/>
                <a:gd name="T19" fmla="*/ 3 h 377"/>
                <a:gd name="T20" fmla="*/ 97 w 255"/>
                <a:gd name="T21" fmla="*/ 8 h 377"/>
                <a:gd name="T22" fmla="*/ 83 w 255"/>
                <a:gd name="T23" fmla="*/ 19 h 377"/>
                <a:gd name="T24" fmla="*/ 66 w 255"/>
                <a:gd name="T25" fmla="*/ 18 h 377"/>
                <a:gd name="T26" fmla="*/ 52 w 255"/>
                <a:gd name="T27" fmla="*/ 8 h 377"/>
                <a:gd name="T28" fmla="*/ 28 w 255"/>
                <a:gd name="T29" fmla="*/ 109 h 377"/>
                <a:gd name="T30" fmla="*/ 28 w 255"/>
                <a:gd name="T31" fmla="*/ 140 h 377"/>
                <a:gd name="T32" fmla="*/ 29 w 255"/>
                <a:gd name="T33" fmla="*/ 160 h 377"/>
                <a:gd name="T34" fmla="*/ 15 w 255"/>
                <a:gd name="T35" fmla="*/ 182 h 377"/>
                <a:gd name="T36" fmla="*/ 15 w 255"/>
                <a:gd name="T37" fmla="*/ 192 h 377"/>
                <a:gd name="T38" fmla="*/ 14 w 255"/>
                <a:gd name="T39" fmla="*/ 202 h 377"/>
                <a:gd name="T40" fmla="*/ 0 w 255"/>
                <a:gd name="T41" fmla="*/ 206 h 377"/>
                <a:gd name="T42" fmla="*/ 45 w 255"/>
                <a:gd name="T43" fmla="*/ 343 h 377"/>
                <a:gd name="T44" fmla="*/ 49 w 255"/>
                <a:gd name="T45" fmla="*/ 358 h 377"/>
                <a:gd name="T46" fmla="*/ 61 w 255"/>
                <a:gd name="T47" fmla="*/ 371 h 377"/>
                <a:gd name="T48" fmla="*/ 74 w 255"/>
                <a:gd name="T49" fmla="*/ 372 h 377"/>
                <a:gd name="T50" fmla="*/ 74 w 255"/>
                <a:gd name="T51" fmla="*/ 356 h 377"/>
                <a:gd name="T52" fmla="*/ 80 w 255"/>
                <a:gd name="T53" fmla="*/ 337 h 377"/>
                <a:gd name="T54" fmla="*/ 83 w 255"/>
                <a:gd name="T55" fmla="*/ 319 h 377"/>
                <a:gd name="T56" fmla="*/ 95 w 255"/>
                <a:gd name="T57" fmla="*/ 312 h 377"/>
                <a:gd name="T58" fmla="*/ 99 w 255"/>
                <a:gd name="T59" fmla="*/ 307 h 377"/>
                <a:gd name="T60" fmla="*/ 106 w 255"/>
                <a:gd name="T61" fmla="*/ 312 h 377"/>
                <a:gd name="T62" fmla="*/ 98 w 255"/>
                <a:gd name="T63" fmla="*/ 293 h 377"/>
                <a:gd name="T64" fmla="*/ 101 w 255"/>
                <a:gd name="T65" fmla="*/ 288 h 377"/>
                <a:gd name="T66" fmla="*/ 106 w 255"/>
                <a:gd name="T67" fmla="*/ 295 h 377"/>
                <a:gd name="T68" fmla="*/ 113 w 255"/>
                <a:gd name="T69" fmla="*/ 292 h 377"/>
                <a:gd name="T70" fmla="*/ 114 w 255"/>
                <a:gd name="T71" fmla="*/ 289 h 377"/>
                <a:gd name="T72" fmla="*/ 116 w 255"/>
                <a:gd name="T73" fmla="*/ 288 h 377"/>
                <a:gd name="T74" fmla="*/ 123 w 255"/>
                <a:gd name="T75" fmla="*/ 292 h 377"/>
                <a:gd name="T76" fmla="*/ 129 w 255"/>
                <a:gd name="T77" fmla="*/ 281 h 377"/>
                <a:gd name="T78" fmla="*/ 140 w 255"/>
                <a:gd name="T79" fmla="*/ 272 h 377"/>
                <a:gd name="T80" fmla="*/ 139 w 255"/>
                <a:gd name="T81" fmla="*/ 255 h 377"/>
                <a:gd name="T82" fmla="*/ 137 w 255"/>
                <a:gd name="T83" fmla="*/ 240 h 377"/>
                <a:gd name="T84" fmla="*/ 148 w 255"/>
                <a:gd name="T85" fmla="*/ 232 h 377"/>
                <a:gd name="T86" fmla="*/ 151 w 255"/>
                <a:gd name="T87" fmla="*/ 242 h 377"/>
                <a:gd name="T88" fmla="*/ 167 w 255"/>
                <a:gd name="T89" fmla="*/ 248 h 377"/>
                <a:gd name="T90" fmla="*/ 165 w 255"/>
                <a:gd name="T91" fmla="*/ 232 h 377"/>
                <a:gd name="T92" fmla="*/ 174 w 255"/>
                <a:gd name="T93" fmla="*/ 228 h 377"/>
                <a:gd name="T94" fmla="*/ 190 w 255"/>
                <a:gd name="T95" fmla="*/ 232 h 377"/>
                <a:gd name="T96" fmla="*/ 193 w 255"/>
                <a:gd name="T97" fmla="*/ 219 h 377"/>
                <a:gd name="T98" fmla="*/ 197 w 255"/>
                <a:gd name="T99" fmla="*/ 224 h 377"/>
                <a:gd name="T100" fmla="*/ 200 w 255"/>
                <a:gd name="T101" fmla="*/ 208 h 377"/>
                <a:gd name="T102" fmla="*/ 208 w 255"/>
                <a:gd name="T103" fmla="*/ 208 h 377"/>
                <a:gd name="T104" fmla="*/ 217 w 255"/>
                <a:gd name="T105" fmla="*/ 201 h 377"/>
                <a:gd name="T106" fmla="*/ 223 w 255"/>
                <a:gd name="T107" fmla="*/ 198 h 377"/>
                <a:gd name="T108" fmla="*/ 232 w 255"/>
                <a:gd name="T109" fmla="*/ 190 h 377"/>
                <a:gd name="T110" fmla="*/ 232 w 255"/>
                <a:gd name="T111" fmla="*/ 171 h 377"/>
                <a:gd name="T112" fmla="*/ 170 w 255"/>
                <a:gd name="T113" fmla="*/ 238 h 377"/>
                <a:gd name="T114" fmla="*/ 184 w 255"/>
                <a:gd name="T115" fmla="*/ 232 h 377"/>
                <a:gd name="T116" fmla="*/ 251 w 255"/>
                <a:gd name="T117" fmla="*/ 174 h 377"/>
                <a:gd name="T118" fmla="*/ 247 w 255"/>
                <a:gd name="T119" fmla="*/ 185 h 377"/>
                <a:gd name="T120" fmla="*/ 255 w 255"/>
                <a:gd name="T121" fmla="*/ 17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377">
                  <a:moveTo>
                    <a:pt x="234" y="173"/>
                  </a:moveTo>
                  <a:lnTo>
                    <a:pt x="230" y="178"/>
                  </a:lnTo>
                  <a:lnTo>
                    <a:pt x="226" y="173"/>
                  </a:lnTo>
                  <a:lnTo>
                    <a:pt x="231" y="164"/>
                  </a:lnTo>
                  <a:lnTo>
                    <a:pt x="222" y="155"/>
                  </a:lnTo>
                  <a:lnTo>
                    <a:pt x="222" y="154"/>
                  </a:lnTo>
                  <a:lnTo>
                    <a:pt x="222" y="154"/>
                  </a:lnTo>
                  <a:lnTo>
                    <a:pt x="217" y="152"/>
                  </a:lnTo>
                  <a:lnTo>
                    <a:pt x="213" y="152"/>
                  </a:lnTo>
                  <a:lnTo>
                    <a:pt x="209" y="156"/>
                  </a:lnTo>
                  <a:lnTo>
                    <a:pt x="204" y="152"/>
                  </a:lnTo>
                  <a:lnTo>
                    <a:pt x="201" y="147"/>
                  </a:lnTo>
                  <a:lnTo>
                    <a:pt x="201" y="141"/>
                  </a:lnTo>
                  <a:lnTo>
                    <a:pt x="197" y="136"/>
                  </a:lnTo>
                  <a:lnTo>
                    <a:pt x="196" y="130"/>
                  </a:lnTo>
                  <a:lnTo>
                    <a:pt x="197" y="125"/>
                  </a:lnTo>
                  <a:lnTo>
                    <a:pt x="193" y="124"/>
                  </a:lnTo>
                  <a:lnTo>
                    <a:pt x="188" y="125"/>
                  </a:lnTo>
                  <a:lnTo>
                    <a:pt x="182" y="125"/>
                  </a:lnTo>
                  <a:lnTo>
                    <a:pt x="177" y="121"/>
                  </a:lnTo>
                  <a:lnTo>
                    <a:pt x="173" y="122"/>
                  </a:lnTo>
                  <a:lnTo>
                    <a:pt x="170" y="117"/>
                  </a:lnTo>
                  <a:lnTo>
                    <a:pt x="171" y="113"/>
                  </a:lnTo>
                  <a:lnTo>
                    <a:pt x="169" y="107"/>
                  </a:lnTo>
                  <a:lnTo>
                    <a:pt x="169" y="102"/>
                  </a:lnTo>
                  <a:lnTo>
                    <a:pt x="162" y="84"/>
                  </a:lnTo>
                  <a:lnTo>
                    <a:pt x="139" y="15"/>
                  </a:lnTo>
                  <a:lnTo>
                    <a:pt x="135" y="14"/>
                  </a:lnTo>
                  <a:lnTo>
                    <a:pt x="124" y="7"/>
                  </a:lnTo>
                  <a:lnTo>
                    <a:pt x="113" y="3"/>
                  </a:lnTo>
                  <a:lnTo>
                    <a:pt x="108" y="0"/>
                  </a:lnTo>
                  <a:lnTo>
                    <a:pt x="101" y="3"/>
                  </a:lnTo>
                  <a:lnTo>
                    <a:pt x="97" y="8"/>
                  </a:lnTo>
                  <a:lnTo>
                    <a:pt x="93" y="11"/>
                  </a:lnTo>
                  <a:lnTo>
                    <a:pt x="87" y="17"/>
                  </a:lnTo>
                  <a:lnTo>
                    <a:pt x="83" y="19"/>
                  </a:lnTo>
                  <a:lnTo>
                    <a:pt x="78" y="25"/>
                  </a:lnTo>
                  <a:lnTo>
                    <a:pt x="71" y="22"/>
                  </a:lnTo>
                  <a:lnTo>
                    <a:pt x="66" y="18"/>
                  </a:lnTo>
                  <a:lnTo>
                    <a:pt x="63" y="7"/>
                  </a:lnTo>
                  <a:lnTo>
                    <a:pt x="57" y="7"/>
                  </a:lnTo>
                  <a:lnTo>
                    <a:pt x="52" y="8"/>
                  </a:lnTo>
                  <a:lnTo>
                    <a:pt x="28" y="79"/>
                  </a:lnTo>
                  <a:lnTo>
                    <a:pt x="32" y="102"/>
                  </a:lnTo>
                  <a:lnTo>
                    <a:pt x="28" y="109"/>
                  </a:lnTo>
                  <a:lnTo>
                    <a:pt x="25" y="125"/>
                  </a:lnTo>
                  <a:lnTo>
                    <a:pt x="28" y="129"/>
                  </a:lnTo>
                  <a:lnTo>
                    <a:pt x="28" y="140"/>
                  </a:lnTo>
                  <a:lnTo>
                    <a:pt x="32" y="145"/>
                  </a:lnTo>
                  <a:lnTo>
                    <a:pt x="26" y="156"/>
                  </a:lnTo>
                  <a:lnTo>
                    <a:pt x="29" y="160"/>
                  </a:lnTo>
                  <a:lnTo>
                    <a:pt x="19" y="171"/>
                  </a:lnTo>
                  <a:lnTo>
                    <a:pt x="17" y="177"/>
                  </a:lnTo>
                  <a:lnTo>
                    <a:pt x="15" y="182"/>
                  </a:lnTo>
                  <a:lnTo>
                    <a:pt x="15" y="182"/>
                  </a:lnTo>
                  <a:lnTo>
                    <a:pt x="21" y="193"/>
                  </a:lnTo>
                  <a:lnTo>
                    <a:pt x="15" y="192"/>
                  </a:lnTo>
                  <a:lnTo>
                    <a:pt x="14" y="192"/>
                  </a:lnTo>
                  <a:lnTo>
                    <a:pt x="13" y="197"/>
                  </a:lnTo>
                  <a:lnTo>
                    <a:pt x="14" y="202"/>
                  </a:lnTo>
                  <a:lnTo>
                    <a:pt x="9" y="204"/>
                  </a:lnTo>
                  <a:lnTo>
                    <a:pt x="5" y="201"/>
                  </a:lnTo>
                  <a:lnTo>
                    <a:pt x="0" y="206"/>
                  </a:lnTo>
                  <a:lnTo>
                    <a:pt x="0" y="209"/>
                  </a:lnTo>
                  <a:lnTo>
                    <a:pt x="40" y="327"/>
                  </a:lnTo>
                  <a:lnTo>
                    <a:pt x="45" y="343"/>
                  </a:lnTo>
                  <a:lnTo>
                    <a:pt x="45" y="349"/>
                  </a:lnTo>
                  <a:lnTo>
                    <a:pt x="48" y="353"/>
                  </a:lnTo>
                  <a:lnTo>
                    <a:pt x="49" y="358"/>
                  </a:lnTo>
                  <a:lnTo>
                    <a:pt x="55" y="362"/>
                  </a:lnTo>
                  <a:lnTo>
                    <a:pt x="60" y="365"/>
                  </a:lnTo>
                  <a:lnTo>
                    <a:pt x="61" y="371"/>
                  </a:lnTo>
                  <a:lnTo>
                    <a:pt x="66" y="376"/>
                  </a:lnTo>
                  <a:lnTo>
                    <a:pt x="68" y="377"/>
                  </a:lnTo>
                  <a:lnTo>
                    <a:pt x="74" y="372"/>
                  </a:lnTo>
                  <a:lnTo>
                    <a:pt x="75" y="366"/>
                  </a:lnTo>
                  <a:lnTo>
                    <a:pt x="74" y="361"/>
                  </a:lnTo>
                  <a:lnTo>
                    <a:pt x="74" y="356"/>
                  </a:lnTo>
                  <a:lnTo>
                    <a:pt x="79" y="352"/>
                  </a:lnTo>
                  <a:lnTo>
                    <a:pt x="83" y="341"/>
                  </a:lnTo>
                  <a:lnTo>
                    <a:pt x="80" y="337"/>
                  </a:lnTo>
                  <a:lnTo>
                    <a:pt x="87" y="326"/>
                  </a:lnTo>
                  <a:lnTo>
                    <a:pt x="83" y="324"/>
                  </a:lnTo>
                  <a:lnTo>
                    <a:pt x="83" y="319"/>
                  </a:lnTo>
                  <a:lnTo>
                    <a:pt x="85" y="314"/>
                  </a:lnTo>
                  <a:lnTo>
                    <a:pt x="93" y="303"/>
                  </a:lnTo>
                  <a:lnTo>
                    <a:pt x="95" y="312"/>
                  </a:lnTo>
                  <a:lnTo>
                    <a:pt x="95" y="307"/>
                  </a:lnTo>
                  <a:lnTo>
                    <a:pt x="97" y="312"/>
                  </a:lnTo>
                  <a:lnTo>
                    <a:pt x="99" y="307"/>
                  </a:lnTo>
                  <a:lnTo>
                    <a:pt x="101" y="301"/>
                  </a:lnTo>
                  <a:lnTo>
                    <a:pt x="102" y="301"/>
                  </a:lnTo>
                  <a:lnTo>
                    <a:pt x="106" y="312"/>
                  </a:lnTo>
                  <a:lnTo>
                    <a:pt x="108" y="307"/>
                  </a:lnTo>
                  <a:lnTo>
                    <a:pt x="101" y="291"/>
                  </a:lnTo>
                  <a:lnTo>
                    <a:pt x="98" y="293"/>
                  </a:lnTo>
                  <a:lnTo>
                    <a:pt x="99" y="288"/>
                  </a:lnTo>
                  <a:lnTo>
                    <a:pt x="101" y="282"/>
                  </a:lnTo>
                  <a:lnTo>
                    <a:pt x="101" y="288"/>
                  </a:lnTo>
                  <a:lnTo>
                    <a:pt x="109" y="305"/>
                  </a:lnTo>
                  <a:lnTo>
                    <a:pt x="110" y="300"/>
                  </a:lnTo>
                  <a:lnTo>
                    <a:pt x="106" y="295"/>
                  </a:lnTo>
                  <a:lnTo>
                    <a:pt x="108" y="288"/>
                  </a:lnTo>
                  <a:lnTo>
                    <a:pt x="110" y="286"/>
                  </a:lnTo>
                  <a:lnTo>
                    <a:pt x="113" y="292"/>
                  </a:lnTo>
                  <a:lnTo>
                    <a:pt x="112" y="297"/>
                  </a:lnTo>
                  <a:lnTo>
                    <a:pt x="117" y="300"/>
                  </a:lnTo>
                  <a:lnTo>
                    <a:pt x="114" y="289"/>
                  </a:lnTo>
                  <a:lnTo>
                    <a:pt x="114" y="284"/>
                  </a:lnTo>
                  <a:lnTo>
                    <a:pt x="116" y="282"/>
                  </a:lnTo>
                  <a:lnTo>
                    <a:pt x="116" y="288"/>
                  </a:lnTo>
                  <a:lnTo>
                    <a:pt x="117" y="293"/>
                  </a:lnTo>
                  <a:lnTo>
                    <a:pt x="121" y="296"/>
                  </a:lnTo>
                  <a:lnTo>
                    <a:pt x="123" y="292"/>
                  </a:lnTo>
                  <a:lnTo>
                    <a:pt x="121" y="285"/>
                  </a:lnTo>
                  <a:lnTo>
                    <a:pt x="124" y="281"/>
                  </a:lnTo>
                  <a:lnTo>
                    <a:pt x="129" y="281"/>
                  </a:lnTo>
                  <a:lnTo>
                    <a:pt x="135" y="284"/>
                  </a:lnTo>
                  <a:lnTo>
                    <a:pt x="136" y="278"/>
                  </a:lnTo>
                  <a:lnTo>
                    <a:pt x="140" y="272"/>
                  </a:lnTo>
                  <a:lnTo>
                    <a:pt x="139" y="267"/>
                  </a:lnTo>
                  <a:lnTo>
                    <a:pt x="139" y="262"/>
                  </a:lnTo>
                  <a:lnTo>
                    <a:pt x="139" y="255"/>
                  </a:lnTo>
                  <a:lnTo>
                    <a:pt x="140" y="251"/>
                  </a:lnTo>
                  <a:lnTo>
                    <a:pt x="140" y="246"/>
                  </a:lnTo>
                  <a:lnTo>
                    <a:pt x="137" y="240"/>
                  </a:lnTo>
                  <a:lnTo>
                    <a:pt x="146" y="236"/>
                  </a:lnTo>
                  <a:lnTo>
                    <a:pt x="144" y="227"/>
                  </a:lnTo>
                  <a:lnTo>
                    <a:pt x="148" y="232"/>
                  </a:lnTo>
                  <a:lnTo>
                    <a:pt x="147" y="238"/>
                  </a:lnTo>
                  <a:lnTo>
                    <a:pt x="152" y="236"/>
                  </a:lnTo>
                  <a:lnTo>
                    <a:pt x="151" y="242"/>
                  </a:lnTo>
                  <a:lnTo>
                    <a:pt x="148" y="246"/>
                  </a:lnTo>
                  <a:lnTo>
                    <a:pt x="159" y="246"/>
                  </a:lnTo>
                  <a:lnTo>
                    <a:pt x="167" y="248"/>
                  </a:lnTo>
                  <a:lnTo>
                    <a:pt x="165" y="243"/>
                  </a:lnTo>
                  <a:lnTo>
                    <a:pt x="163" y="238"/>
                  </a:lnTo>
                  <a:lnTo>
                    <a:pt x="165" y="232"/>
                  </a:lnTo>
                  <a:lnTo>
                    <a:pt x="165" y="227"/>
                  </a:lnTo>
                  <a:lnTo>
                    <a:pt x="169" y="232"/>
                  </a:lnTo>
                  <a:lnTo>
                    <a:pt x="174" y="228"/>
                  </a:lnTo>
                  <a:lnTo>
                    <a:pt x="173" y="223"/>
                  </a:lnTo>
                  <a:lnTo>
                    <a:pt x="186" y="227"/>
                  </a:lnTo>
                  <a:lnTo>
                    <a:pt x="190" y="232"/>
                  </a:lnTo>
                  <a:lnTo>
                    <a:pt x="192" y="227"/>
                  </a:lnTo>
                  <a:lnTo>
                    <a:pt x="190" y="221"/>
                  </a:lnTo>
                  <a:lnTo>
                    <a:pt x="193" y="219"/>
                  </a:lnTo>
                  <a:lnTo>
                    <a:pt x="194" y="224"/>
                  </a:lnTo>
                  <a:lnTo>
                    <a:pt x="196" y="219"/>
                  </a:lnTo>
                  <a:lnTo>
                    <a:pt x="197" y="224"/>
                  </a:lnTo>
                  <a:lnTo>
                    <a:pt x="198" y="219"/>
                  </a:lnTo>
                  <a:lnTo>
                    <a:pt x="196" y="213"/>
                  </a:lnTo>
                  <a:lnTo>
                    <a:pt x="200" y="208"/>
                  </a:lnTo>
                  <a:lnTo>
                    <a:pt x="204" y="213"/>
                  </a:lnTo>
                  <a:lnTo>
                    <a:pt x="207" y="213"/>
                  </a:lnTo>
                  <a:lnTo>
                    <a:pt x="208" y="208"/>
                  </a:lnTo>
                  <a:lnTo>
                    <a:pt x="212" y="208"/>
                  </a:lnTo>
                  <a:lnTo>
                    <a:pt x="212" y="204"/>
                  </a:lnTo>
                  <a:lnTo>
                    <a:pt x="217" y="201"/>
                  </a:lnTo>
                  <a:lnTo>
                    <a:pt x="217" y="201"/>
                  </a:lnTo>
                  <a:lnTo>
                    <a:pt x="217" y="197"/>
                  </a:lnTo>
                  <a:lnTo>
                    <a:pt x="223" y="198"/>
                  </a:lnTo>
                  <a:lnTo>
                    <a:pt x="219" y="193"/>
                  </a:lnTo>
                  <a:lnTo>
                    <a:pt x="227" y="194"/>
                  </a:lnTo>
                  <a:lnTo>
                    <a:pt x="232" y="190"/>
                  </a:lnTo>
                  <a:lnTo>
                    <a:pt x="238" y="181"/>
                  </a:lnTo>
                  <a:lnTo>
                    <a:pt x="238" y="175"/>
                  </a:lnTo>
                  <a:lnTo>
                    <a:pt x="232" y="171"/>
                  </a:lnTo>
                  <a:lnTo>
                    <a:pt x="234" y="173"/>
                  </a:lnTo>
                  <a:close/>
                  <a:moveTo>
                    <a:pt x="177" y="228"/>
                  </a:moveTo>
                  <a:lnTo>
                    <a:pt x="170" y="238"/>
                  </a:lnTo>
                  <a:lnTo>
                    <a:pt x="173" y="243"/>
                  </a:lnTo>
                  <a:lnTo>
                    <a:pt x="182" y="238"/>
                  </a:lnTo>
                  <a:lnTo>
                    <a:pt x="184" y="232"/>
                  </a:lnTo>
                  <a:lnTo>
                    <a:pt x="178" y="228"/>
                  </a:lnTo>
                  <a:lnTo>
                    <a:pt x="177" y="228"/>
                  </a:lnTo>
                  <a:close/>
                  <a:moveTo>
                    <a:pt x="251" y="174"/>
                  </a:moveTo>
                  <a:lnTo>
                    <a:pt x="251" y="174"/>
                  </a:lnTo>
                  <a:lnTo>
                    <a:pt x="249" y="178"/>
                  </a:lnTo>
                  <a:lnTo>
                    <a:pt x="247" y="185"/>
                  </a:lnTo>
                  <a:lnTo>
                    <a:pt x="250" y="190"/>
                  </a:lnTo>
                  <a:lnTo>
                    <a:pt x="255" y="185"/>
                  </a:lnTo>
                  <a:lnTo>
                    <a:pt x="255" y="179"/>
                  </a:lnTo>
                  <a:lnTo>
                    <a:pt x="251" y="174"/>
                  </a:lnTo>
                  <a:close/>
                </a:path>
              </a:pathLst>
            </a:custGeom>
            <a:grpFill/>
            <a:ln w="4763">
              <a:solidFill>
                <a:srgbClr val="002F6D"/>
              </a:solidFill>
              <a:prstDash val="solid"/>
              <a:round/>
              <a:headEnd/>
              <a:tailEnd/>
            </a:ln>
          </p:spPr>
          <p:txBody>
            <a:bodyPr/>
            <a:lstStyle/>
            <a:p>
              <a:pPr defTabSz="914538">
                <a:defRPr/>
              </a:pPr>
              <a:endParaRPr lang="en-US" sz="1400" dirty="0">
                <a:solidFill>
                  <a:prstClr val="black"/>
                </a:solidFill>
                <a:latin typeface="Arial" panose="020B0604020202020204" pitchFamily="34" charset="0"/>
                <a:cs typeface="Arial"/>
                <a:sym typeface="Arial"/>
              </a:endParaRPr>
            </a:p>
          </p:txBody>
        </p:sp>
      </p:grpSp>
      <p:sp>
        <p:nvSpPr>
          <p:cNvPr id="174" name="Google Shape;354;p76">
            <a:extLst>
              <a:ext uri="{FF2B5EF4-FFF2-40B4-BE49-F238E27FC236}">
                <a16:creationId xmlns:a16="http://schemas.microsoft.com/office/drawing/2014/main" id="{9DF0AB81-01DC-AF61-6776-3D585AE70D87}"/>
              </a:ext>
            </a:extLst>
          </p:cNvPr>
          <p:cNvSpPr txBox="1">
            <a:spLocks noGrp="1"/>
          </p:cNvSpPr>
          <p:nvPr>
            <p:ph type="body" idx="10"/>
          </p:nvPr>
        </p:nvSpPr>
        <p:spPr>
          <a:xfrm>
            <a:off x="9635619" y="2983260"/>
            <a:ext cx="8191699" cy="5534248"/>
          </a:xfrm>
          <a:prstGeom prst="rect">
            <a:avLst/>
          </a:prstGeom>
          <a:noFill/>
          <a:ln>
            <a:noFill/>
          </a:ln>
        </p:spPr>
        <p:txBody>
          <a:bodyPr spcFirstLastPara="1" wrap="square" lIns="0" tIns="0" rIns="0" bIns="0" anchor="t" anchorCtr="0">
            <a:noAutofit/>
          </a:bodyPr>
          <a:lstStyle>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cxnSp>
        <p:nvCxnSpPr>
          <p:cNvPr id="175" name="Straight Connector 174">
            <a:extLst>
              <a:ext uri="{FF2B5EF4-FFF2-40B4-BE49-F238E27FC236}">
                <a16:creationId xmlns:a16="http://schemas.microsoft.com/office/drawing/2014/main" id="{F47198CC-AF48-8D78-D15A-2E7A36904465}"/>
              </a:ext>
            </a:extLst>
          </p:cNvPr>
          <p:cNvCxnSpPr>
            <a:cxnSpLocks/>
          </p:cNvCxnSpPr>
          <p:nvPr userDrawn="1"/>
        </p:nvCxnSpPr>
        <p:spPr>
          <a:xfrm>
            <a:off x="9144000" y="2180577"/>
            <a:ext cx="0" cy="7440501"/>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6" name="Graphic 90">
            <a:extLst>
              <a:ext uri="{FF2B5EF4-FFF2-40B4-BE49-F238E27FC236}">
                <a16:creationId xmlns:a16="http://schemas.microsoft.com/office/drawing/2014/main" id="{7CC2849F-9FCC-0DAD-5972-17BD5C998E45}"/>
              </a:ext>
            </a:extLst>
          </p:cNvPr>
          <p:cNvSpPr/>
          <p:nvPr userDrawn="1"/>
        </p:nvSpPr>
        <p:spPr>
          <a:xfrm>
            <a:off x="2169376" y="7069512"/>
            <a:ext cx="2131666" cy="1311092"/>
          </a:xfrm>
          <a:custGeom>
            <a:avLst/>
            <a:gdLst>
              <a:gd name="connsiteX0" fmla="*/ 16859 w 3870674"/>
              <a:gd name="connsiteY0" fmla="*/ 1333 h 2380678"/>
              <a:gd name="connsiteX1" fmla="*/ 16859 w 3870674"/>
              <a:gd name="connsiteY1" fmla="*/ 0 h 2380678"/>
              <a:gd name="connsiteX2" fmla="*/ 9334 w 3870674"/>
              <a:gd name="connsiteY2" fmla="*/ 0 h 2380678"/>
              <a:gd name="connsiteX3" fmla="*/ 10477 w 3870674"/>
              <a:gd name="connsiteY3" fmla="*/ 2667 h 2380678"/>
              <a:gd name="connsiteX4" fmla="*/ 11335 w 3870674"/>
              <a:gd name="connsiteY4" fmla="*/ 5143 h 2380678"/>
              <a:gd name="connsiteX5" fmla="*/ 11621 w 3870674"/>
              <a:gd name="connsiteY5" fmla="*/ 5143 h 2380678"/>
              <a:gd name="connsiteX6" fmla="*/ 13716 w 3870674"/>
              <a:gd name="connsiteY6" fmla="*/ 2667 h 2380678"/>
              <a:gd name="connsiteX7" fmla="*/ 17526 w 3870674"/>
              <a:gd name="connsiteY7" fmla="*/ 2667 h 2380678"/>
              <a:gd name="connsiteX8" fmla="*/ 17050 w 3870674"/>
              <a:gd name="connsiteY8" fmla="*/ 1333 h 2380678"/>
              <a:gd name="connsiteX9" fmla="*/ 16859 w 3870674"/>
              <a:gd name="connsiteY9" fmla="*/ 1333 h 2380678"/>
              <a:gd name="connsiteX10" fmla="*/ 1048 w 3870674"/>
              <a:gd name="connsiteY10" fmla="*/ 9334 h 2380678"/>
              <a:gd name="connsiteX11" fmla="*/ 762 w 3870674"/>
              <a:gd name="connsiteY11" fmla="*/ 10382 h 2380678"/>
              <a:gd name="connsiteX12" fmla="*/ 0 w 3870674"/>
              <a:gd name="connsiteY12" fmla="*/ 13145 h 2380678"/>
              <a:gd name="connsiteX13" fmla="*/ 1429 w 3870674"/>
              <a:gd name="connsiteY13" fmla="*/ 11811 h 2380678"/>
              <a:gd name="connsiteX14" fmla="*/ 2762 w 3870674"/>
              <a:gd name="connsiteY14" fmla="*/ 11811 h 2380678"/>
              <a:gd name="connsiteX15" fmla="*/ 3619 w 3870674"/>
              <a:gd name="connsiteY15" fmla="*/ 10287 h 2380678"/>
              <a:gd name="connsiteX16" fmla="*/ 3810 w 3870674"/>
              <a:gd name="connsiteY16" fmla="*/ 9239 h 2380678"/>
              <a:gd name="connsiteX17" fmla="*/ 1619 w 3870674"/>
              <a:gd name="connsiteY17" fmla="*/ 7811 h 2380678"/>
              <a:gd name="connsiteX18" fmla="*/ 1048 w 3870674"/>
              <a:gd name="connsiteY18" fmla="*/ 9334 h 2380678"/>
              <a:gd name="connsiteX19" fmla="*/ 2763203 w 3870674"/>
              <a:gd name="connsiteY19" fmla="*/ 1268825 h 2380678"/>
              <a:gd name="connsiteX20" fmla="*/ 2759774 w 3870674"/>
              <a:gd name="connsiteY20" fmla="*/ 1267301 h 2380678"/>
              <a:gd name="connsiteX21" fmla="*/ 2752820 w 3870674"/>
              <a:gd name="connsiteY21" fmla="*/ 1262253 h 2380678"/>
              <a:gd name="connsiteX22" fmla="*/ 2724912 w 3870674"/>
              <a:gd name="connsiteY22" fmla="*/ 1236059 h 2380678"/>
              <a:gd name="connsiteX23" fmla="*/ 2662237 w 3870674"/>
              <a:gd name="connsiteY23" fmla="*/ 1239584 h 2380678"/>
              <a:gd name="connsiteX24" fmla="*/ 2646426 w 3870674"/>
              <a:gd name="connsiteY24" fmla="*/ 1249013 h 2380678"/>
              <a:gd name="connsiteX25" fmla="*/ 2657761 w 3870674"/>
              <a:gd name="connsiteY25" fmla="*/ 1267301 h 2380678"/>
              <a:gd name="connsiteX26" fmla="*/ 2676430 w 3870674"/>
              <a:gd name="connsiteY26" fmla="*/ 1277874 h 2380678"/>
              <a:gd name="connsiteX27" fmla="*/ 2681859 w 3870674"/>
              <a:gd name="connsiteY27" fmla="*/ 1284351 h 2380678"/>
              <a:gd name="connsiteX28" fmla="*/ 2683669 w 3870674"/>
              <a:gd name="connsiteY28" fmla="*/ 1296448 h 2380678"/>
              <a:gd name="connsiteX29" fmla="*/ 2683954 w 3870674"/>
              <a:gd name="connsiteY29" fmla="*/ 1310545 h 2380678"/>
              <a:gd name="connsiteX30" fmla="*/ 2685288 w 3870674"/>
              <a:gd name="connsiteY30" fmla="*/ 1323785 h 2380678"/>
              <a:gd name="connsiteX31" fmla="*/ 2689860 w 3870674"/>
              <a:gd name="connsiteY31" fmla="*/ 1334357 h 2380678"/>
              <a:gd name="connsiteX32" fmla="*/ 2698433 w 3870674"/>
              <a:gd name="connsiteY32" fmla="*/ 1342358 h 2380678"/>
              <a:gd name="connsiteX33" fmla="*/ 2721102 w 3870674"/>
              <a:gd name="connsiteY33" fmla="*/ 1344739 h 2380678"/>
              <a:gd name="connsiteX34" fmla="*/ 2744248 w 3870674"/>
              <a:gd name="connsiteY34" fmla="*/ 1338263 h 2380678"/>
              <a:gd name="connsiteX35" fmla="*/ 2764155 w 3870674"/>
              <a:gd name="connsiteY35" fmla="*/ 1323975 h 2380678"/>
              <a:gd name="connsiteX36" fmla="*/ 2776823 w 3870674"/>
              <a:gd name="connsiteY36" fmla="*/ 1306925 h 2380678"/>
              <a:gd name="connsiteX37" fmla="*/ 2781871 w 3870674"/>
              <a:gd name="connsiteY37" fmla="*/ 1296638 h 2380678"/>
              <a:gd name="connsiteX38" fmla="*/ 2782157 w 3870674"/>
              <a:gd name="connsiteY38" fmla="*/ 1291019 h 2380678"/>
              <a:gd name="connsiteX39" fmla="*/ 2778728 w 3870674"/>
              <a:gd name="connsiteY39" fmla="*/ 1284541 h 2380678"/>
              <a:gd name="connsiteX40" fmla="*/ 2763203 w 3870674"/>
              <a:gd name="connsiteY40" fmla="*/ 1268825 h 2380678"/>
              <a:gd name="connsiteX41" fmla="*/ 1005268 w 3870674"/>
              <a:gd name="connsiteY41" fmla="*/ 608647 h 2380678"/>
              <a:gd name="connsiteX42" fmla="*/ 999268 w 3870674"/>
              <a:gd name="connsiteY42" fmla="*/ 611314 h 2380678"/>
              <a:gd name="connsiteX43" fmla="*/ 992600 w 3870674"/>
              <a:gd name="connsiteY43" fmla="*/ 618077 h 2380678"/>
              <a:gd name="connsiteX44" fmla="*/ 980789 w 3870674"/>
              <a:gd name="connsiteY44" fmla="*/ 633413 h 2380678"/>
              <a:gd name="connsiteX45" fmla="*/ 974884 w 3870674"/>
              <a:gd name="connsiteY45" fmla="*/ 640175 h 2380678"/>
              <a:gd name="connsiteX46" fmla="*/ 967264 w 3870674"/>
              <a:gd name="connsiteY46" fmla="*/ 645509 h 2380678"/>
              <a:gd name="connsiteX47" fmla="*/ 965930 w 3870674"/>
              <a:gd name="connsiteY47" fmla="*/ 652272 h 2380678"/>
              <a:gd name="connsiteX48" fmla="*/ 949166 w 3870674"/>
              <a:gd name="connsiteY48" fmla="*/ 657320 h 2380678"/>
              <a:gd name="connsiteX49" fmla="*/ 929831 w 3870674"/>
              <a:gd name="connsiteY49" fmla="*/ 685038 h 2380678"/>
              <a:gd name="connsiteX50" fmla="*/ 923068 w 3870674"/>
              <a:gd name="connsiteY50" fmla="*/ 700659 h 2380678"/>
              <a:gd name="connsiteX51" fmla="*/ 920020 w 3870674"/>
              <a:gd name="connsiteY51" fmla="*/ 717804 h 2380678"/>
              <a:gd name="connsiteX52" fmla="*/ 924020 w 3870674"/>
              <a:gd name="connsiteY52" fmla="*/ 731044 h 2380678"/>
              <a:gd name="connsiteX53" fmla="*/ 937165 w 3870674"/>
              <a:gd name="connsiteY53" fmla="*/ 736092 h 2380678"/>
              <a:gd name="connsiteX54" fmla="*/ 943070 w 3870674"/>
              <a:gd name="connsiteY54" fmla="*/ 736092 h 2380678"/>
              <a:gd name="connsiteX55" fmla="*/ 947928 w 3870674"/>
              <a:gd name="connsiteY55" fmla="*/ 734949 h 2380678"/>
              <a:gd name="connsiteX56" fmla="*/ 951071 w 3870674"/>
              <a:gd name="connsiteY56" fmla="*/ 731139 h 2380678"/>
              <a:gd name="connsiteX57" fmla="*/ 953834 w 3870674"/>
              <a:gd name="connsiteY57" fmla="*/ 713708 h 2380678"/>
              <a:gd name="connsiteX58" fmla="*/ 957643 w 3870674"/>
              <a:gd name="connsiteY58" fmla="*/ 706088 h 2380678"/>
              <a:gd name="connsiteX59" fmla="*/ 975932 w 3870674"/>
              <a:gd name="connsiteY59" fmla="*/ 683705 h 2380678"/>
              <a:gd name="connsiteX60" fmla="*/ 980980 w 3870674"/>
              <a:gd name="connsiteY60" fmla="*/ 681038 h 2380678"/>
              <a:gd name="connsiteX61" fmla="*/ 991171 w 3870674"/>
              <a:gd name="connsiteY61" fmla="*/ 681038 h 2380678"/>
              <a:gd name="connsiteX62" fmla="*/ 998220 w 3870674"/>
              <a:gd name="connsiteY62" fmla="*/ 679895 h 2380678"/>
              <a:gd name="connsiteX63" fmla="*/ 1008793 w 3870674"/>
              <a:gd name="connsiteY63" fmla="*/ 671893 h 2380678"/>
              <a:gd name="connsiteX64" fmla="*/ 1015175 w 3870674"/>
              <a:gd name="connsiteY64" fmla="*/ 669226 h 2380678"/>
              <a:gd name="connsiteX65" fmla="*/ 1011365 w 3870674"/>
              <a:gd name="connsiteY65" fmla="*/ 653605 h 2380678"/>
              <a:gd name="connsiteX66" fmla="*/ 1013460 w 3870674"/>
              <a:gd name="connsiteY66" fmla="*/ 639128 h 2380678"/>
              <a:gd name="connsiteX67" fmla="*/ 1019937 w 3870674"/>
              <a:gd name="connsiteY67" fmla="*/ 627031 h 2380678"/>
              <a:gd name="connsiteX68" fmla="*/ 1029652 w 3870674"/>
              <a:gd name="connsiteY68" fmla="*/ 618172 h 2380678"/>
              <a:gd name="connsiteX69" fmla="*/ 1022699 w 3870674"/>
              <a:gd name="connsiteY69" fmla="*/ 609886 h 2380678"/>
              <a:gd name="connsiteX70" fmla="*/ 1005268 w 3870674"/>
              <a:gd name="connsiteY70" fmla="*/ 608647 h 2380678"/>
              <a:gd name="connsiteX71" fmla="*/ 2918936 w 3870674"/>
              <a:gd name="connsiteY71" fmla="*/ 1429226 h 2380678"/>
              <a:gd name="connsiteX72" fmla="*/ 2910554 w 3870674"/>
              <a:gd name="connsiteY72" fmla="*/ 1421321 h 2380678"/>
              <a:gd name="connsiteX73" fmla="*/ 2899886 w 3870674"/>
              <a:gd name="connsiteY73" fmla="*/ 1422845 h 2380678"/>
              <a:gd name="connsiteX74" fmla="*/ 2889695 w 3870674"/>
              <a:gd name="connsiteY74" fmla="*/ 1427893 h 2380678"/>
              <a:gd name="connsiteX75" fmla="*/ 2873216 w 3870674"/>
              <a:gd name="connsiteY75" fmla="*/ 1441132 h 2380678"/>
              <a:gd name="connsiteX76" fmla="*/ 2853214 w 3870674"/>
              <a:gd name="connsiteY76" fmla="*/ 1449134 h 2380678"/>
              <a:gd name="connsiteX77" fmla="*/ 2845404 w 3870674"/>
              <a:gd name="connsiteY77" fmla="*/ 1454468 h 2380678"/>
              <a:gd name="connsiteX78" fmla="*/ 2839974 w 3870674"/>
              <a:gd name="connsiteY78" fmla="*/ 1465040 h 2380678"/>
              <a:gd name="connsiteX79" fmla="*/ 2856643 w 3870674"/>
              <a:gd name="connsiteY79" fmla="*/ 1475327 h 2380678"/>
              <a:gd name="connsiteX80" fmla="*/ 2863977 w 3870674"/>
              <a:gd name="connsiteY80" fmla="*/ 1476851 h 2380678"/>
              <a:gd name="connsiteX81" fmla="*/ 2876836 w 3870674"/>
              <a:gd name="connsiteY81" fmla="*/ 1470374 h 2380678"/>
              <a:gd name="connsiteX82" fmla="*/ 2882551 w 3870674"/>
              <a:gd name="connsiteY82" fmla="*/ 1468946 h 2380678"/>
              <a:gd name="connsiteX83" fmla="*/ 2905792 w 3870674"/>
              <a:gd name="connsiteY83" fmla="*/ 1468946 h 2380678"/>
              <a:gd name="connsiteX84" fmla="*/ 2918174 w 3870674"/>
              <a:gd name="connsiteY84" fmla="*/ 1467517 h 2380678"/>
              <a:gd name="connsiteX85" fmla="*/ 2925128 w 3870674"/>
              <a:gd name="connsiteY85" fmla="*/ 1461040 h 2380678"/>
              <a:gd name="connsiteX86" fmla="*/ 2918079 w 3870674"/>
              <a:gd name="connsiteY86" fmla="*/ 1455706 h 2380678"/>
              <a:gd name="connsiteX87" fmla="*/ 2918936 w 3870674"/>
              <a:gd name="connsiteY87" fmla="*/ 1429226 h 2380678"/>
              <a:gd name="connsiteX88" fmla="*/ 1428941 w 3870674"/>
              <a:gd name="connsiteY88" fmla="*/ 528542 h 2380678"/>
              <a:gd name="connsiteX89" fmla="*/ 1425988 w 3870674"/>
              <a:gd name="connsiteY89" fmla="*/ 523399 h 2380678"/>
              <a:gd name="connsiteX90" fmla="*/ 1423607 w 3870674"/>
              <a:gd name="connsiteY90" fmla="*/ 516731 h 2380678"/>
              <a:gd name="connsiteX91" fmla="*/ 1423035 w 3870674"/>
              <a:gd name="connsiteY91" fmla="*/ 510064 h 2380678"/>
              <a:gd name="connsiteX92" fmla="*/ 1419606 w 3870674"/>
              <a:gd name="connsiteY92" fmla="*/ 502253 h 2380678"/>
              <a:gd name="connsiteX93" fmla="*/ 1412081 w 3870674"/>
              <a:gd name="connsiteY93" fmla="*/ 494252 h 2380678"/>
              <a:gd name="connsiteX94" fmla="*/ 1403128 w 3870674"/>
              <a:gd name="connsiteY94" fmla="*/ 487585 h 2380678"/>
              <a:gd name="connsiteX95" fmla="*/ 1389412 w 3870674"/>
              <a:gd name="connsiteY95" fmla="*/ 483775 h 2380678"/>
              <a:gd name="connsiteX96" fmla="*/ 1383506 w 3870674"/>
              <a:gd name="connsiteY96" fmla="*/ 479774 h 2380678"/>
              <a:gd name="connsiteX97" fmla="*/ 1378077 w 3870674"/>
              <a:gd name="connsiteY97" fmla="*/ 477298 h 2380678"/>
              <a:gd name="connsiteX98" fmla="*/ 1372934 w 3870674"/>
              <a:gd name="connsiteY98" fmla="*/ 479774 h 2380678"/>
              <a:gd name="connsiteX99" fmla="*/ 1369124 w 3870674"/>
              <a:gd name="connsiteY99" fmla="*/ 482441 h 2380678"/>
              <a:gd name="connsiteX100" fmla="*/ 1363504 w 3870674"/>
              <a:gd name="connsiteY100" fmla="*/ 485108 h 2380678"/>
              <a:gd name="connsiteX101" fmla="*/ 1321308 w 3870674"/>
              <a:gd name="connsiteY101" fmla="*/ 490442 h 2380678"/>
              <a:gd name="connsiteX102" fmla="*/ 1317212 w 3870674"/>
              <a:gd name="connsiteY102" fmla="*/ 491776 h 2380678"/>
              <a:gd name="connsiteX103" fmla="*/ 1309687 w 3870674"/>
              <a:gd name="connsiteY103" fmla="*/ 486346 h 2380678"/>
              <a:gd name="connsiteX104" fmla="*/ 1301115 w 3870674"/>
              <a:gd name="connsiteY104" fmla="*/ 482537 h 2380678"/>
              <a:gd name="connsiteX105" fmla="*/ 1292733 w 3870674"/>
              <a:gd name="connsiteY105" fmla="*/ 481203 h 2380678"/>
              <a:gd name="connsiteX106" fmla="*/ 1285494 w 3870674"/>
              <a:gd name="connsiteY106" fmla="*/ 486346 h 2380678"/>
              <a:gd name="connsiteX107" fmla="*/ 1275778 w 3870674"/>
              <a:gd name="connsiteY107" fmla="*/ 489013 h 2380678"/>
              <a:gd name="connsiteX108" fmla="*/ 1245870 w 3870674"/>
              <a:gd name="connsiteY108" fmla="*/ 504920 h 2380678"/>
              <a:gd name="connsiteX109" fmla="*/ 1203960 w 3870674"/>
              <a:gd name="connsiteY109" fmla="*/ 532352 h 2380678"/>
              <a:gd name="connsiteX110" fmla="*/ 1202627 w 3870674"/>
              <a:gd name="connsiteY110" fmla="*/ 533686 h 2380678"/>
              <a:gd name="connsiteX111" fmla="*/ 1198912 w 3870674"/>
              <a:gd name="connsiteY111" fmla="*/ 536448 h 2380678"/>
              <a:gd name="connsiteX112" fmla="*/ 1198054 w 3870674"/>
              <a:gd name="connsiteY112" fmla="*/ 540258 h 2380678"/>
              <a:gd name="connsiteX113" fmla="*/ 1198054 w 3870674"/>
              <a:gd name="connsiteY113" fmla="*/ 545687 h 2380678"/>
              <a:gd name="connsiteX114" fmla="*/ 1196911 w 3870674"/>
              <a:gd name="connsiteY114" fmla="*/ 549497 h 2380678"/>
              <a:gd name="connsiteX115" fmla="*/ 1175194 w 3870674"/>
              <a:gd name="connsiteY115" fmla="*/ 577025 h 2380678"/>
              <a:gd name="connsiteX116" fmla="*/ 1168813 w 3870674"/>
              <a:gd name="connsiteY116" fmla="*/ 582359 h 2380678"/>
              <a:gd name="connsiteX117" fmla="*/ 1165098 w 3870674"/>
              <a:gd name="connsiteY117" fmla="*/ 587502 h 2380678"/>
              <a:gd name="connsiteX118" fmla="*/ 1170146 w 3870674"/>
              <a:gd name="connsiteY118" fmla="*/ 600647 h 2380678"/>
              <a:gd name="connsiteX119" fmla="*/ 1177481 w 3870674"/>
              <a:gd name="connsiteY119" fmla="*/ 612743 h 2380678"/>
              <a:gd name="connsiteX120" fmla="*/ 1181576 w 3870674"/>
              <a:gd name="connsiteY120" fmla="*/ 615125 h 2380678"/>
              <a:gd name="connsiteX121" fmla="*/ 1184339 w 3870674"/>
              <a:gd name="connsiteY121" fmla="*/ 625697 h 2380678"/>
              <a:gd name="connsiteX122" fmla="*/ 1191101 w 3870674"/>
              <a:gd name="connsiteY122" fmla="*/ 629793 h 2380678"/>
              <a:gd name="connsiteX123" fmla="*/ 1200055 w 3870674"/>
              <a:gd name="connsiteY123" fmla="*/ 632174 h 2380678"/>
              <a:gd name="connsiteX124" fmla="*/ 1209389 w 3870674"/>
              <a:gd name="connsiteY124" fmla="*/ 638937 h 2380678"/>
              <a:gd name="connsiteX125" fmla="*/ 1218533 w 3870674"/>
              <a:gd name="connsiteY125" fmla="*/ 641604 h 2380678"/>
              <a:gd name="connsiteX126" fmla="*/ 1231678 w 3870674"/>
              <a:gd name="connsiteY126" fmla="*/ 641604 h 2380678"/>
              <a:gd name="connsiteX127" fmla="*/ 1243489 w 3870674"/>
              <a:gd name="connsiteY127" fmla="*/ 642747 h 2380678"/>
              <a:gd name="connsiteX128" fmla="*/ 1251585 w 3870674"/>
              <a:gd name="connsiteY128" fmla="*/ 657225 h 2380678"/>
              <a:gd name="connsiteX129" fmla="*/ 1266349 w 3870674"/>
              <a:gd name="connsiteY129" fmla="*/ 671703 h 2380678"/>
              <a:gd name="connsiteX130" fmla="*/ 1270635 w 3870674"/>
              <a:gd name="connsiteY130" fmla="*/ 677037 h 2380678"/>
              <a:gd name="connsiteX131" fmla="*/ 1274445 w 3870674"/>
              <a:gd name="connsiteY131" fmla="*/ 677037 h 2380678"/>
              <a:gd name="connsiteX132" fmla="*/ 1286923 w 3870674"/>
              <a:gd name="connsiteY132" fmla="*/ 673227 h 2380678"/>
              <a:gd name="connsiteX133" fmla="*/ 1311974 w 3870674"/>
              <a:gd name="connsiteY133" fmla="*/ 674370 h 2380678"/>
              <a:gd name="connsiteX134" fmla="*/ 1336929 w 3870674"/>
              <a:gd name="connsiteY134" fmla="*/ 680847 h 2380678"/>
              <a:gd name="connsiteX135" fmla="*/ 1349026 w 3870674"/>
              <a:gd name="connsiteY135" fmla="*/ 692944 h 2380678"/>
              <a:gd name="connsiteX136" fmla="*/ 1378553 w 3870674"/>
              <a:gd name="connsiteY136" fmla="*/ 673227 h 2380678"/>
              <a:gd name="connsiteX137" fmla="*/ 1408367 w 3870674"/>
              <a:gd name="connsiteY137" fmla="*/ 645509 h 2380678"/>
              <a:gd name="connsiteX138" fmla="*/ 1405985 w 3870674"/>
              <a:gd name="connsiteY138" fmla="*/ 639032 h 2380678"/>
              <a:gd name="connsiteX139" fmla="*/ 1406461 w 3870674"/>
              <a:gd name="connsiteY139" fmla="*/ 636365 h 2380678"/>
              <a:gd name="connsiteX140" fmla="*/ 1409891 w 3870674"/>
              <a:gd name="connsiteY140" fmla="*/ 634937 h 2380678"/>
              <a:gd name="connsiteX141" fmla="*/ 1415796 w 3870674"/>
              <a:gd name="connsiteY141" fmla="*/ 637604 h 2380678"/>
              <a:gd name="connsiteX142" fmla="*/ 1416368 w 3870674"/>
              <a:gd name="connsiteY142" fmla="*/ 627031 h 2380678"/>
              <a:gd name="connsiteX143" fmla="*/ 1415796 w 3870674"/>
              <a:gd name="connsiteY143" fmla="*/ 615220 h 2380678"/>
              <a:gd name="connsiteX144" fmla="*/ 1414367 w 3870674"/>
              <a:gd name="connsiteY144" fmla="*/ 604933 h 2380678"/>
              <a:gd name="connsiteX145" fmla="*/ 1411986 w 3870674"/>
              <a:gd name="connsiteY145" fmla="*/ 596932 h 2380678"/>
              <a:gd name="connsiteX146" fmla="*/ 1431131 w 3870674"/>
              <a:gd name="connsiteY146" fmla="*/ 562737 h 2380678"/>
              <a:gd name="connsiteX147" fmla="*/ 1437037 w 3870674"/>
              <a:gd name="connsiteY147" fmla="*/ 539115 h 2380678"/>
              <a:gd name="connsiteX148" fmla="*/ 1437037 w 3870674"/>
              <a:gd name="connsiteY148" fmla="*/ 532352 h 2380678"/>
              <a:gd name="connsiteX149" fmla="*/ 1432274 w 3870674"/>
              <a:gd name="connsiteY149" fmla="*/ 529876 h 2380678"/>
              <a:gd name="connsiteX150" fmla="*/ 1428941 w 3870674"/>
              <a:gd name="connsiteY150" fmla="*/ 528542 h 2380678"/>
              <a:gd name="connsiteX151" fmla="*/ 2306098 w 3870674"/>
              <a:gd name="connsiteY151" fmla="*/ 999077 h 2380678"/>
              <a:gd name="connsiteX152" fmla="*/ 2298478 w 3870674"/>
              <a:gd name="connsiteY152" fmla="*/ 991457 h 2380678"/>
              <a:gd name="connsiteX153" fmla="*/ 2296001 w 3870674"/>
              <a:gd name="connsiteY153" fmla="*/ 979646 h 2380678"/>
              <a:gd name="connsiteX154" fmla="*/ 2296096 w 3870674"/>
              <a:gd name="connsiteY154" fmla="*/ 969073 h 2380678"/>
              <a:gd name="connsiteX155" fmla="*/ 2294192 w 3870674"/>
              <a:gd name="connsiteY155" fmla="*/ 962597 h 2380678"/>
              <a:gd name="connsiteX156" fmla="*/ 2285524 w 3870674"/>
              <a:gd name="connsiteY156" fmla="*/ 958501 h 2380678"/>
              <a:gd name="connsiteX157" fmla="*/ 2277142 w 3870674"/>
              <a:gd name="connsiteY157" fmla="*/ 954977 h 2380678"/>
              <a:gd name="connsiteX158" fmla="*/ 2278761 w 3870674"/>
              <a:gd name="connsiteY158" fmla="*/ 944023 h 2380678"/>
              <a:gd name="connsiteX159" fmla="*/ 2284190 w 3870674"/>
              <a:gd name="connsiteY159" fmla="*/ 933736 h 2380678"/>
              <a:gd name="connsiteX160" fmla="*/ 2287429 w 3870674"/>
              <a:gd name="connsiteY160" fmla="*/ 929640 h 2380678"/>
              <a:gd name="connsiteX161" fmla="*/ 2261045 w 3870674"/>
              <a:gd name="connsiteY161" fmla="*/ 929640 h 2380678"/>
              <a:gd name="connsiteX162" fmla="*/ 2253806 w 3870674"/>
              <a:gd name="connsiteY162" fmla="*/ 932307 h 2380678"/>
              <a:gd name="connsiteX163" fmla="*/ 2268569 w 3870674"/>
              <a:gd name="connsiteY163" fmla="*/ 942594 h 2380678"/>
              <a:gd name="connsiteX164" fmla="*/ 2259044 w 3870674"/>
              <a:gd name="connsiteY164" fmla="*/ 946690 h 2380678"/>
              <a:gd name="connsiteX165" fmla="*/ 2253044 w 3870674"/>
              <a:gd name="connsiteY165" fmla="*/ 948119 h 2380678"/>
              <a:gd name="connsiteX166" fmla="*/ 2250091 w 3870674"/>
              <a:gd name="connsiteY166" fmla="*/ 945452 h 2380678"/>
              <a:gd name="connsiteX167" fmla="*/ 2247900 w 3870674"/>
              <a:gd name="connsiteY167" fmla="*/ 945452 h 2380678"/>
              <a:gd name="connsiteX168" fmla="*/ 2235327 w 3870674"/>
              <a:gd name="connsiteY168" fmla="*/ 932212 h 2380678"/>
              <a:gd name="connsiteX169" fmla="*/ 2228279 w 3870674"/>
              <a:gd name="connsiteY169" fmla="*/ 925735 h 2380678"/>
              <a:gd name="connsiteX170" fmla="*/ 2222659 w 3870674"/>
              <a:gd name="connsiteY170" fmla="*/ 917734 h 2380678"/>
              <a:gd name="connsiteX171" fmla="*/ 2213229 w 3870674"/>
              <a:gd name="connsiteY171" fmla="*/ 895350 h 2380678"/>
              <a:gd name="connsiteX172" fmla="*/ 2217039 w 3870674"/>
              <a:gd name="connsiteY172" fmla="*/ 895350 h 2380678"/>
              <a:gd name="connsiteX173" fmla="*/ 2218849 w 3870674"/>
              <a:gd name="connsiteY173" fmla="*/ 896493 h 2380678"/>
              <a:gd name="connsiteX174" fmla="*/ 2221040 w 3870674"/>
              <a:gd name="connsiteY174" fmla="*/ 899446 h 2380678"/>
              <a:gd name="connsiteX175" fmla="*/ 2221040 w 3870674"/>
              <a:gd name="connsiteY175" fmla="*/ 888873 h 2380678"/>
              <a:gd name="connsiteX176" fmla="*/ 2220182 w 3870674"/>
              <a:gd name="connsiteY176" fmla="*/ 879729 h 2380678"/>
              <a:gd name="connsiteX177" fmla="*/ 2216753 w 3870674"/>
              <a:gd name="connsiteY177" fmla="*/ 872966 h 2380678"/>
              <a:gd name="connsiteX178" fmla="*/ 2203228 w 3870674"/>
              <a:gd name="connsiteY178" fmla="*/ 863822 h 2380678"/>
              <a:gd name="connsiteX179" fmla="*/ 2193512 w 3870674"/>
              <a:gd name="connsiteY179" fmla="*/ 849344 h 2380678"/>
              <a:gd name="connsiteX180" fmla="*/ 2185130 w 3870674"/>
              <a:gd name="connsiteY180" fmla="*/ 833723 h 2380678"/>
              <a:gd name="connsiteX181" fmla="*/ 2183797 w 3870674"/>
              <a:gd name="connsiteY181" fmla="*/ 824579 h 2380678"/>
              <a:gd name="connsiteX182" fmla="*/ 2178082 w 3870674"/>
              <a:gd name="connsiteY182" fmla="*/ 814006 h 2380678"/>
              <a:gd name="connsiteX183" fmla="*/ 2171700 w 3870674"/>
              <a:gd name="connsiteY183" fmla="*/ 804577 h 2380678"/>
              <a:gd name="connsiteX184" fmla="*/ 2163699 w 3870674"/>
              <a:gd name="connsiteY184" fmla="*/ 796957 h 2380678"/>
              <a:gd name="connsiteX185" fmla="*/ 2153793 w 3870674"/>
              <a:gd name="connsiteY185" fmla="*/ 792861 h 2380678"/>
              <a:gd name="connsiteX186" fmla="*/ 2152650 w 3870674"/>
              <a:gd name="connsiteY186" fmla="*/ 790480 h 2380678"/>
              <a:gd name="connsiteX187" fmla="*/ 2151031 w 3870674"/>
              <a:gd name="connsiteY187" fmla="*/ 788956 h 2380678"/>
              <a:gd name="connsiteX188" fmla="*/ 2150174 w 3870674"/>
              <a:gd name="connsiteY188" fmla="*/ 787527 h 2380678"/>
              <a:gd name="connsiteX189" fmla="*/ 2150174 w 3870674"/>
              <a:gd name="connsiteY189" fmla="*/ 783717 h 2380678"/>
              <a:gd name="connsiteX190" fmla="*/ 2117789 w 3870674"/>
              <a:gd name="connsiteY190" fmla="*/ 800862 h 2380678"/>
              <a:gd name="connsiteX191" fmla="*/ 2109502 w 3870674"/>
              <a:gd name="connsiteY191" fmla="*/ 808863 h 2380678"/>
              <a:gd name="connsiteX192" fmla="*/ 2104454 w 3870674"/>
              <a:gd name="connsiteY192" fmla="*/ 819436 h 2380678"/>
              <a:gd name="connsiteX193" fmla="*/ 2100358 w 3870674"/>
              <a:gd name="connsiteY193" fmla="*/ 825913 h 2380678"/>
              <a:gd name="connsiteX194" fmla="*/ 2096357 w 3870674"/>
              <a:gd name="connsiteY194" fmla="*/ 828294 h 2380678"/>
              <a:gd name="connsiteX195" fmla="*/ 2091976 w 3870674"/>
              <a:gd name="connsiteY195" fmla="*/ 829818 h 2380678"/>
              <a:gd name="connsiteX196" fmla="*/ 2075878 w 3870674"/>
              <a:gd name="connsiteY196" fmla="*/ 840391 h 2380678"/>
              <a:gd name="connsiteX197" fmla="*/ 2073211 w 3870674"/>
              <a:gd name="connsiteY197" fmla="*/ 845725 h 2380678"/>
              <a:gd name="connsiteX198" fmla="*/ 2073211 w 3870674"/>
              <a:gd name="connsiteY198" fmla="*/ 850773 h 2380678"/>
              <a:gd name="connsiteX199" fmla="*/ 2071307 w 3870674"/>
              <a:gd name="connsiteY199" fmla="*/ 854869 h 2380678"/>
              <a:gd name="connsiteX200" fmla="*/ 2063020 w 3870674"/>
              <a:gd name="connsiteY200" fmla="*/ 856012 h 2380678"/>
              <a:gd name="connsiteX201" fmla="*/ 2057114 w 3870674"/>
              <a:gd name="connsiteY201" fmla="*/ 854869 h 2380678"/>
              <a:gd name="connsiteX202" fmla="*/ 2046637 w 3870674"/>
              <a:gd name="connsiteY202" fmla="*/ 853726 h 2380678"/>
              <a:gd name="connsiteX203" fmla="*/ 2016728 w 3870674"/>
              <a:gd name="connsiteY203" fmla="*/ 850773 h 2380678"/>
              <a:gd name="connsiteX204" fmla="*/ 2004536 w 3870674"/>
              <a:gd name="connsiteY204" fmla="*/ 852202 h 2380678"/>
              <a:gd name="connsiteX205" fmla="*/ 1994535 w 3870674"/>
              <a:gd name="connsiteY205" fmla="*/ 856012 h 2380678"/>
              <a:gd name="connsiteX206" fmla="*/ 1989392 w 3870674"/>
              <a:gd name="connsiteY206" fmla="*/ 866585 h 2380678"/>
              <a:gd name="connsiteX207" fmla="*/ 2009299 w 3870674"/>
              <a:gd name="connsiteY207" fmla="*/ 883730 h 2380678"/>
              <a:gd name="connsiteX208" fmla="*/ 2007489 w 3870674"/>
              <a:gd name="connsiteY208" fmla="*/ 894302 h 2380678"/>
              <a:gd name="connsiteX209" fmla="*/ 2003203 w 3870674"/>
              <a:gd name="connsiteY209" fmla="*/ 906113 h 2380678"/>
              <a:gd name="connsiteX210" fmla="*/ 2008823 w 3870674"/>
              <a:gd name="connsiteY210" fmla="*/ 917924 h 2380678"/>
              <a:gd name="connsiteX211" fmla="*/ 2017967 w 3870674"/>
              <a:gd name="connsiteY211" fmla="*/ 927354 h 2380678"/>
              <a:gd name="connsiteX212" fmla="*/ 2024348 w 3870674"/>
              <a:gd name="connsiteY212" fmla="*/ 932402 h 2380678"/>
              <a:gd name="connsiteX213" fmla="*/ 2030254 w 3870674"/>
              <a:gd name="connsiteY213" fmla="*/ 939165 h 2380678"/>
              <a:gd name="connsiteX214" fmla="*/ 2040541 w 3870674"/>
              <a:gd name="connsiteY214" fmla="*/ 958596 h 2380678"/>
              <a:gd name="connsiteX215" fmla="*/ 2048066 w 3870674"/>
              <a:gd name="connsiteY215" fmla="*/ 969169 h 2380678"/>
              <a:gd name="connsiteX216" fmla="*/ 2052637 w 3870674"/>
              <a:gd name="connsiteY216" fmla="*/ 971836 h 2380678"/>
              <a:gd name="connsiteX217" fmla="*/ 2061019 w 3870674"/>
              <a:gd name="connsiteY217" fmla="*/ 975646 h 2380678"/>
              <a:gd name="connsiteX218" fmla="*/ 2064829 w 3870674"/>
              <a:gd name="connsiteY218" fmla="*/ 978313 h 2380678"/>
              <a:gd name="connsiteX219" fmla="*/ 2067020 w 3870674"/>
              <a:gd name="connsiteY219" fmla="*/ 982409 h 2380678"/>
              <a:gd name="connsiteX220" fmla="*/ 2077974 w 3870674"/>
              <a:gd name="connsiteY220" fmla="*/ 1021652 h 2380678"/>
              <a:gd name="connsiteX221" fmla="*/ 2080927 w 3870674"/>
              <a:gd name="connsiteY221" fmla="*/ 1022795 h 2380678"/>
              <a:gd name="connsiteX222" fmla="*/ 2083403 w 3870674"/>
              <a:gd name="connsiteY222" fmla="*/ 1025747 h 2380678"/>
              <a:gd name="connsiteX223" fmla="*/ 2085880 w 3870674"/>
              <a:gd name="connsiteY223" fmla="*/ 1026890 h 2380678"/>
              <a:gd name="connsiteX224" fmla="*/ 2091023 w 3870674"/>
              <a:gd name="connsiteY224" fmla="*/ 1022795 h 2380678"/>
              <a:gd name="connsiteX225" fmla="*/ 2097691 w 3870674"/>
              <a:gd name="connsiteY225" fmla="*/ 1019270 h 2380678"/>
              <a:gd name="connsiteX226" fmla="*/ 2123218 w 3870674"/>
              <a:gd name="connsiteY226" fmla="*/ 1015174 h 2380678"/>
              <a:gd name="connsiteX227" fmla="*/ 2135029 w 3870674"/>
              <a:gd name="connsiteY227" fmla="*/ 1015174 h 2380678"/>
              <a:gd name="connsiteX228" fmla="*/ 2146840 w 3870674"/>
              <a:gd name="connsiteY228" fmla="*/ 1019270 h 2380678"/>
              <a:gd name="connsiteX229" fmla="*/ 2148459 w 3870674"/>
              <a:gd name="connsiteY229" fmla="*/ 1001839 h 2380678"/>
              <a:gd name="connsiteX230" fmla="*/ 2141411 w 3870674"/>
              <a:gd name="connsiteY230" fmla="*/ 992696 h 2380678"/>
              <a:gd name="connsiteX231" fmla="*/ 2130647 w 3870674"/>
              <a:gd name="connsiteY231" fmla="*/ 987362 h 2380678"/>
              <a:gd name="connsiteX232" fmla="*/ 2120646 w 3870674"/>
              <a:gd name="connsiteY232" fmla="*/ 978218 h 2380678"/>
              <a:gd name="connsiteX233" fmla="*/ 2131219 w 3870674"/>
              <a:gd name="connsiteY233" fmla="*/ 978218 h 2380678"/>
              <a:gd name="connsiteX234" fmla="*/ 2143887 w 3870674"/>
              <a:gd name="connsiteY234" fmla="*/ 983552 h 2380678"/>
              <a:gd name="connsiteX235" fmla="*/ 2150554 w 3870674"/>
              <a:gd name="connsiteY235" fmla="*/ 982409 h 2380678"/>
              <a:gd name="connsiteX236" fmla="*/ 2142839 w 3870674"/>
              <a:gd name="connsiteY236" fmla="*/ 966502 h 2380678"/>
              <a:gd name="connsiteX237" fmla="*/ 2150936 w 3870674"/>
              <a:gd name="connsiteY237" fmla="*/ 971836 h 2380678"/>
              <a:gd name="connsiteX238" fmla="*/ 2153888 w 3870674"/>
              <a:gd name="connsiteY238" fmla="*/ 975646 h 2380678"/>
              <a:gd name="connsiteX239" fmla="*/ 2158175 w 3870674"/>
              <a:gd name="connsiteY239" fmla="*/ 971836 h 2380678"/>
              <a:gd name="connsiteX240" fmla="*/ 2162746 w 3870674"/>
              <a:gd name="connsiteY240" fmla="*/ 971836 h 2380678"/>
              <a:gd name="connsiteX241" fmla="*/ 2166557 w 3870674"/>
              <a:gd name="connsiteY241" fmla="*/ 974503 h 2380678"/>
              <a:gd name="connsiteX242" fmla="*/ 2169033 w 3870674"/>
              <a:gd name="connsiteY242" fmla="*/ 978313 h 2380678"/>
              <a:gd name="connsiteX243" fmla="*/ 2168176 w 3870674"/>
              <a:gd name="connsiteY243" fmla="*/ 986314 h 2380678"/>
              <a:gd name="connsiteX244" fmla="*/ 2163128 w 3870674"/>
              <a:gd name="connsiteY244" fmla="*/ 988695 h 2380678"/>
              <a:gd name="connsiteX245" fmla="*/ 2157412 w 3870674"/>
              <a:gd name="connsiteY245" fmla="*/ 990124 h 2380678"/>
              <a:gd name="connsiteX246" fmla="*/ 2153888 w 3870674"/>
              <a:gd name="connsiteY246" fmla="*/ 995744 h 2380678"/>
              <a:gd name="connsiteX247" fmla="*/ 2156555 w 3870674"/>
              <a:gd name="connsiteY247" fmla="*/ 1007555 h 2380678"/>
              <a:gd name="connsiteX248" fmla="*/ 2167509 w 3870674"/>
              <a:gd name="connsiteY248" fmla="*/ 1009936 h 2380678"/>
              <a:gd name="connsiteX249" fmla="*/ 2179701 w 3870674"/>
              <a:gd name="connsiteY249" fmla="*/ 1007555 h 2380678"/>
              <a:gd name="connsiteX250" fmla="*/ 2187226 w 3870674"/>
              <a:gd name="connsiteY250" fmla="*/ 998125 h 2380678"/>
              <a:gd name="connsiteX251" fmla="*/ 2198751 w 3870674"/>
              <a:gd name="connsiteY251" fmla="*/ 1004602 h 2380678"/>
              <a:gd name="connsiteX252" fmla="*/ 2203799 w 3870674"/>
              <a:gd name="connsiteY252" fmla="*/ 1008697 h 2380678"/>
              <a:gd name="connsiteX253" fmla="*/ 2209229 w 3870674"/>
              <a:gd name="connsiteY253" fmla="*/ 1015174 h 2380678"/>
              <a:gd name="connsiteX254" fmla="*/ 2206752 w 3870674"/>
              <a:gd name="connsiteY254" fmla="*/ 1020509 h 2380678"/>
              <a:gd name="connsiteX255" fmla="*/ 2212181 w 3870674"/>
              <a:gd name="connsiteY255" fmla="*/ 1025843 h 2380678"/>
              <a:gd name="connsiteX256" fmla="*/ 2227993 w 3870674"/>
              <a:gd name="connsiteY256" fmla="*/ 1033558 h 2380678"/>
              <a:gd name="connsiteX257" fmla="*/ 2235803 w 3870674"/>
              <a:gd name="connsiteY257" fmla="*/ 1041845 h 2380678"/>
              <a:gd name="connsiteX258" fmla="*/ 2239328 w 3870674"/>
              <a:gd name="connsiteY258" fmla="*/ 1042988 h 2380678"/>
              <a:gd name="connsiteX259" fmla="*/ 2248471 w 3870674"/>
              <a:gd name="connsiteY259" fmla="*/ 1042988 h 2380678"/>
              <a:gd name="connsiteX260" fmla="*/ 2260854 w 3870674"/>
              <a:gd name="connsiteY260" fmla="*/ 1038892 h 2380678"/>
              <a:gd name="connsiteX261" fmla="*/ 2275142 w 3870674"/>
              <a:gd name="connsiteY261" fmla="*/ 1033558 h 2380678"/>
              <a:gd name="connsiteX262" fmla="*/ 2287715 w 3870674"/>
              <a:gd name="connsiteY262" fmla="*/ 1032415 h 2380678"/>
              <a:gd name="connsiteX263" fmla="*/ 2295049 w 3870674"/>
              <a:gd name="connsiteY263" fmla="*/ 1042988 h 2380678"/>
              <a:gd name="connsiteX264" fmla="*/ 2303336 w 3870674"/>
              <a:gd name="connsiteY264" fmla="*/ 1035368 h 2380678"/>
              <a:gd name="connsiteX265" fmla="*/ 2332101 w 3870674"/>
              <a:gd name="connsiteY265" fmla="*/ 1015365 h 2380678"/>
              <a:gd name="connsiteX266" fmla="*/ 2323814 w 3870674"/>
              <a:gd name="connsiteY266" fmla="*/ 1007745 h 2380678"/>
              <a:gd name="connsiteX267" fmla="*/ 2306098 w 3870674"/>
              <a:gd name="connsiteY267" fmla="*/ 999077 h 2380678"/>
              <a:gd name="connsiteX268" fmla="*/ 3219450 w 3870674"/>
              <a:gd name="connsiteY268" fmla="*/ 1352836 h 2380678"/>
              <a:gd name="connsiteX269" fmla="*/ 3226213 w 3870674"/>
              <a:gd name="connsiteY269" fmla="*/ 1330738 h 2380678"/>
              <a:gd name="connsiteX270" fmla="*/ 3218116 w 3870674"/>
              <a:gd name="connsiteY270" fmla="*/ 1310640 h 2380678"/>
              <a:gd name="connsiteX271" fmla="*/ 3187160 w 3870674"/>
              <a:gd name="connsiteY271" fmla="*/ 1293876 h 2380678"/>
              <a:gd name="connsiteX272" fmla="*/ 3179350 w 3870674"/>
              <a:gd name="connsiteY272" fmla="*/ 1290923 h 2380678"/>
              <a:gd name="connsiteX273" fmla="*/ 3154871 w 3870674"/>
              <a:gd name="connsiteY273" fmla="*/ 1287399 h 2380678"/>
              <a:gd name="connsiteX274" fmla="*/ 3150108 w 3870674"/>
              <a:gd name="connsiteY274" fmla="*/ 1282065 h 2380678"/>
              <a:gd name="connsiteX275" fmla="*/ 3146965 w 3870674"/>
              <a:gd name="connsiteY275" fmla="*/ 1268825 h 2380678"/>
              <a:gd name="connsiteX276" fmla="*/ 3143441 w 3870674"/>
              <a:gd name="connsiteY276" fmla="*/ 1263777 h 2380678"/>
              <a:gd name="connsiteX277" fmla="*/ 3124295 w 3870674"/>
              <a:gd name="connsiteY277" fmla="*/ 1259681 h 2380678"/>
              <a:gd name="connsiteX278" fmla="*/ 3112198 w 3870674"/>
              <a:gd name="connsiteY278" fmla="*/ 1256729 h 2380678"/>
              <a:gd name="connsiteX279" fmla="*/ 3106864 w 3870674"/>
              <a:gd name="connsiteY279" fmla="*/ 1249109 h 2380678"/>
              <a:gd name="connsiteX280" fmla="*/ 3103626 w 3870674"/>
              <a:gd name="connsiteY280" fmla="*/ 1243774 h 2380678"/>
              <a:gd name="connsiteX281" fmla="*/ 3096101 w 3870674"/>
              <a:gd name="connsiteY281" fmla="*/ 1236155 h 2380678"/>
              <a:gd name="connsiteX282" fmla="*/ 3087529 w 3870674"/>
              <a:gd name="connsiteY282" fmla="*/ 1229678 h 2380678"/>
              <a:gd name="connsiteX283" fmla="*/ 3080481 w 3870674"/>
              <a:gd name="connsiteY283" fmla="*/ 1232059 h 2380678"/>
              <a:gd name="connsiteX284" fmla="*/ 3079432 w 3870674"/>
              <a:gd name="connsiteY284" fmla="*/ 1229678 h 2380678"/>
              <a:gd name="connsiteX285" fmla="*/ 3077813 w 3870674"/>
              <a:gd name="connsiteY285" fmla="*/ 1227868 h 2380678"/>
              <a:gd name="connsiteX286" fmla="*/ 3073718 w 3870674"/>
              <a:gd name="connsiteY286" fmla="*/ 1227868 h 2380678"/>
              <a:gd name="connsiteX287" fmla="*/ 3066479 w 3870674"/>
              <a:gd name="connsiteY287" fmla="*/ 1225487 h 2380678"/>
              <a:gd name="connsiteX288" fmla="*/ 3057525 w 3870674"/>
              <a:gd name="connsiteY288" fmla="*/ 1222820 h 2380678"/>
              <a:gd name="connsiteX289" fmla="*/ 3048381 w 3870674"/>
              <a:gd name="connsiteY289" fmla="*/ 1222820 h 2380678"/>
              <a:gd name="connsiteX290" fmla="*/ 3039999 w 3870674"/>
              <a:gd name="connsiteY290" fmla="*/ 1223963 h 2380678"/>
              <a:gd name="connsiteX291" fmla="*/ 3031427 w 3870674"/>
              <a:gd name="connsiteY291" fmla="*/ 1226630 h 2380678"/>
              <a:gd name="connsiteX292" fmla="*/ 3014186 w 3870674"/>
              <a:gd name="connsiteY292" fmla="*/ 1239584 h 2380678"/>
              <a:gd name="connsiteX293" fmla="*/ 3008186 w 3870674"/>
              <a:gd name="connsiteY293" fmla="*/ 1241393 h 2380678"/>
              <a:gd name="connsiteX294" fmla="*/ 2992279 w 3870674"/>
              <a:gd name="connsiteY294" fmla="*/ 1242536 h 2380678"/>
              <a:gd name="connsiteX295" fmla="*/ 2984278 w 3870674"/>
              <a:gd name="connsiteY295" fmla="*/ 1243679 h 2380678"/>
              <a:gd name="connsiteX296" fmla="*/ 2975706 w 3870674"/>
              <a:gd name="connsiteY296" fmla="*/ 1247775 h 2380678"/>
              <a:gd name="connsiteX297" fmla="*/ 2968943 w 3870674"/>
              <a:gd name="connsiteY297" fmla="*/ 1251299 h 2380678"/>
              <a:gd name="connsiteX298" fmla="*/ 2962275 w 3870674"/>
              <a:gd name="connsiteY298" fmla="*/ 1252728 h 2380678"/>
              <a:gd name="connsiteX299" fmla="*/ 2954655 w 3870674"/>
              <a:gd name="connsiteY299" fmla="*/ 1247680 h 2380678"/>
              <a:gd name="connsiteX300" fmla="*/ 2939225 w 3870674"/>
              <a:gd name="connsiteY300" fmla="*/ 1210532 h 2380678"/>
              <a:gd name="connsiteX301" fmla="*/ 2935414 w 3870674"/>
              <a:gd name="connsiteY301" fmla="*/ 1204055 h 2380678"/>
              <a:gd name="connsiteX302" fmla="*/ 2931033 w 3870674"/>
              <a:gd name="connsiteY302" fmla="*/ 1198721 h 2380678"/>
              <a:gd name="connsiteX303" fmla="*/ 2909697 w 3870674"/>
              <a:gd name="connsiteY303" fmla="*/ 1176338 h 2380678"/>
              <a:gd name="connsiteX304" fmla="*/ 2902934 w 3870674"/>
              <a:gd name="connsiteY304" fmla="*/ 1172528 h 2380678"/>
              <a:gd name="connsiteX305" fmla="*/ 2894552 w 3870674"/>
              <a:gd name="connsiteY305" fmla="*/ 1166051 h 2380678"/>
              <a:gd name="connsiteX306" fmla="*/ 2889981 w 3870674"/>
              <a:gd name="connsiteY306" fmla="*/ 1164622 h 2380678"/>
              <a:gd name="connsiteX307" fmla="*/ 2888075 w 3870674"/>
              <a:gd name="connsiteY307" fmla="*/ 1169956 h 2380678"/>
              <a:gd name="connsiteX308" fmla="*/ 2886170 w 3870674"/>
              <a:gd name="connsiteY308" fmla="*/ 1174052 h 2380678"/>
              <a:gd name="connsiteX309" fmla="*/ 2877217 w 3870674"/>
              <a:gd name="connsiteY309" fmla="*/ 1174052 h 2380678"/>
              <a:gd name="connsiteX310" fmla="*/ 2873407 w 3870674"/>
              <a:gd name="connsiteY310" fmla="*/ 1172528 h 2380678"/>
              <a:gd name="connsiteX311" fmla="*/ 2872645 w 3870674"/>
              <a:gd name="connsiteY311" fmla="*/ 1176338 h 2380678"/>
              <a:gd name="connsiteX312" fmla="*/ 2870454 w 3870674"/>
              <a:gd name="connsiteY312" fmla="*/ 1183386 h 2380678"/>
              <a:gd name="connsiteX313" fmla="*/ 2869978 w 3870674"/>
              <a:gd name="connsiteY313" fmla="*/ 1188434 h 2380678"/>
              <a:gd name="connsiteX314" fmla="*/ 2867501 w 3870674"/>
              <a:gd name="connsiteY314" fmla="*/ 1187006 h 2380678"/>
              <a:gd name="connsiteX315" fmla="*/ 2860834 w 3870674"/>
              <a:gd name="connsiteY315" fmla="*/ 1185863 h 2380678"/>
              <a:gd name="connsiteX316" fmla="*/ 2858167 w 3870674"/>
              <a:gd name="connsiteY316" fmla="*/ 1184339 h 2380678"/>
              <a:gd name="connsiteX317" fmla="*/ 2855786 w 3870674"/>
              <a:gd name="connsiteY317" fmla="*/ 1197578 h 2380678"/>
              <a:gd name="connsiteX318" fmla="*/ 2836164 w 3870674"/>
              <a:gd name="connsiteY318" fmla="*/ 1239488 h 2380678"/>
              <a:gd name="connsiteX319" fmla="*/ 2872169 w 3870674"/>
              <a:gd name="connsiteY319" fmla="*/ 1292257 h 2380678"/>
              <a:gd name="connsiteX320" fmla="*/ 2875312 w 3870674"/>
              <a:gd name="connsiteY320" fmla="*/ 1294924 h 2380678"/>
              <a:gd name="connsiteX321" fmla="*/ 2879407 w 3870674"/>
              <a:gd name="connsiteY321" fmla="*/ 1296448 h 2380678"/>
              <a:gd name="connsiteX322" fmla="*/ 2892076 w 3870674"/>
              <a:gd name="connsiteY322" fmla="*/ 1301401 h 2380678"/>
              <a:gd name="connsiteX323" fmla="*/ 2902077 w 3870674"/>
              <a:gd name="connsiteY323" fmla="*/ 1307878 h 2380678"/>
              <a:gd name="connsiteX324" fmla="*/ 2917698 w 3870674"/>
              <a:gd name="connsiteY324" fmla="*/ 1314640 h 2380678"/>
              <a:gd name="connsiteX325" fmla="*/ 2924651 w 3870674"/>
              <a:gd name="connsiteY325" fmla="*/ 1314640 h 2380678"/>
              <a:gd name="connsiteX326" fmla="*/ 2929509 w 3870674"/>
              <a:gd name="connsiteY326" fmla="*/ 1313116 h 2380678"/>
              <a:gd name="connsiteX327" fmla="*/ 2934271 w 3870674"/>
              <a:gd name="connsiteY327" fmla="*/ 1311973 h 2380678"/>
              <a:gd name="connsiteX328" fmla="*/ 2939891 w 3870674"/>
              <a:gd name="connsiteY328" fmla="*/ 1310449 h 2380678"/>
              <a:gd name="connsiteX329" fmla="*/ 2953131 w 3870674"/>
              <a:gd name="connsiteY329" fmla="*/ 1310449 h 2380678"/>
              <a:gd name="connsiteX330" fmla="*/ 2959227 w 3870674"/>
              <a:gd name="connsiteY330" fmla="*/ 1311973 h 2380678"/>
              <a:gd name="connsiteX331" fmla="*/ 2962180 w 3870674"/>
              <a:gd name="connsiteY331" fmla="*/ 1316069 h 2380678"/>
              <a:gd name="connsiteX332" fmla="*/ 2963989 w 3870674"/>
              <a:gd name="connsiteY332" fmla="*/ 1329023 h 2380678"/>
              <a:gd name="connsiteX333" fmla="*/ 2965895 w 3870674"/>
              <a:gd name="connsiteY333" fmla="*/ 1335500 h 2380678"/>
              <a:gd name="connsiteX334" fmla="*/ 2968085 w 3870674"/>
              <a:gd name="connsiteY334" fmla="*/ 1338167 h 2380678"/>
              <a:gd name="connsiteX335" fmla="*/ 2973134 w 3870674"/>
              <a:gd name="connsiteY335" fmla="*/ 1342263 h 2380678"/>
              <a:gd name="connsiteX336" fmla="*/ 2976086 w 3870674"/>
              <a:gd name="connsiteY336" fmla="*/ 1353788 h 2380678"/>
              <a:gd name="connsiteX337" fmla="*/ 2977705 w 3870674"/>
              <a:gd name="connsiteY337" fmla="*/ 1401509 h 2380678"/>
              <a:gd name="connsiteX338" fmla="*/ 2983706 w 3870674"/>
              <a:gd name="connsiteY338" fmla="*/ 1420939 h 2380678"/>
              <a:gd name="connsiteX339" fmla="*/ 2997518 w 3870674"/>
              <a:gd name="connsiteY339" fmla="*/ 1432751 h 2380678"/>
              <a:gd name="connsiteX340" fmla="*/ 3021330 w 3870674"/>
              <a:gd name="connsiteY340" fmla="*/ 1432751 h 2380678"/>
              <a:gd name="connsiteX341" fmla="*/ 3031522 w 3870674"/>
              <a:gd name="connsiteY341" fmla="*/ 1427416 h 2380678"/>
              <a:gd name="connsiteX342" fmla="*/ 3037427 w 3870674"/>
              <a:gd name="connsiteY342" fmla="*/ 1424749 h 2380678"/>
              <a:gd name="connsiteX343" fmla="*/ 3040094 w 3870674"/>
              <a:gd name="connsiteY343" fmla="*/ 1426273 h 2380678"/>
              <a:gd name="connsiteX344" fmla="*/ 3042857 w 3870674"/>
              <a:gd name="connsiteY344" fmla="*/ 1430369 h 2380678"/>
              <a:gd name="connsiteX345" fmla="*/ 3048857 w 3870674"/>
              <a:gd name="connsiteY345" fmla="*/ 1430369 h 2380678"/>
              <a:gd name="connsiteX346" fmla="*/ 3069146 w 3870674"/>
              <a:gd name="connsiteY346" fmla="*/ 1426273 h 2380678"/>
              <a:gd name="connsiteX347" fmla="*/ 3099340 w 3870674"/>
              <a:gd name="connsiteY347" fmla="*/ 1405033 h 2380678"/>
              <a:gd name="connsiteX348" fmla="*/ 3109912 w 3870674"/>
              <a:gd name="connsiteY348" fmla="*/ 1402652 h 2380678"/>
              <a:gd name="connsiteX349" fmla="*/ 3119628 w 3870674"/>
              <a:gd name="connsiteY349" fmla="*/ 1403795 h 2380678"/>
              <a:gd name="connsiteX350" fmla="*/ 3130105 w 3870674"/>
              <a:gd name="connsiteY350" fmla="*/ 1407890 h 2380678"/>
              <a:gd name="connsiteX351" fmla="*/ 3141631 w 3870674"/>
              <a:gd name="connsiteY351" fmla="*/ 1409033 h 2380678"/>
              <a:gd name="connsiteX352" fmla="*/ 3151823 w 3870674"/>
              <a:gd name="connsiteY352" fmla="*/ 1406366 h 2380678"/>
              <a:gd name="connsiteX353" fmla="*/ 3188398 w 3870674"/>
              <a:gd name="connsiteY353" fmla="*/ 1385411 h 2380678"/>
              <a:gd name="connsiteX354" fmla="*/ 3204496 w 3870674"/>
              <a:gd name="connsiteY354" fmla="*/ 1370648 h 2380678"/>
              <a:gd name="connsiteX355" fmla="*/ 3219450 w 3870674"/>
              <a:gd name="connsiteY355" fmla="*/ 1352836 h 2380678"/>
              <a:gd name="connsiteX356" fmla="*/ 2829687 w 3870674"/>
              <a:gd name="connsiteY356" fmla="*/ 1101947 h 2380678"/>
              <a:gd name="connsiteX357" fmla="*/ 2813781 w 3870674"/>
              <a:gd name="connsiteY357" fmla="*/ 1097852 h 2380678"/>
              <a:gd name="connsiteX358" fmla="*/ 2802731 w 3870674"/>
              <a:gd name="connsiteY358" fmla="*/ 1097852 h 2380678"/>
              <a:gd name="connsiteX359" fmla="*/ 2798254 w 3870674"/>
              <a:gd name="connsiteY359" fmla="*/ 1096423 h 2380678"/>
              <a:gd name="connsiteX360" fmla="*/ 2795207 w 3870674"/>
              <a:gd name="connsiteY360" fmla="*/ 1094041 h 2380678"/>
              <a:gd name="connsiteX361" fmla="*/ 2792540 w 3870674"/>
              <a:gd name="connsiteY361" fmla="*/ 1092613 h 2380678"/>
              <a:gd name="connsiteX362" fmla="*/ 2788158 w 3870674"/>
              <a:gd name="connsiteY362" fmla="*/ 1092613 h 2380678"/>
              <a:gd name="connsiteX363" fmla="*/ 2779300 w 3870674"/>
              <a:gd name="connsiteY363" fmla="*/ 1100614 h 2380678"/>
              <a:gd name="connsiteX364" fmla="*/ 2775014 w 3870674"/>
              <a:gd name="connsiteY364" fmla="*/ 1102043 h 2380678"/>
              <a:gd name="connsiteX365" fmla="*/ 2737866 w 3870674"/>
              <a:gd name="connsiteY365" fmla="*/ 1102043 h 2380678"/>
              <a:gd name="connsiteX366" fmla="*/ 2726817 w 3870674"/>
              <a:gd name="connsiteY366" fmla="*/ 1099376 h 2380678"/>
              <a:gd name="connsiteX367" fmla="*/ 2719578 w 3870674"/>
              <a:gd name="connsiteY367" fmla="*/ 1095280 h 2380678"/>
              <a:gd name="connsiteX368" fmla="*/ 2706624 w 3870674"/>
              <a:gd name="connsiteY368" fmla="*/ 1081088 h 2380678"/>
              <a:gd name="connsiteX369" fmla="*/ 2696432 w 3870674"/>
              <a:gd name="connsiteY369" fmla="*/ 1072801 h 2380678"/>
              <a:gd name="connsiteX370" fmla="*/ 2695289 w 3870674"/>
              <a:gd name="connsiteY370" fmla="*/ 1075754 h 2380678"/>
              <a:gd name="connsiteX371" fmla="*/ 2696051 w 3870674"/>
              <a:gd name="connsiteY371" fmla="*/ 1082231 h 2380678"/>
              <a:gd name="connsiteX372" fmla="*/ 2691479 w 3870674"/>
              <a:gd name="connsiteY372" fmla="*/ 1089851 h 2380678"/>
              <a:gd name="connsiteX373" fmla="*/ 2683383 w 3870674"/>
              <a:gd name="connsiteY373" fmla="*/ 1089851 h 2380678"/>
              <a:gd name="connsiteX374" fmla="*/ 2664524 w 3870674"/>
              <a:gd name="connsiteY374" fmla="*/ 1083373 h 2380678"/>
              <a:gd name="connsiteX375" fmla="*/ 2656142 w 3870674"/>
              <a:gd name="connsiteY375" fmla="*/ 1080992 h 2380678"/>
              <a:gd name="connsiteX376" fmla="*/ 2584228 w 3870674"/>
              <a:gd name="connsiteY376" fmla="*/ 1078039 h 2380678"/>
              <a:gd name="connsiteX377" fmla="*/ 2577560 w 3870674"/>
              <a:gd name="connsiteY377" fmla="*/ 1072706 h 2380678"/>
              <a:gd name="connsiteX378" fmla="*/ 2571655 w 3870674"/>
              <a:gd name="connsiteY378" fmla="*/ 1066229 h 2380678"/>
              <a:gd name="connsiteX379" fmla="*/ 2565654 w 3870674"/>
              <a:gd name="connsiteY379" fmla="*/ 1062419 h 2380678"/>
              <a:gd name="connsiteX380" fmla="*/ 2559939 w 3870674"/>
              <a:gd name="connsiteY380" fmla="*/ 1063562 h 2380678"/>
              <a:gd name="connsiteX381" fmla="*/ 2554795 w 3870674"/>
              <a:gd name="connsiteY381" fmla="*/ 1066229 h 2380678"/>
              <a:gd name="connsiteX382" fmla="*/ 2548414 w 3870674"/>
              <a:gd name="connsiteY382" fmla="*/ 1066229 h 2380678"/>
              <a:gd name="connsiteX383" fmla="*/ 2542699 w 3870674"/>
              <a:gd name="connsiteY383" fmla="*/ 1065086 h 2380678"/>
              <a:gd name="connsiteX384" fmla="*/ 2539270 w 3870674"/>
              <a:gd name="connsiteY384" fmla="*/ 1062419 h 2380678"/>
              <a:gd name="connsiteX385" fmla="*/ 2538412 w 3870674"/>
              <a:gd name="connsiteY385" fmla="*/ 1072706 h 2380678"/>
              <a:gd name="connsiteX386" fmla="*/ 2540032 w 3870674"/>
              <a:gd name="connsiteY386" fmla="*/ 1080992 h 2380678"/>
              <a:gd name="connsiteX387" fmla="*/ 2538412 w 3870674"/>
              <a:gd name="connsiteY387" fmla="*/ 1089851 h 2380678"/>
              <a:gd name="connsiteX388" fmla="*/ 2528697 w 3870674"/>
              <a:gd name="connsiteY388" fmla="*/ 1101947 h 2380678"/>
              <a:gd name="connsiteX389" fmla="*/ 2523554 w 3870674"/>
              <a:gd name="connsiteY389" fmla="*/ 1105757 h 2380678"/>
              <a:gd name="connsiteX390" fmla="*/ 2517648 w 3870674"/>
              <a:gd name="connsiteY390" fmla="*/ 1113377 h 2380678"/>
              <a:gd name="connsiteX391" fmla="*/ 2513362 w 3870674"/>
              <a:gd name="connsiteY391" fmla="*/ 1121664 h 2380678"/>
              <a:gd name="connsiteX392" fmla="*/ 2513552 w 3870674"/>
              <a:gd name="connsiteY392" fmla="*/ 1133475 h 2380678"/>
              <a:gd name="connsiteX393" fmla="*/ 2519744 w 3870674"/>
              <a:gd name="connsiteY393" fmla="*/ 1141095 h 2380678"/>
              <a:gd name="connsiteX394" fmla="*/ 2530316 w 3870674"/>
              <a:gd name="connsiteY394" fmla="*/ 1145191 h 2380678"/>
              <a:gd name="connsiteX395" fmla="*/ 2542127 w 3870674"/>
              <a:gd name="connsiteY395" fmla="*/ 1145191 h 2380678"/>
              <a:gd name="connsiteX396" fmla="*/ 2552605 w 3870674"/>
              <a:gd name="connsiteY396" fmla="*/ 1138428 h 2380678"/>
              <a:gd name="connsiteX397" fmla="*/ 2561463 w 3870674"/>
              <a:gd name="connsiteY397" fmla="*/ 1135761 h 2380678"/>
              <a:gd name="connsiteX398" fmla="*/ 2595086 w 3870674"/>
              <a:gd name="connsiteY398" fmla="*/ 1136904 h 2380678"/>
              <a:gd name="connsiteX399" fmla="*/ 2641378 w 3870674"/>
              <a:gd name="connsiteY399" fmla="*/ 1133380 h 2380678"/>
              <a:gd name="connsiteX400" fmla="*/ 2653570 w 3870674"/>
              <a:gd name="connsiteY400" fmla="*/ 1134523 h 2380678"/>
              <a:gd name="connsiteX401" fmla="*/ 2706243 w 3870674"/>
              <a:gd name="connsiteY401" fmla="*/ 1156906 h 2380678"/>
              <a:gd name="connsiteX402" fmla="*/ 2727579 w 3870674"/>
              <a:gd name="connsiteY402" fmla="*/ 1163384 h 2380678"/>
              <a:gd name="connsiteX403" fmla="*/ 2748629 w 3870674"/>
              <a:gd name="connsiteY403" fmla="*/ 1164527 h 2380678"/>
              <a:gd name="connsiteX404" fmla="*/ 2769584 w 3870674"/>
              <a:gd name="connsiteY404" fmla="*/ 1161002 h 2380678"/>
              <a:gd name="connsiteX405" fmla="*/ 2789968 w 3870674"/>
              <a:gd name="connsiteY405" fmla="*/ 1151573 h 2380678"/>
              <a:gd name="connsiteX406" fmla="*/ 2810351 w 3870674"/>
              <a:gd name="connsiteY406" fmla="*/ 1141000 h 2380678"/>
              <a:gd name="connsiteX407" fmla="*/ 2827115 w 3870674"/>
              <a:gd name="connsiteY407" fmla="*/ 1123950 h 2380678"/>
              <a:gd name="connsiteX408" fmla="*/ 2836259 w 3870674"/>
              <a:gd name="connsiteY408" fmla="*/ 1101852 h 2380678"/>
              <a:gd name="connsiteX409" fmla="*/ 2829687 w 3870674"/>
              <a:gd name="connsiteY409" fmla="*/ 1101852 h 2380678"/>
              <a:gd name="connsiteX410" fmla="*/ 3830288 w 3870674"/>
              <a:gd name="connsiteY410" fmla="*/ 2006537 h 2380678"/>
              <a:gd name="connsiteX411" fmla="*/ 3802475 w 3870674"/>
              <a:gd name="connsiteY411" fmla="*/ 1990630 h 2380678"/>
              <a:gd name="connsiteX412" fmla="*/ 3780473 w 3870674"/>
              <a:gd name="connsiteY412" fmla="*/ 1968246 h 2380678"/>
              <a:gd name="connsiteX413" fmla="*/ 3777044 w 3870674"/>
              <a:gd name="connsiteY413" fmla="*/ 1960531 h 2380678"/>
              <a:gd name="connsiteX414" fmla="*/ 3772662 w 3870674"/>
              <a:gd name="connsiteY414" fmla="*/ 1931384 h 2380678"/>
              <a:gd name="connsiteX415" fmla="*/ 3770186 w 3870674"/>
              <a:gd name="connsiteY415" fmla="*/ 1922240 h 2380678"/>
              <a:gd name="connsiteX416" fmla="*/ 3763518 w 3870674"/>
              <a:gd name="connsiteY416" fmla="*/ 1917192 h 2380678"/>
              <a:gd name="connsiteX417" fmla="*/ 3750373 w 3870674"/>
              <a:gd name="connsiteY417" fmla="*/ 1915668 h 2380678"/>
              <a:gd name="connsiteX418" fmla="*/ 3728561 w 3870674"/>
              <a:gd name="connsiteY418" fmla="*/ 1919478 h 2380678"/>
              <a:gd name="connsiteX419" fmla="*/ 3722656 w 3870674"/>
              <a:gd name="connsiteY419" fmla="*/ 1917097 h 2380678"/>
              <a:gd name="connsiteX420" fmla="*/ 3718656 w 3870674"/>
              <a:gd name="connsiteY420" fmla="*/ 1903857 h 2380678"/>
              <a:gd name="connsiteX421" fmla="*/ 3718656 w 3870674"/>
              <a:gd name="connsiteY421" fmla="*/ 1859375 h 2380678"/>
              <a:gd name="connsiteX422" fmla="*/ 3716846 w 3870674"/>
              <a:gd name="connsiteY422" fmla="*/ 1846136 h 2380678"/>
              <a:gd name="connsiteX423" fmla="*/ 3711988 w 3870674"/>
              <a:gd name="connsiteY423" fmla="*/ 1836991 h 2380678"/>
              <a:gd name="connsiteX424" fmla="*/ 3666268 w 3870674"/>
              <a:gd name="connsiteY424" fmla="*/ 1785652 h 2380678"/>
              <a:gd name="connsiteX425" fmla="*/ 3648170 w 3870674"/>
              <a:gd name="connsiteY425" fmla="*/ 1770888 h 2380678"/>
              <a:gd name="connsiteX426" fmla="*/ 3577400 w 3870674"/>
              <a:gd name="connsiteY426" fmla="*/ 1734312 h 2380678"/>
              <a:gd name="connsiteX427" fmla="*/ 3518631 w 3870674"/>
              <a:gd name="connsiteY427" fmla="*/ 1710690 h 2380678"/>
              <a:gd name="connsiteX428" fmla="*/ 3494627 w 3870674"/>
              <a:gd name="connsiteY428" fmla="*/ 1705356 h 2380678"/>
              <a:gd name="connsiteX429" fmla="*/ 3474720 w 3870674"/>
              <a:gd name="connsiteY429" fmla="*/ 1693259 h 2380678"/>
              <a:gd name="connsiteX430" fmla="*/ 3462624 w 3870674"/>
              <a:gd name="connsiteY430" fmla="*/ 1688211 h 2380678"/>
              <a:gd name="connsiteX431" fmla="*/ 3457004 w 3870674"/>
              <a:gd name="connsiteY431" fmla="*/ 1689354 h 2380678"/>
              <a:gd name="connsiteX432" fmla="*/ 3451670 w 3870674"/>
              <a:gd name="connsiteY432" fmla="*/ 1693164 h 2380678"/>
              <a:gd name="connsiteX433" fmla="*/ 3445955 w 3870674"/>
              <a:gd name="connsiteY433" fmla="*/ 1694593 h 2380678"/>
              <a:gd name="connsiteX434" fmla="*/ 3438906 w 3870674"/>
              <a:gd name="connsiteY434" fmla="*/ 1690497 h 2380678"/>
              <a:gd name="connsiteX435" fmla="*/ 3432143 w 3870674"/>
              <a:gd name="connsiteY435" fmla="*/ 1684020 h 2380678"/>
              <a:gd name="connsiteX436" fmla="*/ 3428048 w 3870674"/>
              <a:gd name="connsiteY436" fmla="*/ 1681353 h 2380678"/>
              <a:gd name="connsiteX437" fmla="*/ 3417570 w 3870674"/>
              <a:gd name="connsiteY437" fmla="*/ 1677543 h 2380678"/>
              <a:gd name="connsiteX438" fmla="*/ 3403378 w 3870674"/>
              <a:gd name="connsiteY438" fmla="*/ 1664589 h 2380678"/>
              <a:gd name="connsiteX439" fmla="*/ 3371088 w 3870674"/>
              <a:gd name="connsiteY439" fmla="*/ 1651349 h 2380678"/>
              <a:gd name="connsiteX440" fmla="*/ 3367659 w 3870674"/>
              <a:gd name="connsiteY440" fmla="*/ 1648682 h 2380678"/>
              <a:gd name="connsiteX441" fmla="*/ 3366325 w 3870674"/>
              <a:gd name="connsiteY441" fmla="*/ 1643348 h 2380678"/>
              <a:gd name="connsiteX442" fmla="*/ 3365754 w 3870674"/>
              <a:gd name="connsiteY442" fmla="*/ 1638014 h 2380678"/>
              <a:gd name="connsiteX443" fmla="*/ 3363849 w 3870674"/>
              <a:gd name="connsiteY443" fmla="*/ 1632680 h 2380678"/>
              <a:gd name="connsiteX444" fmla="*/ 3360897 w 3870674"/>
              <a:gd name="connsiteY444" fmla="*/ 1630299 h 2380678"/>
              <a:gd name="connsiteX445" fmla="*/ 3345752 w 3870674"/>
              <a:gd name="connsiteY445" fmla="*/ 1627346 h 2380678"/>
              <a:gd name="connsiteX446" fmla="*/ 3314510 w 3870674"/>
              <a:gd name="connsiteY446" fmla="*/ 1612868 h 2380678"/>
              <a:gd name="connsiteX447" fmla="*/ 3297079 w 3870674"/>
              <a:gd name="connsiteY447" fmla="*/ 1610201 h 2380678"/>
              <a:gd name="connsiteX448" fmla="*/ 3283648 w 3870674"/>
              <a:gd name="connsiteY448" fmla="*/ 1626108 h 2380678"/>
              <a:gd name="connsiteX449" fmla="*/ 3275648 w 3870674"/>
              <a:gd name="connsiteY449" fmla="*/ 1647063 h 2380678"/>
              <a:gd name="connsiteX450" fmla="*/ 3273743 w 3870674"/>
              <a:gd name="connsiteY450" fmla="*/ 1664494 h 2380678"/>
              <a:gd name="connsiteX451" fmla="*/ 3278600 w 3870674"/>
              <a:gd name="connsiteY451" fmla="*/ 1686306 h 2380678"/>
              <a:gd name="connsiteX452" fmla="*/ 3287744 w 3870674"/>
              <a:gd name="connsiteY452" fmla="*/ 1705165 h 2380678"/>
              <a:gd name="connsiteX453" fmla="*/ 3314415 w 3870674"/>
              <a:gd name="connsiteY453" fmla="*/ 1739074 h 2380678"/>
              <a:gd name="connsiteX454" fmla="*/ 3316319 w 3870674"/>
              <a:gd name="connsiteY454" fmla="*/ 1741741 h 2380678"/>
              <a:gd name="connsiteX455" fmla="*/ 3322034 w 3870674"/>
              <a:gd name="connsiteY455" fmla="*/ 1752410 h 2380678"/>
              <a:gd name="connsiteX456" fmla="*/ 3321844 w 3870674"/>
              <a:gd name="connsiteY456" fmla="*/ 1762982 h 2380678"/>
              <a:gd name="connsiteX457" fmla="*/ 3316796 w 3870674"/>
              <a:gd name="connsiteY457" fmla="*/ 1770602 h 2380678"/>
              <a:gd name="connsiteX458" fmla="*/ 3299556 w 3870674"/>
              <a:gd name="connsiteY458" fmla="*/ 1783842 h 2380678"/>
              <a:gd name="connsiteX459" fmla="*/ 3296031 w 3870674"/>
              <a:gd name="connsiteY459" fmla="*/ 1787652 h 2380678"/>
              <a:gd name="connsiteX460" fmla="*/ 3275362 w 3870674"/>
              <a:gd name="connsiteY460" fmla="*/ 1819465 h 2380678"/>
              <a:gd name="connsiteX461" fmla="*/ 3269932 w 3870674"/>
              <a:gd name="connsiteY461" fmla="*/ 1825943 h 2380678"/>
              <a:gd name="connsiteX462" fmla="*/ 3258979 w 3870674"/>
              <a:gd name="connsiteY462" fmla="*/ 1845659 h 2380678"/>
              <a:gd name="connsiteX463" fmla="*/ 3236405 w 3870674"/>
              <a:gd name="connsiteY463" fmla="*/ 1853660 h 2380678"/>
              <a:gd name="connsiteX464" fmla="*/ 3228594 w 3870674"/>
              <a:gd name="connsiteY464" fmla="*/ 1860137 h 2380678"/>
              <a:gd name="connsiteX465" fmla="*/ 3225641 w 3870674"/>
              <a:gd name="connsiteY465" fmla="*/ 1870710 h 2380678"/>
              <a:gd name="connsiteX466" fmla="*/ 3220784 w 3870674"/>
              <a:gd name="connsiteY466" fmla="*/ 1875758 h 2380678"/>
              <a:gd name="connsiteX467" fmla="*/ 3209544 w 3870674"/>
              <a:gd name="connsiteY467" fmla="*/ 1883759 h 2380678"/>
              <a:gd name="connsiteX468" fmla="*/ 3198019 w 3870674"/>
              <a:gd name="connsiteY468" fmla="*/ 1894332 h 2380678"/>
              <a:gd name="connsiteX469" fmla="*/ 3191732 w 3870674"/>
              <a:gd name="connsiteY469" fmla="*/ 1907286 h 2380678"/>
              <a:gd name="connsiteX470" fmla="*/ 3194685 w 3870674"/>
              <a:gd name="connsiteY470" fmla="*/ 1932337 h 2380678"/>
              <a:gd name="connsiteX471" fmla="*/ 3205734 w 3870674"/>
              <a:gd name="connsiteY471" fmla="*/ 1949482 h 2380678"/>
              <a:gd name="connsiteX472" fmla="*/ 3220021 w 3870674"/>
              <a:gd name="connsiteY472" fmla="*/ 1966531 h 2380678"/>
              <a:gd name="connsiteX473" fmla="*/ 3232690 w 3870674"/>
              <a:gd name="connsiteY473" fmla="*/ 1986248 h 2380678"/>
              <a:gd name="connsiteX474" fmla="*/ 3237357 w 3870674"/>
              <a:gd name="connsiteY474" fmla="*/ 1998059 h 2380678"/>
              <a:gd name="connsiteX475" fmla="*/ 3240786 w 3870674"/>
              <a:gd name="connsiteY475" fmla="*/ 2009870 h 2380678"/>
              <a:gd name="connsiteX476" fmla="*/ 3243167 w 3870674"/>
              <a:gd name="connsiteY476" fmla="*/ 2021681 h 2380678"/>
              <a:gd name="connsiteX477" fmla="*/ 3243739 w 3870674"/>
              <a:gd name="connsiteY477" fmla="*/ 2034635 h 2380678"/>
              <a:gd name="connsiteX478" fmla="*/ 3244596 w 3870674"/>
              <a:gd name="connsiteY478" fmla="*/ 2040255 h 2380678"/>
              <a:gd name="connsiteX479" fmla="*/ 3251264 w 3870674"/>
              <a:gd name="connsiteY479" fmla="*/ 2059972 h 2380678"/>
              <a:gd name="connsiteX480" fmla="*/ 3253074 w 3870674"/>
              <a:gd name="connsiteY480" fmla="*/ 2061115 h 2380678"/>
              <a:gd name="connsiteX481" fmla="*/ 3260313 w 3870674"/>
              <a:gd name="connsiteY481" fmla="*/ 2059972 h 2380678"/>
              <a:gd name="connsiteX482" fmla="*/ 3262217 w 3870674"/>
              <a:gd name="connsiteY482" fmla="*/ 2059972 h 2380678"/>
              <a:gd name="connsiteX483" fmla="*/ 3262694 w 3870674"/>
              <a:gd name="connsiteY483" fmla="*/ 2063782 h 2380678"/>
              <a:gd name="connsiteX484" fmla="*/ 3261932 w 3870674"/>
              <a:gd name="connsiteY484" fmla="*/ 2068830 h 2380678"/>
              <a:gd name="connsiteX485" fmla="*/ 3262217 w 3870674"/>
              <a:gd name="connsiteY485" fmla="*/ 2071783 h 2380678"/>
              <a:gd name="connsiteX486" fmla="*/ 3275076 w 3870674"/>
              <a:gd name="connsiteY486" fmla="*/ 2118932 h 2380678"/>
              <a:gd name="connsiteX487" fmla="*/ 3282410 w 3870674"/>
              <a:gd name="connsiteY487" fmla="*/ 2132171 h 2380678"/>
              <a:gd name="connsiteX488" fmla="*/ 3284601 w 3870674"/>
              <a:gd name="connsiteY488" fmla="*/ 2138648 h 2380678"/>
              <a:gd name="connsiteX489" fmla="*/ 3284315 w 3870674"/>
              <a:gd name="connsiteY489" fmla="*/ 2142458 h 2380678"/>
              <a:gd name="connsiteX490" fmla="*/ 3270314 w 3870674"/>
              <a:gd name="connsiteY490" fmla="*/ 2234756 h 2380678"/>
              <a:gd name="connsiteX491" fmla="*/ 3269838 w 3870674"/>
              <a:gd name="connsiteY491" fmla="*/ 2282190 h 2380678"/>
              <a:gd name="connsiteX492" fmla="*/ 3272504 w 3870674"/>
              <a:gd name="connsiteY492" fmla="*/ 2294001 h 2380678"/>
              <a:gd name="connsiteX493" fmla="*/ 3279172 w 3870674"/>
              <a:gd name="connsiteY493" fmla="*/ 2299049 h 2380678"/>
              <a:gd name="connsiteX494" fmla="*/ 3285458 w 3870674"/>
              <a:gd name="connsiteY494" fmla="*/ 2301716 h 2380678"/>
              <a:gd name="connsiteX495" fmla="*/ 3287935 w 3870674"/>
              <a:gd name="connsiteY495" fmla="*/ 2309336 h 2380678"/>
              <a:gd name="connsiteX496" fmla="*/ 3289268 w 3870674"/>
              <a:gd name="connsiteY496" fmla="*/ 2316099 h 2380678"/>
              <a:gd name="connsiteX497" fmla="*/ 3292221 w 3870674"/>
              <a:gd name="connsiteY497" fmla="*/ 2322576 h 2380678"/>
              <a:gd name="connsiteX498" fmla="*/ 3314224 w 3870674"/>
              <a:gd name="connsiteY498" fmla="*/ 2322576 h 2380678"/>
              <a:gd name="connsiteX499" fmla="*/ 3334893 w 3870674"/>
              <a:gd name="connsiteY499" fmla="*/ 2328196 h 2380678"/>
              <a:gd name="connsiteX500" fmla="*/ 3356896 w 3870674"/>
              <a:gd name="connsiteY500" fmla="*/ 2337054 h 2380678"/>
              <a:gd name="connsiteX501" fmla="*/ 3375946 w 3870674"/>
              <a:gd name="connsiteY501" fmla="*/ 2349151 h 2380678"/>
              <a:gd name="connsiteX502" fmla="*/ 3388138 w 3870674"/>
              <a:gd name="connsiteY502" fmla="*/ 2360962 h 2380678"/>
              <a:gd name="connsiteX503" fmla="*/ 3397758 w 3870674"/>
              <a:gd name="connsiteY503" fmla="*/ 2376583 h 2380678"/>
              <a:gd name="connsiteX504" fmla="*/ 3397854 w 3870674"/>
              <a:gd name="connsiteY504" fmla="*/ 2380679 h 2380678"/>
              <a:gd name="connsiteX505" fmla="*/ 3404521 w 3870674"/>
              <a:gd name="connsiteY505" fmla="*/ 2377726 h 2380678"/>
              <a:gd name="connsiteX506" fmla="*/ 3414427 w 3870674"/>
              <a:gd name="connsiteY506" fmla="*/ 2367439 h 2380678"/>
              <a:gd name="connsiteX507" fmla="*/ 3420142 w 3870674"/>
              <a:gd name="connsiteY507" fmla="*/ 2364772 h 2380678"/>
              <a:gd name="connsiteX508" fmla="*/ 3427666 w 3870674"/>
              <a:gd name="connsiteY508" fmla="*/ 2359438 h 2380678"/>
              <a:gd name="connsiteX509" fmla="*/ 3451574 w 3870674"/>
              <a:gd name="connsiteY509" fmla="*/ 2325243 h 2380678"/>
              <a:gd name="connsiteX510" fmla="*/ 3459575 w 3870674"/>
              <a:gd name="connsiteY510" fmla="*/ 2294001 h 2380678"/>
              <a:gd name="connsiteX511" fmla="*/ 3464623 w 3870674"/>
              <a:gd name="connsiteY511" fmla="*/ 2284571 h 2380678"/>
              <a:gd name="connsiteX512" fmla="*/ 3488246 w 3870674"/>
              <a:gd name="connsiteY512" fmla="*/ 2262188 h 2380678"/>
              <a:gd name="connsiteX513" fmla="*/ 3496342 w 3870674"/>
              <a:gd name="connsiteY513" fmla="*/ 2259806 h 2380678"/>
              <a:gd name="connsiteX514" fmla="*/ 3523774 w 3870674"/>
              <a:gd name="connsiteY514" fmla="*/ 2243899 h 2380678"/>
              <a:gd name="connsiteX515" fmla="*/ 3531775 w 3870674"/>
              <a:gd name="connsiteY515" fmla="*/ 2238566 h 2380678"/>
              <a:gd name="connsiteX516" fmla="*/ 3544729 w 3870674"/>
              <a:gd name="connsiteY516" fmla="*/ 2224088 h 2380678"/>
              <a:gd name="connsiteX517" fmla="*/ 3552349 w 3870674"/>
              <a:gd name="connsiteY517" fmla="*/ 2218754 h 2380678"/>
              <a:gd name="connsiteX518" fmla="*/ 3561207 w 3870674"/>
              <a:gd name="connsiteY518" fmla="*/ 2216087 h 2380678"/>
              <a:gd name="connsiteX519" fmla="*/ 3567970 w 3870674"/>
              <a:gd name="connsiteY519" fmla="*/ 2213705 h 2380678"/>
              <a:gd name="connsiteX520" fmla="*/ 3585400 w 3870674"/>
              <a:gd name="connsiteY520" fmla="*/ 2196274 h 2380678"/>
              <a:gd name="connsiteX521" fmla="*/ 3598355 w 3870674"/>
              <a:gd name="connsiteY521" fmla="*/ 2187131 h 2380678"/>
              <a:gd name="connsiteX522" fmla="*/ 3605117 w 3870674"/>
              <a:gd name="connsiteY522" fmla="*/ 2184464 h 2380678"/>
              <a:gd name="connsiteX523" fmla="*/ 3614833 w 3870674"/>
              <a:gd name="connsiteY523" fmla="*/ 2181797 h 2380678"/>
              <a:gd name="connsiteX524" fmla="*/ 3657600 w 3870674"/>
              <a:gd name="connsiteY524" fmla="*/ 2182940 h 2380678"/>
              <a:gd name="connsiteX525" fmla="*/ 3666840 w 3870674"/>
              <a:gd name="connsiteY525" fmla="*/ 2177891 h 2380678"/>
              <a:gd name="connsiteX526" fmla="*/ 3703797 w 3870674"/>
              <a:gd name="connsiteY526" fmla="*/ 2169986 h 2380678"/>
              <a:gd name="connsiteX527" fmla="*/ 3722465 w 3870674"/>
              <a:gd name="connsiteY527" fmla="*/ 2159318 h 2380678"/>
              <a:gd name="connsiteX528" fmla="*/ 3732943 w 3870674"/>
              <a:gd name="connsiteY528" fmla="*/ 2155508 h 2380678"/>
              <a:gd name="connsiteX529" fmla="*/ 3746468 w 3870674"/>
              <a:gd name="connsiteY529" fmla="*/ 2154365 h 2380678"/>
              <a:gd name="connsiteX530" fmla="*/ 3755803 w 3870674"/>
              <a:gd name="connsiteY530" fmla="*/ 2151698 h 2380678"/>
              <a:gd name="connsiteX531" fmla="*/ 3803809 w 3870674"/>
              <a:gd name="connsiteY531" fmla="*/ 2108073 h 2380678"/>
              <a:gd name="connsiteX532" fmla="*/ 3807905 w 3870674"/>
              <a:gd name="connsiteY532" fmla="*/ 2101596 h 2380678"/>
              <a:gd name="connsiteX533" fmla="*/ 3852291 w 3870674"/>
              <a:gd name="connsiteY533" fmla="*/ 2076831 h 2380678"/>
              <a:gd name="connsiteX534" fmla="*/ 3859054 w 3870674"/>
              <a:gd name="connsiteY534" fmla="*/ 2067401 h 2380678"/>
              <a:gd name="connsiteX535" fmla="*/ 3864959 w 3870674"/>
              <a:gd name="connsiteY535" fmla="*/ 2055590 h 2380678"/>
              <a:gd name="connsiteX536" fmla="*/ 3869246 w 3870674"/>
              <a:gd name="connsiteY536" fmla="*/ 2042636 h 2380678"/>
              <a:gd name="connsiteX537" fmla="*/ 3870674 w 3870674"/>
              <a:gd name="connsiteY537" fmla="*/ 2030825 h 2380678"/>
              <a:gd name="connsiteX538" fmla="*/ 3830288 w 3870674"/>
              <a:gd name="connsiteY538" fmla="*/ 2006537 h 238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Lst>
            <a:rect l="l" t="t" r="r" b="b"/>
            <a:pathLst>
              <a:path w="3870674" h="2380678">
                <a:moveTo>
                  <a:pt x="16859" y="1333"/>
                </a:moveTo>
                <a:lnTo>
                  <a:pt x="16859" y="0"/>
                </a:lnTo>
                <a:lnTo>
                  <a:pt x="9334" y="0"/>
                </a:lnTo>
                <a:lnTo>
                  <a:pt x="10477" y="2667"/>
                </a:lnTo>
                <a:lnTo>
                  <a:pt x="11335" y="5143"/>
                </a:lnTo>
                <a:lnTo>
                  <a:pt x="11621" y="5143"/>
                </a:lnTo>
                <a:lnTo>
                  <a:pt x="13716" y="2667"/>
                </a:lnTo>
                <a:lnTo>
                  <a:pt x="17526" y="2667"/>
                </a:lnTo>
                <a:lnTo>
                  <a:pt x="17050" y="1333"/>
                </a:lnTo>
                <a:lnTo>
                  <a:pt x="16859" y="1333"/>
                </a:lnTo>
                <a:close/>
                <a:moveTo>
                  <a:pt x="1048" y="9334"/>
                </a:moveTo>
                <a:lnTo>
                  <a:pt x="762" y="10382"/>
                </a:lnTo>
                <a:lnTo>
                  <a:pt x="0" y="13145"/>
                </a:lnTo>
                <a:lnTo>
                  <a:pt x="1429" y="11811"/>
                </a:lnTo>
                <a:lnTo>
                  <a:pt x="2762" y="11811"/>
                </a:lnTo>
                <a:lnTo>
                  <a:pt x="3619" y="10287"/>
                </a:lnTo>
                <a:lnTo>
                  <a:pt x="3810" y="9239"/>
                </a:lnTo>
                <a:lnTo>
                  <a:pt x="1619" y="7811"/>
                </a:lnTo>
                <a:lnTo>
                  <a:pt x="1048" y="9334"/>
                </a:lnTo>
                <a:close/>
                <a:moveTo>
                  <a:pt x="2763203" y="1268825"/>
                </a:moveTo>
                <a:lnTo>
                  <a:pt x="2759774" y="1267301"/>
                </a:lnTo>
                <a:lnTo>
                  <a:pt x="2752820" y="1262253"/>
                </a:lnTo>
                <a:lnTo>
                  <a:pt x="2724912" y="1236059"/>
                </a:lnTo>
                <a:lnTo>
                  <a:pt x="2662237" y="1239584"/>
                </a:lnTo>
                <a:lnTo>
                  <a:pt x="2646426" y="1249013"/>
                </a:lnTo>
                <a:lnTo>
                  <a:pt x="2657761" y="1267301"/>
                </a:lnTo>
                <a:lnTo>
                  <a:pt x="2676430" y="1277874"/>
                </a:lnTo>
                <a:lnTo>
                  <a:pt x="2681859" y="1284351"/>
                </a:lnTo>
                <a:lnTo>
                  <a:pt x="2683669" y="1296448"/>
                </a:lnTo>
                <a:lnTo>
                  <a:pt x="2683954" y="1310545"/>
                </a:lnTo>
                <a:lnTo>
                  <a:pt x="2685288" y="1323785"/>
                </a:lnTo>
                <a:lnTo>
                  <a:pt x="2689860" y="1334357"/>
                </a:lnTo>
                <a:lnTo>
                  <a:pt x="2698433" y="1342358"/>
                </a:lnTo>
                <a:lnTo>
                  <a:pt x="2721102" y="1344739"/>
                </a:lnTo>
                <a:lnTo>
                  <a:pt x="2744248" y="1338263"/>
                </a:lnTo>
                <a:lnTo>
                  <a:pt x="2764155" y="1323975"/>
                </a:lnTo>
                <a:lnTo>
                  <a:pt x="2776823" y="1306925"/>
                </a:lnTo>
                <a:lnTo>
                  <a:pt x="2781871" y="1296638"/>
                </a:lnTo>
                <a:lnTo>
                  <a:pt x="2782157" y="1291019"/>
                </a:lnTo>
                <a:lnTo>
                  <a:pt x="2778728" y="1284541"/>
                </a:lnTo>
                <a:lnTo>
                  <a:pt x="2763203" y="1268825"/>
                </a:lnTo>
                <a:close/>
                <a:moveTo>
                  <a:pt x="1005268" y="608647"/>
                </a:moveTo>
                <a:lnTo>
                  <a:pt x="999268" y="611314"/>
                </a:lnTo>
                <a:lnTo>
                  <a:pt x="992600" y="618077"/>
                </a:lnTo>
                <a:lnTo>
                  <a:pt x="980789" y="633413"/>
                </a:lnTo>
                <a:lnTo>
                  <a:pt x="974884" y="640175"/>
                </a:lnTo>
                <a:lnTo>
                  <a:pt x="967264" y="645509"/>
                </a:lnTo>
                <a:lnTo>
                  <a:pt x="965930" y="652272"/>
                </a:lnTo>
                <a:lnTo>
                  <a:pt x="949166" y="657320"/>
                </a:lnTo>
                <a:lnTo>
                  <a:pt x="929831" y="685038"/>
                </a:lnTo>
                <a:lnTo>
                  <a:pt x="923068" y="700659"/>
                </a:lnTo>
                <a:lnTo>
                  <a:pt x="920020" y="717804"/>
                </a:lnTo>
                <a:lnTo>
                  <a:pt x="924020" y="731044"/>
                </a:lnTo>
                <a:lnTo>
                  <a:pt x="937165" y="736092"/>
                </a:lnTo>
                <a:lnTo>
                  <a:pt x="943070" y="736092"/>
                </a:lnTo>
                <a:lnTo>
                  <a:pt x="947928" y="734949"/>
                </a:lnTo>
                <a:lnTo>
                  <a:pt x="951071" y="731139"/>
                </a:lnTo>
                <a:lnTo>
                  <a:pt x="953834" y="713708"/>
                </a:lnTo>
                <a:lnTo>
                  <a:pt x="957643" y="706088"/>
                </a:lnTo>
                <a:lnTo>
                  <a:pt x="975932" y="683705"/>
                </a:lnTo>
                <a:lnTo>
                  <a:pt x="980980" y="681038"/>
                </a:lnTo>
                <a:lnTo>
                  <a:pt x="991171" y="681038"/>
                </a:lnTo>
                <a:lnTo>
                  <a:pt x="998220" y="679895"/>
                </a:lnTo>
                <a:lnTo>
                  <a:pt x="1008793" y="671893"/>
                </a:lnTo>
                <a:lnTo>
                  <a:pt x="1015175" y="669226"/>
                </a:lnTo>
                <a:lnTo>
                  <a:pt x="1011365" y="653605"/>
                </a:lnTo>
                <a:lnTo>
                  <a:pt x="1013460" y="639128"/>
                </a:lnTo>
                <a:lnTo>
                  <a:pt x="1019937" y="627031"/>
                </a:lnTo>
                <a:lnTo>
                  <a:pt x="1029652" y="618172"/>
                </a:lnTo>
                <a:lnTo>
                  <a:pt x="1022699" y="609886"/>
                </a:lnTo>
                <a:lnTo>
                  <a:pt x="1005268" y="608647"/>
                </a:lnTo>
                <a:close/>
                <a:moveTo>
                  <a:pt x="2918936" y="1429226"/>
                </a:moveTo>
                <a:lnTo>
                  <a:pt x="2910554" y="1421321"/>
                </a:lnTo>
                <a:lnTo>
                  <a:pt x="2899886" y="1422845"/>
                </a:lnTo>
                <a:lnTo>
                  <a:pt x="2889695" y="1427893"/>
                </a:lnTo>
                <a:lnTo>
                  <a:pt x="2873216" y="1441132"/>
                </a:lnTo>
                <a:lnTo>
                  <a:pt x="2853214" y="1449134"/>
                </a:lnTo>
                <a:lnTo>
                  <a:pt x="2845404" y="1454468"/>
                </a:lnTo>
                <a:lnTo>
                  <a:pt x="2839974" y="1465040"/>
                </a:lnTo>
                <a:lnTo>
                  <a:pt x="2856643" y="1475327"/>
                </a:lnTo>
                <a:lnTo>
                  <a:pt x="2863977" y="1476851"/>
                </a:lnTo>
                <a:lnTo>
                  <a:pt x="2876836" y="1470374"/>
                </a:lnTo>
                <a:lnTo>
                  <a:pt x="2882551" y="1468946"/>
                </a:lnTo>
                <a:lnTo>
                  <a:pt x="2905792" y="1468946"/>
                </a:lnTo>
                <a:lnTo>
                  <a:pt x="2918174" y="1467517"/>
                </a:lnTo>
                <a:lnTo>
                  <a:pt x="2925128" y="1461040"/>
                </a:lnTo>
                <a:lnTo>
                  <a:pt x="2918079" y="1455706"/>
                </a:lnTo>
                <a:lnTo>
                  <a:pt x="2918936" y="1429226"/>
                </a:lnTo>
                <a:close/>
                <a:moveTo>
                  <a:pt x="1428941" y="528542"/>
                </a:moveTo>
                <a:lnTo>
                  <a:pt x="1425988" y="523399"/>
                </a:lnTo>
                <a:lnTo>
                  <a:pt x="1423607" y="516731"/>
                </a:lnTo>
                <a:lnTo>
                  <a:pt x="1423035" y="510064"/>
                </a:lnTo>
                <a:lnTo>
                  <a:pt x="1419606" y="502253"/>
                </a:lnTo>
                <a:lnTo>
                  <a:pt x="1412081" y="494252"/>
                </a:lnTo>
                <a:lnTo>
                  <a:pt x="1403128" y="487585"/>
                </a:lnTo>
                <a:lnTo>
                  <a:pt x="1389412" y="483775"/>
                </a:lnTo>
                <a:lnTo>
                  <a:pt x="1383506" y="479774"/>
                </a:lnTo>
                <a:lnTo>
                  <a:pt x="1378077" y="477298"/>
                </a:lnTo>
                <a:lnTo>
                  <a:pt x="1372934" y="479774"/>
                </a:lnTo>
                <a:lnTo>
                  <a:pt x="1369124" y="482441"/>
                </a:lnTo>
                <a:lnTo>
                  <a:pt x="1363504" y="485108"/>
                </a:lnTo>
                <a:lnTo>
                  <a:pt x="1321308" y="490442"/>
                </a:lnTo>
                <a:lnTo>
                  <a:pt x="1317212" y="491776"/>
                </a:lnTo>
                <a:lnTo>
                  <a:pt x="1309687" y="486346"/>
                </a:lnTo>
                <a:lnTo>
                  <a:pt x="1301115" y="482537"/>
                </a:lnTo>
                <a:lnTo>
                  <a:pt x="1292733" y="481203"/>
                </a:lnTo>
                <a:lnTo>
                  <a:pt x="1285494" y="486346"/>
                </a:lnTo>
                <a:lnTo>
                  <a:pt x="1275778" y="489013"/>
                </a:lnTo>
                <a:lnTo>
                  <a:pt x="1245870" y="504920"/>
                </a:lnTo>
                <a:lnTo>
                  <a:pt x="1203960" y="532352"/>
                </a:lnTo>
                <a:lnTo>
                  <a:pt x="1202627" y="533686"/>
                </a:lnTo>
                <a:lnTo>
                  <a:pt x="1198912" y="536448"/>
                </a:lnTo>
                <a:lnTo>
                  <a:pt x="1198054" y="540258"/>
                </a:lnTo>
                <a:lnTo>
                  <a:pt x="1198054" y="545687"/>
                </a:lnTo>
                <a:lnTo>
                  <a:pt x="1196911" y="549497"/>
                </a:lnTo>
                <a:lnTo>
                  <a:pt x="1175194" y="577025"/>
                </a:lnTo>
                <a:lnTo>
                  <a:pt x="1168813" y="582359"/>
                </a:lnTo>
                <a:lnTo>
                  <a:pt x="1165098" y="587502"/>
                </a:lnTo>
                <a:lnTo>
                  <a:pt x="1170146" y="600647"/>
                </a:lnTo>
                <a:lnTo>
                  <a:pt x="1177481" y="612743"/>
                </a:lnTo>
                <a:lnTo>
                  <a:pt x="1181576" y="615125"/>
                </a:lnTo>
                <a:lnTo>
                  <a:pt x="1184339" y="625697"/>
                </a:lnTo>
                <a:lnTo>
                  <a:pt x="1191101" y="629793"/>
                </a:lnTo>
                <a:lnTo>
                  <a:pt x="1200055" y="632174"/>
                </a:lnTo>
                <a:lnTo>
                  <a:pt x="1209389" y="638937"/>
                </a:lnTo>
                <a:lnTo>
                  <a:pt x="1218533" y="641604"/>
                </a:lnTo>
                <a:lnTo>
                  <a:pt x="1231678" y="641604"/>
                </a:lnTo>
                <a:lnTo>
                  <a:pt x="1243489" y="642747"/>
                </a:lnTo>
                <a:lnTo>
                  <a:pt x="1251585" y="657225"/>
                </a:lnTo>
                <a:lnTo>
                  <a:pt x="1266349" y="671703"/>
                </a:lnTo>
                <a:lnTo>
                  <a:pt x="1270635" y="677037"/>
                </a:lnTo>
                <a:lnTo>
                  <a:pt x="1274445" y="677037"/>
                </a:lnTo>
                <a:lnTo>
                  <a:pt x="1286923" y="673227"/>
                </a:lnTo>
                <a:lnTo>
                  <a:pt x="1311974" y="674370"/>
                </a:lnTo>
                <a:lnTo>
                  <a:pt x="1336929" y="680847"/>
                </a:lnTo>
                <a:lnTo>
                  <a:pt x="1349026" y="692944"/>
                </a:lnTo>
                <a:lnTo>
                  <a:pt x="1378553" y="673227"/>
                </a:lnTo>
                <a:lnTo>
                  <a:pt x="1408367" y="645509"/>
                </a:lnTo>
                <a:lnTo>
                  <a:pt x="1405985" y="639032"/>
                </a:lnTo>
                <a:lnTo>
                  <a:pt x="1406461" y="636365"/>
                </a:lnTo>
                <a:lnTo>
                  <a:pt x="1409891" y="634937"/>
                </a:lnTo>
                <a:lnTo>
                  <a:pt x="1415796" y="637604"/>
                </a:lnTo>
                <a:lnTo>
                  <a:pt x="1416368" y="627031"/>
                </a:lnTo>
                <a:lnTo>
                  <a:pt x="1415796" y="615220"/>
                </a:lnTo>
                <a:lnTo>
                  <a:pt x="1414367" y="604933"/>
                </a:lnTo>
                <a:lnTo>
                  <a:pt x="1411986" y="596932"/>
                </a:lnTo>
                <a:lnTo>
                  <a:pt x="1431131" y="562737"/>
                </a:lnTo>
                <a:lnTo>
                  <a:pt x="1437037" y="539115"/>
                </a:lnTo>
                <a:lnTo>
                  <a:pt x="1437037" y="532352"/>
                </a:lnTo>
                <a:lnTo>
                  <a:pt x="1432274" y="529876"/>
                </a:lnTo>
                <a:lnTo>
                  <a:pt x="1428941" y="528542"/>
                </a:lnTo>
                <a:close/>
                <a:moveTo>
                  <a:pt x="2306098" y="999077"/>
                </a:moveTo>
                <a:lnTo>
                  <a:pt x="2298478" y="991457"/>
                </a:lnTo>
                <a:lnTo>
                  <a:pt x="2296001" y="979646"/>
                </a:lnTo>
                <a:lnTo>
                  <a:pt x="2296096" y="969073"/>
                </a:lnTo>
                <a:lnTo>
                  <a:pt x="2294192" y="962597"/>
                </a:lnTo>
                <a:lnTo>
                  <a:pt x="2285524" y="958501"/>
                </a:lnTo>
                <a:lnTo>
                  <a:pt x="2277142" y="954977"/>
                </a:lnTo>
                <a:lnTo>
                  <a:pt x="2278761" y="944023"/>
                </a:lnTo>
                <a:lnTo>
                  <a:pt x="2284190" y="933736"/>
                </a:lnTo>
                <a:lnTo>
                  <a:pt x="2287429" y="929640"/>
                </a:lnTo>
                <a:lnTo>
                  <a:pt x="2261045" y="929640"/>
                </a:lnTo>
                <a:lnTo>
                  <a:pt x="2253806" y="932307"/>
                </a:lnTo>
                <a:lnTo>
                  <a:pt x="2268569" y="942594"/>
                </a:lnTo>
                <a:lnTo>
                  <a:pt x="2259044" y="946690"/>
                </a:lnTo>
                <a:lnTo>
                  <a:pt x="2253044" y="948119"/>
                </a:lnTo>
                <a:lnTo>
                  <a:pt x="2250091" y="945452"/>
                </a:lnTo>
                <a:lnTo>
                  <a:pt x="2247900" y="945452"/>
                </a:lnTo>
                <a:lnTo>
                  <a:pt x="2235327" y="932212"/>
                </a:lnTo>
                <a:lnTo>
                  <a:pt x="2228279" y="925735"/>
                </a:lnTo>
                <a:lnTo>
                  <a:pt x="2222659" y="917734"/>
                </a:lnTo>
                <a:lnTo>
                  <a:pt x="2213229" y="895350"/>
                </a:lnTo>
                <a:lnTo>
                  <a:pt x="2217039" y="895350"/>
                </a:lnTo>
                <a:lnTo>
                  <a:pt x="2218849" y="896493"/>
                </a:lnTo>
                <a:lnTo>
                  <a:pt x="2221040" y="899446"/>
                </a:lnTo>
                <a:lnTo>
                  <a:pt x="2221040" y="888873"/>
                </a:lnTo>
                <a:lnTo>
                  <a:pt x="2220182" y="879729"/>
                </a:lnTo>
                <a:lnTo>
                  <a:pt x="2216753" y="872966"/>
                </a:lnTo>
                <a:lnTo>
                  <a:pt x="2203228" y="863822"/>
                </a:lnTo>
                <a:lnTo>
                  <a:pt x="2193512" y="849344"/>
                </a:lnTo>
                <a:lnTo>
                  <a:pt x="2185130" y="833723"/>
                </a:lnTo>
                <a:lnTo>
                  <a:pt x="2183797" y="824579"/>
                </a:lnTo>
                <a:lnTo>
                  <a:pt x="2178082" y="814006"/>
                </a:lnTo>
                <a:lnTo>
                  <a:pt x="2171700" y="804577"/>
                </a:lnTo>
                <a:lnTo>
                  <a:pt x="2163699" y="796957"/>
                </a:lnTo>
                <a:lnTo>
                  <a:pt x="2153793" y="792861"/>
                </a:lnTo>
                <a:lnTo>
                  <a:pt x="2152650" y="790480"/>
                </a:lnTo>
                <a:lnTo>
                  <a:pt x="2151031" y="788956"/>
                </a:lnTo>
                <a:lnTo>
                  <a:pt x="2150174" y="787527"/>
                </a:lnTo>
                <a:lnTo>
                  <a:pt x="2150174" y="783717"/>
                </a:lnTo>
                <a:lnTo>
                  <a:pt x="2117789" y="800862"/>
                </a:lnTo>
                <a:lnTo>
                  <a:pt x="2109502" y="808863"/>
                </a:lnTo>
                <a:lnTo>
                  <a:pt x="2104454" y="819436"/>
                </a:lnTo>
                <a:lnTo>
                  <a:pt x="2100358" y="825913"/>
                </a:lnTo>
                <a:lnTo>
                  <a:pt x="2096357" y="828294"/>
                </a:lnTo>
                <a:lnTo>
                  <a:pt x="2091976" y="829818"/>
                </a:lnTo>
                <a:lnTo>
                  <a:pt x="2075878" y="840391"/>
                </a:lnTo>
                <a:lnTo>
                  <a:pt x="2073211" y="845725"/>
                </a:lnTo>
                <a:lnTo>
                  <a:pt x="2073211" y="850773"/>
                </a:lnTo>
                <a:lnTo>
                  <a:pt x="2071307" y="854869"/>
                </a:lnTo>
                <a:lnTo>
                  <a:pt x="2063020" y="856012"/>
                </a:lnTo>
                <a:lnTo>
                  <a:pt x="2057114" y="854869"/>
                </a:lnTo>
                <a:lnTo>
                  <a:pt x="2046637" y="853726"/>
                </a:lnTo>
                <a:lnTo>
                  <a:pt x="2016728" y="850773"/>
                </a:lnTo>
                <a:lnTo>
                  <a:pt x="2004536" y="852202"/>
                </a:lnTo>
                <a:lnTo>
                  <a:pt x="1994535" y="856012"/>
                </a:lnTo>
                <a:lnTo>
                  <a:pt x="1989392" y="866585"/>
                </a:lnTo>
                <a:lnTo>
                  <a:pt x="2009299" y="883730"/>
                </a:lnTo>
                <a:lnTo>
                  <a:pt x="2007489" y="894302"/>
                </a:lnTo>
                <a:lnTo>
                  <a:pt x="2003203" y="906113"/>
                </a:lnTo>
                <a:lnTo>
                  <a:pt x="2008823" y="917924"/>
                </a:lnTo>
                <a:lnTo>
                  <a:pt x="2017967" y="927354"/>
                </a:lnTo>
                <a:lnTo>
                  <a:pt x="2024348" y="932402"/>
                </a:lnTo>
                <a:lnTo>
                  <a:pt x="2030254" y="939165"/>
                </a:lnTo>
                <a:lnTo>
                  <a:pt x="2040541" y="958596"/>
                </a:lnTo>
                <a:lnTo>
                  <a:pt x="2048066" y="969169"/>
                </a:lnTo>
                <a:lnTo>
                  <a:pt x="2052637" y="971836"/>
                </a:lnTo>
                <a:lnTo>
                  <a:pt x="2061019" y="975646"/>
                </a:lnTo>
                <a:lnTo>
                  <a:pt x="2064829" y="978313"/>
                </a:lnTo>
                <a:lnTo>
                  <a:pt x="2067020" y="982409"/>
                </a:lnTo>
                <a:lnTo>
                  <a:pt x="2077974" y="1021652"/>
                </a:lnTo>
                <a:lnTo>
                  <a:pt x="2080927" y="1022795"/>
                </a:lnTo>
                <a:lnTo>
                  <a:pt x="2083403" y="1025747"/>
                </a:lnTo>
                <a:lnTo>
                  <a:pt x="2085880" y="1026890"/>
                </a:lnTo>
                <a:lnTo>
                  <a:pt x="2091023" y="1022795"/>
                </a:lnTo>
                <a:lnTo>
                  <a:pt x="2097691" y="1019270"/>
                </a:lnTo>
                <a:lnTo>
                  <a:pt x="2123218" y="1015174"/>
                </a:lnTo>
                <a:lnTo>
                  <a:pt x="2135029" y="1015174"/>
                </a:lnTo>
                <a:lnTo>
                  <a:pt x="2146840" y="1019270"/>
                </a:lnTo>
                <a:lnTo>
                  <a:pt x="2148459" y="1001839"/>
                </a:lnTo>
                <a:lnTo>
                  <a:pt x="2141411" y="992696"/>
                </a:lnTo>
                <a:lnTo>
                  <a:pt x="2130647" y="987362"/>
                </a:lnTo>
                <a:lnTo>
                  <a:pt x="2120646" y="978218"/>
                </a:lnTo>
                <a:lnTo>
                  <a:pt x="2131219" y="978218"/>
                </a:lnTo>
                <a:lnTo>
                  <a:pt x="2143887" y="983552"/>
                </a:lnTo>
                <a:lnTo>
                  <a:pt x="2150554" y="982409"/>
                </a:lnTo>
                <a:lnTo>
                  <a:pt x="2142839" y="966502"/>
                </a:lnTo>
                <a:lnTo>
                  <a:pt x="2150936" y="971836"/>
                </a:lnTo>
                <a:lnTo>
                  <a:pt x="2153888" y="975646"/>
                </a:lnTo>
                <a:lnTo>
                  <a:pt x="2158175" y="971836"/>
                </a:lnTo>
                <a:lnTo>
                  <a:pt x="2162746" y="971836"/>
                </a:lnTo>
                <a:lnTo>
                  <a:pt x="2166557" y="974503"/>
                </a:lnTo>
                <a:lnTo>
                  <a:pt x="2169033" y="978313"/>
                </a:lnTo>
                <a:lnTo>
                  <a:pt x="2168176" y="986314"/>
                </a:lnTo>
                <a:lnTo>
                  <a:pt x="2163128" y="988695"/>
                </a:lnTo>
                <a:lnTo>
                  <a:pt x="2157412" y="990124"/>
                </a:lnTo>
                <a:lnTo>
                  <a:pt x="2153888" y="995744"/>
                </a:lnTo>
                <a:lnTo>
                  <a:pt x="2156555" y="1007555"/>
                </a:lnTo>
                <a:lnTo>
                  <a:pt x="2167509" y="1009936"/>
                </a:lnTo>
                <a:lnTo>
                  <a:pt x="2179701" y="1007555"/>
                </a:lnTo>
                <a:lnTo>
                  <a:pt x="2187226" y="998125"/>
                </a:lnTo>
                <a:lnTo>
                  <a:pt x="2198751" y="1004602"/>
                </a:lnTo>
                <a:lnTo>
                  <a:pt x="2203799" y="1008697"/>
                </a:lnTo>
                <a:lnTo>
                  <a:pt x="2209229" y="1015174"/>
                </a:lnTo>
                <a:lnTo>
                  <a:pt x="2206752" y="1020509"/>
                </a:lnTo>
                <a:lnTo>
                  <a:pt x="2212181" y="1025843"/>
                </a:lnTo>
                <a:lnTo>
                  <a:pt x="2227993" y="1033558"/>
                </a:lnTo>
                <a:lnTo>
                  <a:pt x="2235803" y="1041845"/>
                </a:lnTo>
                <a:lnTo>
                  <a:pt x="2239328" y="1042988"/>
                </a:lnTo>
                <a:lnTo>
                  <a:pt x="2248471" y="1042988"/>
                </a:lnTo>
                <a:lnTo>
                  <a:pt x="2260854" y="1038892"/>
                </a:lnTo>
                <a:lnTo>
                  <a:pt x="2275142" y="1033558"/>
                </a:lnTo>
                <a:lnTo>
                  <a:pt x="2287715" y="1032415"/>
                </a:lnTo>
                <a:lnTo>
                  <a:pt x="2295049" y="1042988"/>
                </a:lnTo>
                <a:lnTo>
                  <a:pt x="2303336" y="1035368"/>
                </a:lnTo>
                <a:lnTo>
                  <a:pt x="2332101" y="1015365"/>
                </a:lnTo>
                <a:lnTo>
                  <a:pt x="2323814" y="1007745"/>
                </a:lnTo>
                <a:lnTo>
                  <a:pt x="2306098" y="999077"/>
                </a:lnTo>
                <a:close/>
                <a:moveTo>
                  <a:pt x="3219450" y="1352836"/>
                </a:moveTo>
                <a:lnTo>
                  <a:pt x="3226213" y="1330738"/>
                </a:lnTo>
                <a:lnTo>
                  <a:pt x="3218116" y="1310640"/>
                </a:lnTo>
                <a:lnTo>
                  <a:pt x="3187160" y="1293876"/>
                </a:lnTo>
                <a:lnTo>
                  <a:pt x="3179350" y="1290923"/>
                </a:lnTo>
                <a:lnTo>
                  <a:pt x="3154871" y="1287399"/>
                </a:lnTo>
                <a:lnTo>
                  <a:pt x="3150108" y="1282065"/>
                </a:lnTo>
                <a:lnTo>
                  <a:pt x="3146965" y="1268825"/>
                </a:lnTo>
                <a:lnTo>
                  <a:pt x="3143441" y="1263777"/>
                </a:lnTo>
                <a:lnTo>
                  <a:pt x="3124295" y="1259681"/>
                </a:lnTo>
                <a:lnTo>
                  <a:pt x="3112198" y="1256729"/>
                </a:lnTo>
                <a:lnTo>
                  <a:pt x="3106864" y="1249109"/>
                </a:lnTo>
                <a:lnTo>
                  <a:pt x="3103626" y="1243774"/>
                </a:lnTo>
                <a:lnTo>
                  <a:pt x="3096101" y="1236155"/>
                </a:lnTo>
                <a:lnTo>
                  <a:pt x="3087529" y="1229678"/>
                </a:lnTo>
                <a:lnTo>
                  <a:pt x="3080481" y="1232059"/>
                </a:lnTo>
                <a:lnTo>
                  <a:pt x="3079432" y="1229678"/>
                </a:lnTo>
                <a:lnTo>
                  <a:pt x="3077813" y="1227868"/>
                </a:lnTo>
                <a:lnTo>
                  <a:pt x="3073718" y="1227868"/>
                </a:lnTo>
                <a:lnTo>
                  <a:pt x="3066479" y="1225487"/>
                </a:lnTo>
                <a:lnTo>
                  <a:pt x="3057525" y="1222820"/>
                </a:lnTo>
                <a:lnTo>
                  <a:pt x="3048381" y="1222820"/>
                </a:lnTo>
                <a:lnTo>
                  <a:pt x="3039999" y="1223963"/>
                </a:lnTo>
                <a:lnTo>
                  <a:pt x="3031427" y="1226630"/>
                </a:lnTo>
                <a:lnTo>
                  <a:pt x="3014186" y="1239584"/>
                </a:lnTo>
                <a:lnTo>
                  <a:pt x="3008186" y="1241393"/>
                </a:lnTo>
                <a:lnTo>
                  <a:pt x="2992279" y="1242536"/>
                </a:lnTo>
                <a:lnTo>
                  <a:pt x="2984278" y="1243679"/>
                </a:lnTo>
                <a:lnTo>
                  <a:pt x="2975706" y="1247775"/>
                </a:lnTo>
                <a:lnTo>
                  <a:pt x="2968943" y="1251299"/>
                </a:lnTo>
                <a:lnTo>
                  <a:pt x="2962275" y="1252728"/>
                </a:lnTo>
                <a:lnTo>
                  <a:pt x="2954655" y="1247680"/>
                </a:lnTo>
                <a:lnTo>
                  <a:pt x="2939225" y="1210532"/>
                </a:lnTo>
                <a:lnTo>
                  <a:pt x="2935414" y="1204055"/>
                </a:lnTo>
                <a:lnTo>
                  <a:pt x="2931033" y="1198721"/>
                </a:lnTo>
                <a:lnTo>
                  <a:pt x="2909697" y="1176338"/>
                </a:lnTo>
                <a:lnTo>
                  <a:pt x="2902934" y="1172528"/>
                </a:lnTo>
                <a:lnTo>
                  <a:pt x="2894552" y="1166051"/>
                </a:lnTo>
                <a:lnTo>
                  <a:pt x="2889981" y="1164622"/>
                </a:lnTo>
                <a:lnTo>
                  <a:pt x="2888075" y="1169956"/>
                </a:lnTo>
                <a:lnTo>
                  <a:pt x="2886170" y="1174052"/>
                </a:lnTo>
                <a:lnTo>
                  <a:pt x="2877217" y="1174052"/>
                </a:lnTo>
                <a:lnTo>
                  <a:pt x="2873407" y="1172528"/>
                </a:lnTo>
                <a:lnTo>
                  <a:pt x="2872645" y="1176338"/>
                </a:lnTo>
                <a:lnTo>
                  <a:pt x="2870454" y="1183386"/>
                </a:lnTo>
                <a:lnTo>
                  <a:pt x="2869978" y="1188434"/>
                </a:lnTo>
                <a:lnTo>
                  <a:pt x="2867501" y="1187006"/>
                </a:lnTo>
                <a:lnTo>
                  <a:pt x="2860834" y="1185863"/>
                </a:lnTo>
                <a:lnTo>
                  <a:pt x="2858167" y="1184339"/>
                </a:lnTo>
                <a:lnTo>
                  <a:pt x="2855786" y="1197578"/>
                </a:lnTo>
                <a:lnTo>
                  <a:pt x="2836164" y="1239488"/>
                </a:lnTo>
                <a:lnTo>
                  <a:pt x="2872169" y="1292257"/>
                </a:lnTo>
                <a:lnTo>
                  <a:pt x="2875312" y="1294924"/>
                </a:lnTo>
                <a:lnTo>
                  <a:pt x="2879407" y="1296448"/>
                </a:lnTo>
                <a:lnTo>
                  <a:pt x="2892076" y="1301401"/>
                </a:lnTo>
                <a:lnTo>
                  <a:pt x="2902077" y="1307878"/>
                </a:lnTo>
                <a:lnTo>
                  <a:pt x="2917698" y="1314640"/>
                </a:lnTo>
                <a:lnTo>
                  <a:pt x="2924651" y="1314640"/>
                </a:lnTo>
                <a:lnTo>
                  <a:pt x="2929509" y="1313116"/>
                </a:lnTo>
                <a:lnTo>
                  <a:pt x="2934271" y="1311973"/>
                </a:lnTo>
                <a:lnTo>
                  <a:pt x="2939891" y="1310449"/>
                </a:lnTo>
                <a:lnTo>
                  <a:pt x="2953131" y="1310449"/>
                </a:lnTo>
                <a:lnTo>
                  <a:pt x="2959227" y="1311973"/>
                </a:lnTo>
                <a:lnTo>
                  <a:pt x="2962180" y="1316069"/>
                </a:lnTo>
                <a:lnTo>
                  <a:pt x="2963989" y="1329023"/>
                </a:lnTo>
                <a:lnTo>
                  <a:pt x="2965895" y="1335500"/>
                </a:lnTo>
                <a:lnTo>
                  <a:pt x="2968085" y="1338167"/>
                </a:lnTo>
                <a:lnTo>
                  <a:pt x="2973134" y="1342263"/>
                </a:lnTo>
                <a:lnTo>
                  <a:pt x="2976086" y="1353788"/>
                </a:lnTo>
                <a:lnTo>
                  <a:pt x="2977705" y="1401509"/>
                </a:lnTo>
                <a:lnTo>
                  <a:pt x="2983706" y="1420939"/>
                </a:lnTo>
                <a:lnTo>
                  <a:pt x="2997518" y="1432751"/>
                </a:lnTo>
                <a:lnTo>
                  <a:pt x="3021330" y="1432751"/>
                </a:lnTo>
                <a:lnTo>
                  <a:pt x="3031522" y="1427416"/>
                </a:lnTo>
                <a:lnTo>
                  <a:pt x="3037427" y="1424749"/>
                </a:lnTo>
                <a:lnTo>
                  <a:pt x="3040094" y="1426273"/>
                </a:lnTo>
                <a:lnTo>
                  <a:pt x="3042857" y="1430369"/>
                </a:lnTo>
                <a:lnTo>
                  <a:pt x="3048857" y="1430369"/>
                </a:lnTo>
                <a:lnTo>
                  <a:pt x="3069146" y="1426273"/>
                </a:lnTo>
                <a:lnTo>
                  <a:pt x="3099340" y="1405033"/>
                </a:lnTo>
                <a:lnTo>
                  <a:pt x="3109912" y="1402652"/>
                </a:lnTo>
                <a:lnTo>
                  <a:pt x="3119628" y="1403795"/>
                </a:lnTo>
                <a:lnTo>
                  <a:pt x="3130105" y="1407890"/>
                </a:lnTo>
                <a:lnTo>
                  <a:pt x="3141631" y="1409033"/>
                </a:lnTo>
                <a:lnTo>
                  <a:pt x="3151823" y="1406366"/>
                </a:lnTo>
                <a:lnTo>
                  <a:pt x="3188398" y="1385411"/>
                </a:lnTo>
                <a:lnTo>
                  <a:pt x="3204496" y="1370648"/>
                </a:lnTo>
                <a:lnTo>
                  <a:pt x="3219450" y="1352836"/>
                </a:lnTo>
                <a:close/>
                <a:moveTo>
                  <a:pt x="2829687" y="1101947"/>
                </a:moveTo>
                <a:lnTo>
                  <a:pt x="2813781" y="1097852"/>
                </a:lnTo>
                <a:lnTo>
                  <a:pt x="2802731" y="1097852"/>
                </a:lnTo>
                <a:lnTo>
                  <a:pt x="2798254" y="1096423"/>
                </a:lnTo>
                <a:lnTo>
                  <a:pt x="2795207" y="1094041"/>
                </a:lnTo>
                <a:lnTo>
                  <a:pt x="2792540" y="1092613"/>
                </a:lnTo>
                <a:lnTo>
                  <a:pt x="2788158" y="1092613"/>
                </a:lnTo>
                <a:lnTo>
                  <a:pt x="2779300" y="1100614"/>
                </a:lnTo>
                <a:lnTo>
                  <a:pt x="2775014" y="1102043"/>
                </a:lnTo>
                <a:lnTo>
                  <a:pt x="2737866" y="1102043"/>
                </a:lnTo>
                <a:lnTo>
                  <a:pt x="2726817" y="1099376"/>
                </a:lnTo>
                <a:lnTo>
                  <a:pt x="2719578" y="1095280"/>
                </a:lnTo>
                <a:lnTo>
                  <a:pt x="2706624" y="1081088"/>
                </a:lnTo>
                <a:lnTo>
                  <a:pt x="2696432" y="1072801"/>
                </a:lnTo>
                <a:lnTo>
                  <a:pt x="2695289" y="1075754"/>
                </a:lnTo>
                <a:lnTo>
                  <a:pt x="2696051" y="1082231"/>
                </a:lnTo>
                <a:lnTo>
                  <a:pt x="2691479" y="1089851"/>
                </a:lnTo>
                <a:lnTo>
                  <a:pt x="2683383" y="1089851"/>
                </a:lnTo>
                <a:lnTo>
                  <a:pt x="2664524" y="1083373"/>
                </a:lnTo>
                <a:lnTo>
                  <a:pt x="2656142" y="1080992"/>
                </a:lnTo>
                <a:lnTo>
                  <a:pt x="2584228" y="1078039"/>
                </a:lnTo>
                <a:lnTo>
                  <a:pt x="2577560" y="1072706"/>
                </a:lnTo>
                <a:lnTo>
                  <a:pt x="2571655" y="1066229"/>
                </a:lnTo>
                <a:lnTo>
                  <a:pt x="2565654" y="1062419"/>
                </a:lnTo>
                <a:lnTo>
                  <a:pt x="2559939" y="1063562"/>
                </a:lnTo>
                <a:lnTo>
                  <a:pt x="2554795" y="1066229"/>
                </a:lnTo>
                <a:lnTo>
                  <a:pt x="2548414" y="1066229"/>
                </a:lnTo>
                <a:lnTo>
                  <a:pt x="2542699" y="1065086"/>
                </a:lnTo>
                <a:lnTo>
                  <a:pt x="2539270" y="1062419"/>
                </a:lnTo>
                <a:lnTo>
                  <a:pt x="2538412" y="1072706"/>
                </a:lnTo>
                <a:lnTo>
                  <a:pt x="2540032" y="1080992"/>
                </a:lnTo>
                <a:lnTo>
                  <a:pt x="2538412" y="1089851"/>
                </a:lnTo>
                <a:lnTo>
                  <a:pt x="2528697" y="1101947"/>
                </a:lnTo>
                <a:lnTo>
                  <a:pt x="2523554" y="1105757"/>
                </a:lnTo>
                <a:lnTo>
                  <a:pt x="2517648" y="1113377"/>
                </a:lnTo>
                <a:lnTo>
                  <a:pt x="2513362" y="1121664"/>
                </a:lnTo>
                <a:lnTo>
                  <a:pt x="2513552" y="1133475"/>
                </a:lnTo>
                <a:lnTo>
                  <a:pt x="2519744" y="1141095"/>
                </a:lnTo>
                <a:lnTo>
                  <a:pt x="2530316" y="1145191"/>
                </a:lnTo>
                <a:lnTo>
                  <a:pt x="2542127" y="1145191"/>
                </a:lnTo>
                <a:lnTo>
                  <a:pt x="2552605" y="1138428"/>
                </a:lnTo>
                <a:lnTo>
                  <a:pt x="2561463" y="1135761"/>
                </a:lnTo>
                <a:lnTo>
                  <a:pt x="2595086" y="1136904"/>
                </a:lnTo>
                <a:lnTo>
                  <a:pt x="2641378" y="1133380"/>
                </a:lnTo>
                <a:lnTo>
                  <a:pt x="2653570" y="1134523"/>
                </a:lnTo>
                <a:lnTo>
                  <a:pt x="2706243" y="1156906"/>
                </a:lnTo>
                <a:lnTo>
                  <a:pt x="2727579" y="1163384"/>
                </a:lnTo>
                <a:lnTo>
                  <a:pt x="2748629" y="1164527"/>
                </a:lnTo>
                <a:lnTo>
                  <a:pt x="2769584" y="1161002"/>
                </a:lnTo>
                <a:lnTo>
                  <a:pt x="2789968" y="1151573"/>
                </a:lnTo>
                <a:lnTo>
                  <a:pt x="2810351" y="1141000"/>
                </a:lnTo>
                <a:lnTo>
                  <a:pt x="2827115" y="1123950"/>
                </a:lnTo>
                <a:lnTo>
                  <a:pt x="2836259" y="1101852"/>
                </a:lnTo>
                <a:lnTo>
                  <a:pt x="2829687" y="1101852"/>
                </a:lnTo>
                <a:close/>
                <a:moveTo>
                  <a:pt x="3830288" y="2006537"/>
                </a:moveTo>
                <a:lnTo>
                  <a:pt x="3802475" y="1990630"/>
                </a:lnTo>
                <a:lnTo>
                  <a:pt x="3780473" y="1968246"/>
                </a:lnTo>
                <a:lnTo>
                  <a:pt x="3777044" y="1960531"/>
                </a:lnTo>
                <a:lnTo>
                  <a:pt x="3772662" y="1931384"/>
                </a:lnTo>
                <a:lnTo>
                  <a:pt x="3770186" y="1922240"/>
                </a:lnTo>
                <a:lnTo>
                  <a:pt x="3763518" y="1917192"/>
                </a:lnTo>
                <a:lnTo>
                  <a:pt x="3750373" y="1915668"/>
                </a:lnTo>
                <a:lnTo>
                  <a:pt x="3728561" y="1919478"/>
                </a:lnTo>
                <a:lnTo>
                  <a:pt x="3722656" y="1917097"/>
                </a:lnTo>
                <a:lnTo>
                  <a:pt x="3718656" y="1903857"/>
                </a:lnTo>
                <a:lnTo>
                  <a:pt x="3718656" y="1859375"/>
                </a:lnTo>
                <a:lnTo>
                  <a:pt x="3716846" y="1846136"/>
                </a:lnTo>
                <a:lnTo>
                  <a:pt x="3711988" y="1836991"/>
                </a:lnTo>
                <a:lnTo>
                  <a:pt x="3666268" y="1785652"/>
                </a:lnTo>
                <a:lnTo>
                  <a:pt x="3648170" y="1770888"/>
                </a:lnTo>
                <a:lnTo>
                  <a:pt x="3577400" y="1734312"/>
                </a:lnTo>
                <a:lnTo>
                  <a:pt x="3518631" y="1710690"/>
                </a:lnTo>
                <a:lnTo>
                  <a:pt x="3494627" y="1705356"/>
                </a:lnTo>
                <a:lnTo>
                  <a:pt x="3474720" y="1693259"/>
                </a:lnTo>
                <a:lnTo>
                  <a:pt x="3462624" y="1688211"/>
                </a:lnTo>
                <a:lnTo>
                  <a:pt x="3457004" y="1689354"/>
                </a:lnTo>
                <a:lnTo>
                  <a:pt x="3451670" y="1693164"/>
                </a:lnTo>
                <a:lnTo>
                  <a:pt x="3445955" y="1694593"/>
                </a:lnTo>
                <a:lnTo>
                  <a:pt x="3438906" y="1690497"/>
                </a:lnTo>
                <a:lnTo>
                  <a:pt x="3432143" y="1684020"/>
                </a:lnTo>
                <a:lnTo>
                  <a:pt x="3428048" y="1681353"/>
                </a:lnTo>
                <a:lnTo>
                  <a:pt x="3417570" y="1677543"/>
                </a:lnTo>
                <a:lnTo>
                  <a:pt x="3403378" y="1664589"/>
                </a:lnTo>
                <a:lnTo>
                  <a:pt x="3371088" y="1651349"/>
                </a:lnTo>
                <a:lnTo>
                  <a:pt x="3367659" y="1648682"/>
                </a:lnTo>
                <a:lnTo>
                  <a:pt x="3366325" y="1643348"/>
                </a:lnTo>
                <a:lnTo>
                  <a:pt x="3365754" y="1638014"/>
                </a:lnTo>
                <a:lnTo>
                  <a:pt x="3363849" y="1632680"/>
                </a:lnTo>
                <a:lnTo>
                  <a:pt x="3360897" y="1630299"/>
                </a:lnTo>
                <a:lnTo>
                  <a:pt x="3345752" y="1627346"/>
                </a:lnTo>
                <a:lnTo>
                  <a:pt x="3314510" y="1612868"/>
                </a:lnTo>
                <a:lnTo>
                  <a:pt x="3297079" y="1610201"/>
                </a:lnTo>
                <a:lnTo>
                  <a:pt x="3283648" y="1626108"/>
                </a:lnTo>
                <a:lnTo>
                  <a:pt x="3275648" y="1647063"/>
                </a:lnTo>
                <a:lnTo>
                  <a:pt x="3273743" y="1664494"/>
                </a:lnTo>
                <a:lnTo>
                  <a:pt x="3278600" y="1686306"/>
                </a:lnTo>
                <a:lnTo>
                  <a:pt x="3287744" y="1705165"/>
                </a:lnTo>
                <a:lnTo>
                  <a:pt x="3314415" y="1739074"/>
                </a:lnTo>
                <a:lnTo>
                  <a:pt x="3316319" y="1741741"/>
                </a:lnTo>
                <a:lnTo>
                  <a:pt x="3322034" y="1752410"/>
                </a:lnTo>
                <a:lnTo>
                  <a:pt x="3321844" y="1762982"/>
                </a:lnTo>
                <a:lnTo>
                  <a:pt x="3316796" y="1770602"/>
                </a:lnTo>
                <a:lnTo>
                  <a:pt x="3299556" y="1783842"/>
                </a:lnTo>
                <a:lnTo>
                  <a:pt x="3296031" y="1787652"/>
                </a:lnTo>
                <a:lnTo>
                  <a:pt x="3275362" y="1819465"/>
                </a:lnTo>
                <a:lnTo>
                  <a:pt x="3269932" y="1825943"/>
                </a:lnTo>
                <a:lnTo>
                  <a:pt x="3258979" y="1845659"/>
                </a:lnTo>
                <a:lnTo>
                  <a:pt x="3236405" y="1853660"/>
                </a:lnTo>
                <a:lnTo>
                  <a:pt x="3228594" y="1860137"/>
                </a:lnTo>
                <a:lnTo>
                  <a:pt x="3225641" y="1870710"/>
                </a:lnTo>
                <a:lnTo>
                  <a:pt x="3220784" y="1875758"/>
                </a:lnTo>
                <a:lnTo>
                  <a:pt x="3209544" y="1883759"/>
                </a:lnTo>
                <a:lnTo>
                  <a:pt x="3198019" y="1894332"/>
                </a:lnTo>
                <a:lnTo>
                  <a:pt x="3191732" y="1907286"/>
                </a:lnTo>
                <a:lnTo>
                  <a:pt x="3194685" y="1932337"/>
                </a:lnTo>
                <a:lnTo>
                  <a:pt x="3205734" y="1949482"/>
                </a:lnTo>
                <a:lnTo>
                  <a:pt x="3220021" y="1966531"/>
                </a:lnTo>
                <a:lnTo>
                  <a:pt x="3232690" y="1986248"/>
                </a:lnTo>
                <a:lnTo>
                  <a:pt x="3237357" y="1998059"/>
                </a:lnTo>
                <a:lnTo>
                  <a:pt x="3240786" y="2009870"/>
                </a:lnTo>
                <a:lnTo>
                  <a:pt x="3243167" y="2021681"/>
                </a:lnTo>
                <a:lnTo>
                  <a:pt x="3243739" y="2034635"/>
                </a:lnTo>
                <a:lnTo>
                  <a:pt x="3244596" y="2040255"/>
                </a:lnTo>
                <a:lnTo>
                  <a:pt x="3251264" y="2059972"/>
                </a:lnTo>
                <a:lnTo>
                  <a:pt x="3253074" y="2061115"/>
                </a:lnTo>
                <a:lnTo>
                  <a:pt x="3260313" y="2059972"/>
                </a:lnTo>
                <a:lnTo>
                  <a:pt x="3262217" y="2059972"/>
                </a:lnTo>
                <a:lnTo>
                  <a:pt x="3262694" y="2063782"/>
                </a:lnTo>
                <a:lnTo>
                  <a:pt x="3261932" y="2068830"/>
                </a:lnTo>
                <a:lnTo>
                  <a:pt x="3262217" y="2071783"/>
                </a:lnTo>
                <a:lnTo>
                  <a:pt x="3275076" y="2118932"/>
                </a:lnTo>
                <a:lnTo>
                  <a:pt x="3282410" y="2132171"/>
                </a:lnTo>
                <a:lnTo>
                  <a:pt x="3284601" y="2138648"/>
                </a:lnTo>
                <a:lnTo>
                  <a:pt x="3284315" y="2142458"/>
                </a:lnTo>
                <a:lnTo>
                  <a:pt x="3270314" y="2234756"/>
                </a:lnTo>
                <a:lnTo>
                  <a:pt x="3269838" y="2282190"/>
                </a:lnTo>
                <a:lnTo>
                  <a:pt x="3272504" y="2294001"/>
                </a:lnTo>
                <a:lnTo>
                  <a:pt x="3279172" y="2299049"/>
                </a:lnTo>
                <a:lnTo>
                  <a:pt x="3285458" y="2301716"/>
                </a:lnTo>
                <a:lnTo>
                  <a:pt x="3287935" y="2309336"/>
                </a:lnTo>
                <a:lnTo>
                  <a:pt x="3289268" y="2316099"/>
                </a:lnTo>
                <a:lnTo>
                  <a:pt x="3292221" y="2322576"/>
                </a:lnTo>
                <a:lnTo>
                  <a:pt x="3314224" y="2322576"/>
                </a:lnTo>
                <a:lnTo>
                  <a:pt x="3334893" y="2328196"/>
                </a:lnTo>
                <a:lnTo>
                  <a:pt x="3356896" y="2337054"/>
                </a:lnTo>
                <a:lnTo>
                  <a:pt x="3375946" y="2349151"/>
                </a:lnTo>
                <a:lnTo>
                  <a:pt x="3388138" y="2360962"/>
                </a:lnTo>
                <a:lnTo>
                  <a:pt x="3397758" y="2376583"/>
                </a:lnTo>
                <a:lnTo>
                  <a:pt x="3397854" y="2380679"/>
                </a:lnTo>
                <a:lnTo>
                  <a:pt x="3404521" y="2377726"/>
                </a:lnTo>
                <a:lnTo>
                  <a:pt x="3414427" y="2367439"/>
                </a:lnTo>
                <a:lnTo>
                  <a:pt x="3420142" y="2364772"/>
                </a:lnTo>
                <a:lnTo>
                  <a:pt x="3427666" y="2359438"/>
                </a:lnTo>
                <a:lnTo>
                  <a:pt x="3451574" y="2325243"/>
                </a:lnTo>
                <a:lnTo>
                  <a:pt x="3459575" y="2294001"/>
                </a:lnTo>
                <a:lnTo>
                  <a:pt x="3464623" y="2284571"/>
                </a:lnTo>
                <a:lnTo>
                  <a:pt x="3488246" y="2262188"/>
                </a:lnTo>
                <a:lnTo>
                  <a:pt x="3496342" y="2259806"/>
                </a:lnTo>
                <a:lnTo>
                  <a:pt x="3523774" y="2243899"/>
                </a:lnTo>
                <a:lnTo>
                  <a:pt x="3531775" y="2238566"/>
                </a:lnTo>
                <a:lnTo>
                  <a:pt x="3544729" y="2224088"/>
                </a:lnTo>
                <a:lnTo>
                  <a:pt x="3552349" y="2218754"/>
                </a:lnTo>
                <a:lnTo>
                  <a:pt x="3561207" y="2216087"/>
                </a:lnTo>
                <a:lnTo>
                  <a:pt x="3567970" y="2213705"/>
                </a:lnTo>
                <a:lnTo>
                  <a:pt x="3585400" y="2196274"/>
                </a:lnTo>
                <a:lnTo>
                  <a:pt x="3598355" y="2187131"/>
                </a:lnTo>
                <a:lnTo>
                  <a:pt x="3605117" y="2184464"/>
                </a:lnTo>
                <a:lnTo>
                  <a:pt x="3614833" y="2181797"/>
                </a:lnTo>
                <a:lnTo>
                  <a:pt x="3657600" y="2182940"/>
                </a:lnTo>
                <a:lnTo>
                  <a:pt x="3666840" y="2177891"/>
                </a:lnTo>
                <a:lnTo>
                  <a:pt x="3703797" y="2169986"/>
                </a:lnTo>
                <a:lnTo>
                  <a:pt x="3722465" y="2159318"/>
                </a:lnTo>
                <a:lnTo>
                  <a:pt x="3732943" y="2155508"/>
                </a:lnTo>
                <a:lnTo>
                  <a:pt x="3746468" y="2154365"/>
                </a:lnTo>
                <a:lnTo>
                  <a:pt x="3755803" y="2151698"/>
                </a:lnTo>
                <a:lnTo>
                  <a:pt x="3803809" y="2108073"/>
                </a:lnTo>
                <a:lnTo>
                  <a:pt x="3807905" y="2101596"/>
                </a:lnTo>
                <a:lnTo>
                  <a:pt x="3852291" y="2076831"/>
                </a:lnTo>
                <a:lnTo>
                  <a:pt x="3859054" y="2067401"/>
                </a:lnTo>
                <a:lnTo>
                  <a:pt x="3864959" y="2055590"/>
                </a:lnTo>
                <a:lnTo>
                  <a:pt x="3869246" y="2042636"/>
                </a:lnTo>
                <a:lnTo>
                  <a:pt x="3870674" y="2030825"/>
                </a:lnTo>
                <a:lnTo>
                  <a:pt x="3830288" y="2006537"/>
                </a:lnTo>
                <a:close/>
              </a:path>
            </a:pathLst>
          </a:custGeom>
          <a:noFill/>
          <a:ln w="9525" cap="flat">
            <a:solidFill>
              <a:schemeClr val="accent6"/>
            </a:solidFill>
            <a:prstDash val="solid"/>
            <a:miter/>
          </a:ln>
        </p:spPr>
        <p:txBody>
          <a:bodyPr rtlCol="0" anchor="ctr"/>
          <a:lstStyle/>
          <a:p>
            <a:endParaRPr lang="en-US" dirty="0"/>
          </a:p>
        </p:txBody>
      </p:sp>
      <p:sp>
        <p:nvSpPr>
          <p:cNvPr id="177" name="Graphic 95">
            <a:extLst>
              <a:ext uri="{FF2B5EF4-FFF2-40B4-BE49-F238E27FC236}">
                <a16:creationId xmlns:a16="http://schemas.microsoft.com/office/drawing/2014/main" id="{02DDF4B5-3270-47F1-5E52-87803B26066B}"/>
              </a:ext>
            </a:extLst>
          </p:cNvPr>
          <p:cNvSpPr/>
          <p:nvPr userDrawn="1"/>
        </p:nvSpPr>
        <p:spPr>
          <a:xfrm>
            <a:off x="4281142" y="7016872"/>
            <a:ext cx="3181193" cy="2424150"/>
          </a:xfrm>
          <a:custGeom>
            <a:avLst/>
            <a:gdLst>
              <a:gd name="connsiteX0" fmla="*/ 2831402 w 3916489"/>
              <a:gd name="connsiteY0" fmla="*/ 1868947 h 2984464"/>
              <a:gd name="connsiteX1" fmla="*/ 2829782 w 3916489"/>
              <a:gd name="connsiteY1" fmla="*/ 1868568 h 2984464"/>
              <a:gd name="connsiteX2" fmla="*/ 2830830 w 3916489"/>
              <a:gd name="connsiteY2" fmla="*/ 1869422 h 2984464"/>
              <a:gd name="connsiteX3" fmla="*/ 2832259 w 3916489"/>
              <a:gd name="connsiteY3" fmla="*/ 1869802 h 2984464"/>
              <a:gd name="connsiteX4" fmla="*/ 2832354 w 3916489"/>
              <a:gd name="connsiteY4" fmla="*/ 1869707 h 2984464"/>
              <a:gd name="connsiteX5" fmla="*/ 2831973 w 3916489"/>
              <a:gd name="connsiteY5" fmla="*/ 1869232 h 2984464"/>
              <a:gd name="connsiteX6" fmla="*/ 2831402 w 3916489"/>
              <a:gd name="connsiteY6" fmla="*/ 1868947 h 2984464"/>
              <a:gd name="connsiteX7" fmla="*/ 2835307 w 3916489"/>
              <a:gd name="connsiteY7" fmla="*/ 1871227 h 2984464"/>
              <a:gd name="connsiteX8" fmla="*/ 2835593 w 3916489"/>
              <a:gd name="connsiteY8" fmla="*/ 1871322 h 2984464"/>
              <a:gd name="connsiteX9" fmla="*/ 2835688 w 3916489"/>
              <a:gd name="connsiteY9" fmla="*/ 1871322 h 2984464"/>
              <a:gd name="connsiteX10" fmla="*/ 2835402 w 3916489"/>
              <a:gd name="connsiteY10" fmla="*/ 1870847 h 2984464"/>
              <a:gd name="connsiteX11" fmla="*/ 2835307 w 3916489"/>
              <a:gd name="connsiteY11" fmla="*/ 1871227 h 2984464"/>
              <a:gd name="connsiteX12" fmla="*/ 2840070 w 3916489"/>
              <a:gd name="connsiteY12" fmla="*/ 1873127 h 2984464"/>
              <a:gd name="connsiteX13" fmla="*/ 2840355 w 3916489"/>
              <a:gd name="connsiteY13" fmla="*/ 1873222 h 2984464"/>
              <a:gd name="connsiteX14" fmla="*/ 2840641 w 3916489"/>
              <a:gd name="connsiteY14" fmla="*/ 1873222 h 2984464"/>
              <a:gd name="connsiteX15" fmla="*/ 2840641 w 3916489"/>
              <a:gd name="connsiteY15" fmla="*/ 1873127 h 2984464"/>
              <a:gd name="connsiteX16" fmla="*/ 2840355 w 3916489"/>
              <a:gd name="connsiteY16" fmla="*/ 1873032 h 2984464"/>
              <a:gd name="connsiteX17" fmla="*/ 2840070 w 3916489"/>
              <a:gd name="connsiteY17" fmla="*/ 1873127 h 2984464"/>
              <a:gd name="connsiteX18" fmla="*/ 2856833 w 3916489"/>
              <a:gd name="connsiteY18" fmla="*/ 1880441 h 2984464"/>
              <a:gd name="connsiteX19" fmla="*/ 2855214 w 3916489"/>
              <a:gd name="connsiteY19" fmla="*/ 1880916 h 2984464"/>
              <a:gd name="connsiteX20" fmla="*/ 2853024 w 3916489"/>
              <a:gd name="connsiteY20" fmla="*/ 1880251 h 2984464"/>
              <a:gd name="connsiteX21" fmla="*/ 2852547 w 3916489"/>
              <a:gd name="connsiteY21" fmla="*/ 1880346 h 2984464"/>
              <a:gd name="connsiteX22" fmla="*/ 2852071 w 3916489"/>
              <a:gd name="connsiteY22" fmla="*/ 1880061 h 2984464"/>
              <a:gd name="connsiteX23" fmla="*/ 2851881 w 3916489"/>
              <a:gd name="connsiteY23" fmla="*/ 1879301 h 2984464"/>
              <a:gd name="connsiteX24" fmla="*/ 2851881 w 3916489"/>
              <a:gd name="connsiteY24" fmla="*/ 1879016 h 2984464"/>
              <a:gd name="connsiteX25" fmla="*/ 2851690 w 3916489"/>
              <a:gd name="connsiteY25" fmla="*/ 1878636 h 2984464"/>
              <a:gd name="connsiteX26" fmla="*/ 2851499 w 3916489"/>
              <a:gd name="connsiteY26" fmla="*/ 1877876 h 2984464"/>
              <a:gd name="connsiteX27" fmla="*/ 2850832 w 3916489"/>
              <a:gd name="connsiteY27" fmla="*/ 1876166 h 2984464"/>
              <a:gd name="connsiteX28" fmla="*/ 2850261 w 3916489"/>
              <a:gd name="connsiteY28" fmla="*/ 1875312 h 2984464"/>
              <a:gd name="connsiteX29" fmla="*/ 2849689 w 3916489"/>
              <a:gd name="connsiteY29" fmla="*/ 1874647 h 2984464"/>
              <a:gd name="connsiteX30" fmla="*/ 2849404 w 3916489"/>
              <a:gd name="connsiteY30" fmla="*/ 1873887 h 2984464"/>
              <a:gd name="connsiteX31" fmla="*/ 2849499 w 3916489"/>
              <a:gd name="connsiteY31" fmla="*/ 1874742 h 2984464"/>
              <a:gd name="connsiteX32" fmla="*/ 2850261 w 3916489"/>
              <a:gd name="connsiteY32" fmla="*/ 1876071 h 2984464"/>
              <a:gd name="connsiteX33" fmla="*/ 2851309 w 3916489"/>
              <a:gd name="connsiteY33" fmla="*/ 1878066 h 2984464"/>
              <a:gd name="connsiteX34" fmla="*/ 2851309 w 3916489"/>
              <a:gd name="connsiteY34" fmla="*/ 1878826 h 2984464"/>
              <a:gd name="connsiteX35" fmla="*/ 2851404 w 3916489"/>
              <a:gd name="connsiteY35" fmla="*/ 1879396 h 2984464"/>
              <a:gd name="connsiteX36" fmla="*/ 2851499 w 3916489"/>
              <a:gd name="connsiteY36" fmla="*/ 1879871 h 2984464"/>
              <a:gd name="connsiteX37" fmla="*/ 2852357 w 3916489"/>
              <a:gd name="connsiteY37" fmla="*/ 1880441 h 2984464"/>
              <a:gd name="connsiteX38" fmla="*/ 2853309 w 3916489"/>
              <a:gd name="connsiteY38" fmla="*/ 1880821 h 2984464"/>
              <a:gd name="connsiteX39" fmla="*/ 2855214 w 3916489"/>
              <a:gd name="connsiteY39" fmla="*/ 1881486 h 2984464"/>
              <a:gd name="connsiteX40" fmla="*/ 2857119 w 3916489"/>
              <a:gd name="connsiteY40" fmla="*/ 1881011 h 2984464"/>
              <a:gd name="connsiteX41" fmla="*/ 2858167 w 3916489"/>
              <a:gd name="connsiteY41" fmla="*/ 1880536 h 2984464"/>
              <a:gd name="connsiteX42" fmla="*/ 2857976 w 3916489"/>
              <a:gd name="connsiteY42" fmla="*/ 1879776 h 2984464"/>
              <a:gd name="connsiteX43" fmla="*/ 2856833 w 3916489"/>
              <a:gd name="connsiteY43" fmla="*/ 1880441 h 2984464"/>
              <a:gd name="connsiteX44" fmla="*/ 2871978 w 3916489"/>
              <a:gd name="connsiteY44" fmla="*/ 1887755 h 2984464"/>
              <a:gd name="connsiteX45" fmla="*/ 2870454 w 3916489"/>
              <a:gd name="connsiteY45" fmla="*/ 1886900 h 2984464"/>
              <a:gd name="connsiteX46" fmla="*/ 2867120 w 3916489"/>
              <a:gd name="connsiteY46" fmla="*/ 1885190 h 2984464"/>
              <a:gd name="connsiteX47" fmla="*/ 2865787 w 3916489"/>
              <a:gd name="connsiteY47" fmla="*/ 1884525 h 2984464"/>
              <a:gd name="connsiteX48" fmla="*/ 2864644 w 3916489"/>
              <a:gd name="connsiteY48" fmla="*/ 1884145 h 2984464"/>
              <a:gd name="connsiteX49" fmla="*/ 2864548 w 3916489"/>
              <a:gd name="connsiteY49" fmla="*/ 1884240 h 2984464"/>
              <a:gd name="connsiteX50" fmla="*/ 2865406 w 3916489"/>
              <a:gd name="connsiteY50" fmla="*/ 1885000 h 2984464"/>
              <a:gd name="connsiteX51" fmla="*/ 2866549 w 3916489"/>
              <a:gd name="connsiteY51" fmla="*/ 1885475 h 2984464"/>
              <a:gd name="connsiteX52" fmla="*/ 2868645 w 3916489"/>
              <a:gd name="connsiteY52" fmla="*/ 1886615 h 2984464"/>
              <a:gd name="connsiteX53" fmla="*/ 2870835 w 3916489"/>
              <a:gd name="connsiteY53" fmla="*/ 1888230 h 2984464"/>
              <a:gd name="connsiteX54" fmla="*/ 2871787 w 3916489"/>
              <a:gd name="connsiteY54" fmla="*/ 1889275 h 2984464"/>
              <a:gd name="connsiteX55" fmla="*/ 2872930 w 3916489"/>
              <a:gd name="connsiteY55" fmla="*/ 1889275 h 2984464"/>
              <a:gd name="connsiteX56" fmla="*/ 2873883 w 3916489"/>
              <a:gd name="connsiteY56" fmla="*/ 1888135 h 2984464"/>
              <a:gd name="connsiteX57" fmla="*/ 2873407 w 3916489"/>
              <a:gd name="connsiteY57" fmla="*/ 1887660 h 2984464"/>
              <a:gd name="connsiteX58" fmla="*/ 2871978 w 3916489"/>
              <a:gd name="connsiteY58" fmla="*/ 1887755 h 2984464"/>
              <a:gd name="connsiteX59" fmla="*/ 2881217 w 3916489"/>
              <a:gd name="connsiteY59" fmla="*/ 1889275 h 2984464"/>
              <a:gd name="connsiteX60" fmla="*/ 2879884 w 3916489"/>
              <a:gd name="connsiteY60" fmla="*/ 1888705 h 2984464"/>
              <a:gd name="connsiteX61" fmla="*/ 2878550 w 3916489"/>
              <a:gd name="connsiteY61" fmla="*/ 1888230 h 2984464"/>
              <a:gd name="connsiteX62" fmla="*/ 2877407 w 3916489"/>
              <a:gd name="connsiteY62" fmla="*/ 1888040 h 2984464"/>
              <a:gd name="connsiteX63" fmla="*/ 2876360 w 3916489"/>
              <a:gd name="connsiteY63" fmla="*/ 1887185 h 2984464"/>
              <a:gd name="connsiteX64" fmla="*/ 2877503 w 3916489"/>
              <a:gd name="connsiteY64" fmla="*/ 1888325 h 2984464"/>
              <a:gd name="connsiteX65" fmla="*/ 2878836 w 3916489"/>
              <a:gd name="connsiteY65" fmla="*/ 1888894 h 2984464"/>
              <a:gd name="connsiteX66" fmla="*/ 2879693 w 3916489"/>
              <a:gd name="connsiteY66" fmla="*/ 1889370 h 2984464"/>
              <a:gd name="connsiteX67" fmla="*/ 2880170 w 3916489"/>
              <a:gd name="connsiteY67" fmla="*/ 1890129 h 2984464"/>
              <a:gd name="connsiteX68" fmla="*/ 2880932 w 3916489"/>
              <a:gd name="connsiteY68" fmla="*/ 1890889 h 2984464"/>
              <a:gd name="connsiteX69" fmla="*/ 2881789 w 3916489"/>
              <a:gd name="connsiteY69" fmla="*/ 1890794 h 2984464"/>
              <a:gd name="connsiteX70" fmla="*/ 2881789 w 3916489"/>
              <a:gd name="connsiteY70" fmla="*/ 1889085 h 2984464"/>
              <a:gd name="connsiteX71" fmla="*/ 2881122 w 3916489"/>
              <a:gd name="connsiteY71" fmla="*/ 1888990 h 2984464"/>
              <a:gd name="connsiteX72" fmla="*/ 2881217 w 3916489"/>
              <a:gd name="connsiteY72" fmla="*/ 1889275 h 2984464"/>
              <a:gd name="connsiteX73" fmla="*/ 2904077 w 3916489"/>
              <a:gd name="connsiteY73" fmla="*/ 1891744 h 2984464"/>
              <a:gd name="connsiteX74" fmla="*/ 2902934 w 3916489"/>
              <a:gd name="connsiteY74" fmla="*/ 1891269 h 2984464"/>
              <a:gd name="connsiteX75" fmla="*/ 2902268 w 3916489"/>
              <a:gd name="connsiteY75" fmla="*/ 1891174 h 2984464"/>
              <a:gd name="connsiteX76" fmla="*/ 2901505 w 3916489"/>
              <a:gd name="connsiteY76" fmla="*/ 1890699 h 2984464"/>
              <a:gd name="connsiteX77" fmla="*/ 2899982 w 3916489"/>
              <a:gd name="connsiteY77" fmla="*/ 1890129 h 2984464"/>
              <a:gd name="connsiteX78" fmla="*/ 2899315 w 3916489"/>
              <a:gd name="connsiteY78" fmla="*/ 1890604 h 2984464"/>
              <a:gd name="connsiteX79" fmla="*/ 2900267 w 3916489"/>
              <a:gd name="connsiteY79" fmla="*/ 1891459 h 2984464"/>
              <a:gd name="connsiteX80" fmla="*/ 2903792 w 3916489"/>
              <a:gd name="connsiteY80" fmla="*/ 1892219 h 2984464"/>
              <a:gd name="connsiteX81" fmla="*/ 2905411 w 3916489"/>
              <a:gd name="connsiteY81" fmla="*/ 1892694 h 2984464"/>
              <a:gd name="connsiteX82" fmla="*/ 2907030 w 3916489"/>
              <a:gd name="connsiteY82" fmla="*/ 1892884 h 2984464"/>
              <a:gd name="connsiteX83" fmla="*/ 2907221 w 3916489"/>
              <a:gd name="connsiteY83" fmla="*/ 1892124 h 2984464"/>
              <a:gd name="connsiteX84" fmla="*/ 2905411 w 3916489"/>
              <a:gd name="connsiteY84" fmla="*/ 1892219 h 2984464"/>
              <a:gd name="connsiteX85" fmla="*/ 2904077 w 3916489"/>
              <a:gd name="connsiteY85" fmla="*/ 1891744 h 2984464"/>
              <a:gd name="connsiteX86" fmla="*/ 2896457 w 3916489"/>
              <a:gd name="connsiteY86" fmla="*/ 1890604 h 2984464"/>
              <a:gd name="connsiteX87" fmla="*/ 2895886 w 3916489"/>
              <a:gd name="connsiteY87" fmla="*/ 1890414 h 2984464"/>
              <a:gd name="connsiteX88" fmla="*/ 2894552 w 3916489"/>
              <a:gd name="connsiteY88" fmla="*/ 1891269 h 2984464"/>
              <a:gd name="connsiteX89" fmla="*/ 2893409 w 3916489"/>
              <a:gd name="connsiteY89" fmla="*/ 1891174 h 2984464"/>
              <a:gd name="connsiteX90" fmla="*/ 2891028 w 3916489"/>
              <a:gd name="connsiteY90" fmla="*/ 1890984 h 2984464"/>
              <a:gd name="connsiteX91" fmla="*/ 2889123 w 3916489"/>
              <a:gd name="connsiteY91" fmla="*/ 1890794 h 2984464"/>
              <a:gd name="connsiteX92" fmla="*/ 2887504 w 3916489"/>
              <a:gd name="connsiteY92" fmla="*/ 1890319 h 2984464"/>
              <a:gd name="connsiteX93" fmla="*/ 2888647 w 3916489"/>
              <a:gd name="connsiteY93" fmla="*/ 1891459 h 2984464"/>
              <a:gd name="connsiteX94" fmla="*/ 2890076 w 3916489"/>
              <a:gd name="connsiteY94" fmla="*/ 1891744 h 2984464"/>
              <a:gd name="connsiteX95" fmla="*/ 2893314 w 3916489"/>
              <a:gd name="connsiteY95" fmla="*/ 1892409 h 2984464"/>
              <a:gd name="connsiteX96" fmla="*/ 2895124 w 3916489"/>
              <a:gd name="connsiteY96" fmla="*/ 1892599 h 2984464"/>
              <a:gd name="connsiteX97" fmla="*/ 2896838 w 3916489"/>
              <a:gd name="connsiteY97" fmla="*/ 1891839 h 2984464"/>
              <a:gd name="connsiteX98" fmla="*/ 2896743 w 3916489"/>
              <a:gd name="connsiteY98" fmla="*/ 1891459 h 2984464"/>
              <a:gd name="connsiteX99" fmla="*/ 2896457 w 3916489"/>
              <a:gd name="connsiteY99" fmla="*/ 1890604 h 2984464"/>
              <a:gd name="connsiteX100" fmla="*/ 2767775 w 3916489"/>
              <a:gd name="connsiteY100" fmla="*/ 1797993 h 2984464"/>
              <a:gd name="connsiteX101" fmla="*/ 2767489 w 3916489"/>
              <a:gd name="connsiteY101" fmla="*/ 1798373 h 2984464"/>
              <a:gd name="connsiteX102" fmla="*/ 2767013 w 3916489"/>
              <a:gd name="connsiteY102" fmla="*/ 1798563 h 2984464"/>
              <a:gd name="connsiteX103" fmla="*/ 2766727 w 3916489"/>
              <a:gd name="connsiteY103" fmla="*/ 1798278 h 2984464"/>
              <a:gd name="connsiteX104" fmla="*/ 2766822 w 3916489"/>
              <a:gd name="connsiteY104" fmla="*/ 1799038 h 2984464"/>
              <a:gd name="connsiteX105" fmla="*/ 2767775 w 3916489"/>
              <a:gd name="connsiteY105" fmla="*/ 1799228 h 2984464"/>
              <a:gd name="connsiteX106" fmla="*/ 2768346 w 3916489"/>
              <a:gd name="connsiteY106" fmla="*/ 1799133 h 2984464"/>
              <a:gd name="connsiteX107" fmla="*/ 2768441 w 3916489"/>
              <a:gd name="connsiteY107" fmla="*/ 1799703 h 2984464"/>
              <a:gd name="connsiteX108" fmla="*/ 2768727 w 3916489"/>
              <a:gd name="connsiteY108" fmla="*/ 1800273 h 2984464"/>
              <a:gd name="connsiteX109" fmla="*/ 2769108 w 3916489"/>
              <a:gd name="connsiteY109" fmla="*/ 1800273 h 2984464"/>
              <a:gd name="connsiteX110" fmla="*/ 2769394 w 3916489"/>
              <a:gd name="connsiteY110" fmla="*/ 1799797 h 2984464"/>
              <a:gd name="connsiteX111" fmla="*/ 2769680 w 3916489"/>
              <a:gd name="connsiteY111" fmla="*/ 1799703 h 2984464"/>
              <a:gd name="connsiteX112" fmla="*/ 2769775 w 3916489"/>
              <a:gd name="connsiteY112" fmla="*/ 1799228 h 2984464"/>
              <a:gd name="connsiteX113" fmla="*/ 2768918 w 3916489"/>
              <a:gd name="connsiteY113" fmla="*/ 1797898 h 2984464"/>
              <a:gd name="connsiteX114" fmla="*/ 2767775 w 3916489"/>
              <a:gd name="connsiteY114" fmla="*/ 1797993 h 2984464"/>
              <a:gd name="connsiteX115" fmla="*/ 1852708 w 3916489"/>
              <a:gd name="connsiteY115" fmla="*/ 2078392 h 2984464"/>
              <a:gd name="connsiteX116" fmla="*/ 1853851 w 3916489"/>
              <a:gd name="connsiteY116" fmla="*/ 2079722 h 2984464"/>
              <a:gd name="connsiteX117" fmla="*/ 1854232 w 3916489"/>
              <a:gd name="connsiteY117" fmla="*/ 2078582 h 2984464"/>
              <a:gd name="connsiteX118" fmla="*/ 1854136 w 3916489"/>
              <a:gd name="connsiteY118" fmla="*/ 2077632 h 2984464"/>
              <a:gd name="connsiteX119" fmla="*/ 1853470 w 3916489"/>
              <a:gd name="connsiteY119" fmla="*/ 2077062 h 2984464"/>
              <a:gd name="connsiteX120" fmla="*/ 1852708 w 3916489"/>
              <a:gd name="connsiteY120" fmla="*/ 2076682 h 2984464"/>
              <a:gd name="connsiteX121" fmla="*/ 1852422 w 3916489"/>
              <a:gd name="connsiteY121" fmla="*/ 2076397 h 2984464"/>
              <a:gd name="connsiteX122" fmla="*/ 1852232 w 3916489"/>
              <a:gd name="connsiteY122" fmla="*/ 2075352 h 2984464"/>
              <a:gd name="connsiteX123" fmla="*/ 1851946 w 3916489"/>
              <a:gd name="connsiteY123" fmla="*/ 2074972 h 2984464"/>
              <a:gd name="connsiteX124" fmla="*/ 1851089 w 3916489"/>
              <a:gd name="connsiteY124" fmla="*/ 2074782 h 2984464"/>
              <a:gd name="connsiteX125" fmla="*/ 1850517 w 3916489"/>
              <a:gd name="connsiteY125" fmla="*/ 2075162 h 2984464"/>
              <a:gd name="connsiteX126" fmla="*/ 1850517 w 3916489"/>
              <a:gd name="connsiteY126" fmla="*/ 2076302 h 2984464"/>
              <a:gd name="connsiteX127" fmla="*/ 1851279 w 3916489"/>
              <a:gd name="connsiteY127" fmla="*/ 2076967 h 2984464"/>
              <a:gd name="connsiteX128" fmla="*/ 1852136 w 3916489"/>
              <a:gd name="connsiteY128" fmla="*/ 2077252 h 2984464"/>
              <a:gd name="connsiteX129" fmla="*/ 1852708 w 3916489"/>
              <a:gd name="connsiteY129" fmla="*/ 2078392 h 2984464"/>
              <a:gd name="connsiteX130" fmla="*/ 1868996 w 3916489"/>
              <a:gd name="connsiteY130" fmla="*/ 2108693 h 2984464"/>
              <a:gd name="connsiteX131" fmla="*/ 1869281 w 3916489"/>
              <a:gd name="connsiteY131" fmla="*/ 2108408 h 2984464"/>
              <a:gd name="connsiteX132" fmla="*/ 1869186 w 3916489"/>
              <a:gd name="connsiteY132" fmla="*/ 2108028 h 2984464"/>
              <a:gd name="connsiteX133" fmla="*/ 1867852 w 3916489"/>
              <a:gd name="connsiteY133" fmla="*/ 2106793 h 2984464"/>
              <a:gd name="connsiteX134" fmla="*/ 1867091 w 3916489"/>
              <a:gd name="connsiteY134" fmla="*/ 2106413 h 2984464"/>
              <a:gd name="connsiteX135" fmla="*/ 1866900 w 3916489"/>
              <a:gd name="connsiteY135" fmla="*/ 2105843 h 2984464"/>
              <a:gd name="connsiteX136" fmla="*/ 1866614 w 3916489"/>
              <a:gd name="connsiteY136" fmla="*/ 2106793 h 2984464"/>
              <a:gd name="connsiteX137" fmla="*/ 1866995 w 3916489"/>
              <a:gd name="connsiteY137" fmla="*/ 2107743 h 2984464"/>
              <a:gd name="connsiteX138" fmla="*/ 1867852 w 3916489"/>
              <a:gd name="connsiteY138" fmla="*/ 2109643 h 2984464"/>
              <a:gd name="connsiteX139" fmla="*/ 1868996 w 3916489"/>
              <a:gd name="connsiteY139" fmla="*/ 2108693 h 2984464"/>
              <a:gd name="connsiteX140" fmla="*/ 2120075 w 3916489"/>
              <a:gd name="connsiteY140" fmla="*/ 2266180 h 2984464"/>
              <a:gd name="connsiteX141" fmla="*/ 2119217 w 3916489"/>
              <a:gd name="connsiteY141" fmla="*/ 2265895 h 2984464"/>
              <a:gd name="connsiteX142" fmla="*/ 2118836 w 3916489"/>
              <a:gd name="connsiteY142" fmla="*/ 2267225 h 2984464"/>
              <a:gd name="connsiteX143" fmla="*/ 2119122 w 3916489"/>
              <a:gd name="connsiteY143" fmla="*/ 2267794 h 2984464"/>
              <a:gd name="connsiteX144" fmla="*/ 2119979 w 3916489"/>
              <a:gd name="connsiteY144" fmla="*/ 2268269 h 2984464"/>
              <a:gd name="connsiteX145" fmla="*/ 2120741 w 3916489"/>
              <a:gd name="connsiteY145" fmla="*/ 2267794 h 2984464"/>
              <a:gd name="connsiteX146" fmla="*/ 2120456 w 3916489"/>
              <a:gd name="connsiteY146" fmla="*/ 2267509 h 2984464"/>
              <a:gd name="connsiteX147" fmla="*/ 2120360 w 3916489"/>
              <a:gd name="connsiteY147" fmla="*/ 2267034 h 2984464"/>
              <a:gd name="connsiteX148" fmla="*/ 2120646 w 3916489"/>
              <a:gd name="connsiteY148" fmla="*/ 2266560 h 2984464"/>
              <a:gd name="connsiteX149" fmla="*/ 2120075 w 3916489"/>
              <a:gd name="connsiteY149" fmla="*/ 2266180 h 2984464"/>
              <a:gd name="connsiteX150" fmla="*/ 1912239 w 3916489"/>
              <a:gd name="connsiteY150" fmla="*/ 2349957 h 2984464"/>
              <a:gd name="connsiteX151" fmla="*/ 1913382 w 3916489"/>
              <a:gd name="connsiteY151" fmla="*/ 2349292 h 2984464"/>
              <a:gd name="connsiteX152" fmla="*/ 1913287 w 3916489"/>
              <a:gd name="connsiteY152" fmla="*/ 2348723 h 2984464"/>
              <a:gd name="connsiteX153" fmla="*/ 1912144 w 3916489"/>
              <a:gd name="connsiteY153" fmla="*/ 2349388 h 2984464"/>
              <a:gd name="connsiteX154" fmla="*/ 1911001 w 3916489"/>
              <a:gd name="connsiteY154" fmla="*/ 2349957 h 2984464"/>
              <a:gd name="connsiteX155" fmla="*/ 1909953 w 3916489"/>
              <a:gd name="connsiteY155" fmla="*/ 2351002 h 2984464"/>
              <a:gd name="connsiteX156" fmla="*/ 1910048 w 3916489"/>
              <a:gd name="connsiteY156" fmla="*/ 2351097 h 2984464"/>
              <a:gd name="connsiteX157" fmla="*/ 1911096 w 3916489"/>
              <a:gd name="connsiteY157" fmla="*/ 2350432 h 2984464"/>
              <a:gd name="connsiteX158" fmla="*/ 1912239 w 3916489"/>
              <a:gd name="connsiteY158" fmla="*/ 2349957 h 2984464"/>
              <a:gd name="connsiteX159" fmla="*/ 1908905 w 3916489"/>
              <a:gd name="connsiteY159" fmla="*/ 2351192 h 2984464"/>
              <a:gd name="connsiteX160" fmla="*/ 1907477 w 3916489"/>
              <a:gd name="connsiteY160" fmla="*/ 2351572 h 2984464"/>
              <a:gd name="connsiteX161" fmla="*/ 1905762 w 3916489"/>
              <a:gd name="connsiteY161" fmla="*/ 2353282 h 2984464"/>
              <a:gd name="connsiteX162" fmla="*/ 1904905 w 3916489"/>
              <a:gd name="connsiteY162" fmla="*/ 2354422 h 2984464"/>
              <a:gd name="connsiteX163" fmla="*/ 1906334 w 3916489"/>
              <a:gd name="connsiteY163" fmla="*/ 2353282 h 2984464"/>
              <a:gd name="connsiteX164" fmla="*/ 1908429 w 3916489"/>
              <a:gd name="connsiteY164" fmla="*/ 2351667 h 2984464"/>
              <a:gd name="connsiteX165" fmla="*/ 1908905 w 3916489"/>
              <a:gd name="connsiteY165" fmla="*/ 2351192 h 2984464"/>
              <a:gd name="connsiteX166" fmla="*/ 1810417 w 3916489"/>
              <a:gd name="connsiteY166" fmla="*/ 2433070 h 2984464"/>
              <a:gd name="connsiteX167" fmla="*/ 1811084 w 3916489"/>
              <a:gd name="connsiteY167" fmla="*/ 2434020 h 2984464"/>
              <a:gd name="connsiteX168" fmla="*/ 1811179 w 3916489"/>
              <a:gd name="connsiteY168" fmla="*/ 2432975 h 2984464"/>
              <a:gd name="connsiteX169" fmla="*/ 1809941 w 3916489"/>
              <a:gd name="connsiteY169" fmla="*/ 2432215 h 2984464"/>
              <a:gd name="connsiteX170" fmla="*/ 1807559 w 3916489"/>
              <a:gd name="connsiteY170" fmla="*/ 2432215 h 2984464"/>
              <a:gd name="connsiteX171" fmla="*/ 1807369 w 3916489"/>
              <a:gd name="connsiteY171" fmla="*/ 2432785 h 2984464"/>
              <a:gd name="connsiteX172" fmla="*/ 1807940 w 3916489"/>
              <a:gd name="connsiteY172" fmla="*/ 2432405 h 2984464"/>
              <a:gd name="connsiteX173" fmla="*/ 1809178 w 3916489"/>
              <a:gd name="connsiteY173" fmla="*/ 2432880 h 2984464"/>
              <a:gd name="connsiteX174" fmla="*/ 1810417 w 3916489"/>
              <a:gd name="connsiteY174" fmla="*/ 2433070 h 2984464"/>
              <a:gd name="connsiteX175" fmla="*/ 1802606 w 3916489"/>
              <a:gd name="connsiteY175" fmla="*/ 2432880 h 2984464"/>
              <a:gd name="connsiteX176" fmla="*/ 1801368 w 3916489"/>
              <a:gd name="connsiteY176" fmla="*/ 2433925 h 2984464"/>
              <a:gd name="connsiteX177" fmla="*/ 1801463 w 3916489"/>
              <a:gd name="connsiteY177" fmla="*/ 2434020 h 2984464"/>
              <a:gd name="connsiteX178" fmla="*/ 1802321 w 3916489"/>
              <a:gd name="connsiteY178" fmla="*/ 2433640 h 2984464"/>
              <a:gd name="connsiteX179" fmla="*/ 1802797 w 3916489"/>
              <a:gd name="connsiteY179" fmla="*/ 2433355 h 2984464"/>
              <a:gd name="connsiteX180" fmla="*/ 1803083 w 3916489"/>
              <a:gd name="connsiteY180" fmla="*/ 2433640 h 2984464"/>
              <a:gd name="connsiteX181" fmla="*/ 1804416 w 3916489"/>
              <a:gd name="connsiteY181" fmla="*/ 2433355 h 2984464"/>
              <a:gd name="connsiteX182" fmla="*/ 1805654 w 3916489"/>
              <a:gd name="connsiteY182" fmla="*/ 2433260 h 2984464"/>
              <a:gd name="connsiteX183" fmla="*/ 1805464 w 3916489"/>
              <a:gd name="connsiteY183" fmla="*/ 2432500 h 2984464"/>
              <a:gd name="connsiteX184" fmla="*/ 1804035 w 3916489"/>
              <a:gd name="connsiteY184" fmla="*/ 2432880 h 2984464"/>
              <a:gd name="connsiteX185" fmla="*/ 1802606 w 3916489"/>
              <a:gd name="connsiteY185" fmla="*/ 2432880 h 2984464"/>
              <a:gd name="connsiteX186" fmla="*/ 1705166 w 3916489"/>
              <a:gd name="connsiteY186" fmla="*/ 2597491 h 2984464"/>
              <a:gd name="connsiteX187" fmla="*/ 1704975 w 3916489"/>
              <a:gd name="connsiteY187" fmla="*/ 2597871 h 2984464"/>
              <a:gd name="connsiteX188" fmla="*/ 1704785 w 3916489"/>
              <a:gd name="connsiteY188" fmla="*/ 2598061 h 2984464"/>
              <a:gd name="connsiteX189" fmla="*/ 1704975 w 3916489"/>
              <a:gd name="connsiteY189" fmla="*/ 2597681 h 2984464"/>
              <a:gd name="connsiteX190" fmla="*/ 1704880 w 3916489"/>
              <a:gd name="connsiteY190" fmla="*/ 2597301 h 2984464"/>
              <a:gd name="connsiteX191" fmla="*/ 1704594 w 3916489"/>
              <a:gd name="connsiteY191" fmla="*/ 2597206 h 2984464"/>
              <a:gd name="connsiteX192" fmla="*/ 1704403 w 3916489"/>
              <a:gd name="connsiteY192" fmla="*/ 2597586 h 2984464"/>
              <a:gd name="connsiteX193" fmla="*/ 1704403 w 3916489"/>
              <a:gd name="connsiteY193" fmla="*/ 2597966 h 2984464"/>
              <a:gd name="connsiteX194" fmla="*/ 1704118 w 3916489"/>
              <a:gd name="connsiteY194" fmla="*/ 2598631 h 2984464"/>
              <a:gd name="connsiteX195" fmla="*/ 1703737 w 3916489"/>
              <a:gd name="connsiteY195" fmla="*/ 2598916 h 2984464"/>
              <a:gd name="connsiteX196" fmla="*/ 1703927 w 3916489"/>
              <a:gd name="connsiteY196" fmla="*/ 2599486 h 2984464"/>
              <a:gd name="connsiteX197" fmla="*/ 1704308 w 3916489"/>
              <a:gd name="connsiteY197" fmla="*/ 2600056 h 2984464"/>
              <a:gd name="connsiteX198" fmla="*/ 1704403 w 3916489"/>
              <a:gd name="connsiteY198" fmla="*/ 2600341 h 2984464"/>
              <a:gd name="connsiteX199" fmla="*/ 1705070 w 3916489"/>
              <a:gd name="connsiteY199" fmla="*/ 2600056 h 2984464"/>
              <a:gd name="connsiteX200" fmla="*/ 1705356 w 3916489"/>
              <a:gd name="connsiteY200" fmla="*/ 2599106 h 2984464"/>
              <a:gd name="connsiteX201" fmla="*/ 1705261 w 3916489"/>
              <a:gd name="connsiteY201" fmla="*/ 2598631 h 2984464"/>
              <a:gd name="connsiteX202" fmla="*/ 1705451 w 3916489"/>
              <a:gd name="connsiteY202" fmla="*/ 2598536 h 2984464"/>
              <a:gd name="connsiteX203" fmla="*/ 1705356 w 3916489"/>
              <a:gd name="connsiteY203" fmla="*/ 2598156 h 2984464"/>
              <a:gd name="connsiteX204" fmla="*/ 1705451 w 3916489"/>
              <a:gd name="connsiteY204" fmla="*/ 2597491 h 2984464"/>
              <a:gd name="connsiteX205" fmla="*/ 1705166 w 3916489"/>
              <a:gd name="connsiteY205" fmla="*/ 2597491 h 2984464"/>
              <a:gd name="connsiteX206" fmla="*/ 1534477 w 3916489"/>
              <a:gd name="connsiteY206" fmla="*/ 1550079 h 2984464"/>
              <a:gd name="connsiteX207" fmla="*/ 1535144 w 3916489"/>
              <a:gd name="connsiteY207" fmla="*/ 1550744 h 2984464"/>
              <a:gd name="connsiteX208" fmla="*/ 1534668 w 3916489"/>
              <a:gd name="connsiteY208" fmla="*/ 1547324 h 2984464"/>
              <a:gd name="connsiteX209" fmla="*/ 1533620 w 3916489"/>
              <a:gd name="connsiteY209" fmla="*/ 1547135 h 2984464"/>
              <a:gd name="connsiteX210" fmla="*/ 1533430 w 3916489"/>
              <a:gd name="connsiteY210" fmla="*/ 1548274 h 2984464"/>
              <a:gd name="connsiteX211" fmla="*/ 1533716 w 3916489"/>
              <a:gd name="connsiteY211" fmla="*/ 1549699 h 2984464"/>
              <a:gd name="connsiteX212" fmla="*/ 1534477 w 3916489"/>
              <a:gd name="connsiteY212" fmla="*/ 1550079 h 2984464"/>
              <a:gd name="connsiteX213" fmla="*/ 1531239 w 3916489"/>
              <a:gd name="connsiteY213" fmla="*/ 1549129 h 2984464"/>
              <a:gd name="connsiteX214" fmla="*/ 1530858 w 3916489"/>
              <a:gd name="connsiteY214" fmla="*/ 1548749 h 2984464"/>
              <a:gd name="connsiteX215" fmla="*/ 1529906 w 3916489"/>
              <a:gd name="connsiteY215" fmla="*/ 1548654 h 2984464"/>
              <a:gd name="connsiteX216" fmla="*/ 1529143 w 3916489"/>
              <a:gd name="connsiteY216" fmla="*/ 1548274 h 2984464"/>
              <a:gd name="connsiteX217" fmla="*/ 1528667 w 3916489"/>
              <a:gd name="connsiteY217" fmla="*/ 1549129 h 2984464"/>
              <a:gd name="connsiteX218" fmla="*/ 1528763 w 3916489"/>
              <a:gd name="connsiteY218" fmla="*/ 1549509 h 2984464"/>
              <a:gd name="connsiteX219" fmla="*/ 1528953 w 3916489"/>
              <a:gd name="connsiteY219" fmla="*/ 1550364 h 2984464"/>
              <a:gd name="connsiteX220" fmla="*/ 1529715 w 3916489"/>
              <a:gd name="connsiteY220" fmla="*/ 1551789 h 2984464"/>
              <a:gd name="connsiteX221" fmla="*/ 1531525 w 3916489"/>
              <a:gd name="connsiteY221" fmla="*/ 1553309 h 2984464"/>
              <a:gd name="connsiteX222" fmla="*/ 1532096 w 3916489"/>
              <a:gd name="connsiteY222" fmla="*/ 1552264 h 2984464"/>
              <a:gd name="connsiteX223" fmla="*/ 1531334 w 3916489"/>
              <a:gd name="connsiteY223" fmla="*/ 1551314 h 2984464"/>
              <a:gd name="connsiteX224" fmla="*/ 1531334 w 3916489"/>
              <a:gd name="connsiteY224" fmla="*/ 1550459 h 2984464"/>
              <a:gd name="connsiteX225" fmla="*/ 1531239 w 3916489"/>
              <a:gd name="connsiteY225" fmla="*/ 1549129 h 2984464"/>
              <a:gd name="connsiteX226" fmla="*/ 1524952 w 3916489"/>
              <a:gd name="connsiteY226" fmla="*/ 1551599 h 2984464"/>
              <a:gd name="connsiteX227" fmla="*/ 1524191 w 3916489"/>
              <a:gd name="connsiteY227" fmla="*/ 1550649 h 2984464"/>
              <a:gd name="connsiteX228" fmla="*/ 1522667 w 3916489"/>
              <a:gd name="connsiteY228" fmla="*/ 1551504 h 2984464"/>
              <a:gd name="connsiteX229" fmla="*/ 1523810 w 3916489"/>
              <a:gd name="connsiteY229" fmla="*/ 1552644 h 2984464"/>
              <a:gd name="connsiteX230" fmla="*/ 1524952 w 3916489"/>
              <a:gd name="connsiteY230" fmla="*/ 1551599 h 2984464"/>
              <a:gd name="connsiteX231" fmla="*/ 1317974 w 3916489"/>
              <a:gd name="connsiteY231" fmla="*/ 2681554 h 2984464"/>
              <a:gd name="connsiteX232" fmla="*/ 1317974 w 3916489"/>
              <a:gd name="connsiteY232" fmla="*/ 2681554 h 2984464"/>
              <a:gd name="connsiteX233" fmla="*/ 1317593 w 3916489"/>
              <a:gd name="connsiteY233" fmla="*/ 2680319 h 2984464"/>
              <a:gd name="connsiteX234" fmla="*/ 1316736 w 3916489"/>
              <a:gd name="connsiteY234" fmla="*/ 2680129 h 2984464"/>
              <a:gd name="connsiteX235" fmla="*/ 1317974 w 3916489"/>
              <a:gd name="connsiteY235" fmla="*/ 2681554 h 2984464"/>
              <a:gd name="connsiteX236" fmla="*/ 1287590 w 3916489"/>
              <a:gd name="connsiteY236" fmla="*/ 2788414 h 2984464"/>
              <a:gd name="connsiteX237" fmla="*/ 1287399 w 3916489"/>
              <a:gd name="connsiteY237" fmla="*/ 2788603 h 2984464"/>
              <a:gd name="connsiteX238" fmla="*/ 1287304 w 3916489"/>
              <a:gd name="connsiteY238" fmla="*/ 2788603 h 2984464"/>
              <a:gd name="connsiteX239" fmla="*/ 1286923 w 3916489"/>
              <a:gd name="connsiteY239" fmla="*/ 2789078 h 2984464"/>
              <a:gd name="connsiteX240" fmla="*/ 1286827 w 3916489"/>
              <a:gd name="connsiteY240" fmla="*/ 2789648 h 2984464"/>
              <a:gd name="connsiteX241" fmla="*/ 1287209 w 3916489"/>
              <a:gd name="connsiteY241" fmla="*/ 2789363 h 2984464"/>
              <a:gd name="connsiteX242" fmla="*/ 1287494 w 3916489"/>
              <a:gd name="connsiteY242" fmla="*/ 2789648 h 2984464"/>
              <a:gd name="connsiteX243" fmla="*/ 1287780 w 3916489"/>
              <a:gd name="connsiteY243" fmla="*/ 2790028 h 2984464"/>
              <a:gd name="connsiteX244" fmla="*/ 1288828 w 3916489"/>
              <a:gd name="connsiteY244" fmla="*/ 2789648 h 2984464"/>
              <a:gd name="connsiteX245" fmla="*/ 1289209 w 3916489"/>
              <a:gd name="connsiteY245" fmla="*/ 2789363 h 2984464"/>
              <a:gd name="connsiteX246" fmla="*/ 1288352 w 3916489"/>
              <a:gd name="connsiteY246" fmla="*/ 2788414 h 2984464"/>
              <a:gd name="connsiteX247" fmla="*/ 1287590 w 3916489"/>
              <a:gd name="connsiteY247" fmla="*/ 2788414 h 2984464"/>
              <a:gd name="connsiteX248" fmla="*/ 1237869 w 3916489"/>
              <a:gd name="connsiteY248" fmla="*/ 2810925 h 2984464"/>
              <a:gd name="connsiteX249" fmla="*/ 1236535 w 3916489"/>
              <a:gd name="connsiteY249" fmla="*/ 2811970 h 2984464"/>
              <a:gd name="connsiteX250" fmla="*/ 1235678 w 3916489"/>
              <a:gd name="connsiteY250" fmla="*/ 2812540 h 2984464"/>
              <a:gd name="connsiteX251" fmla="*/ 1235202 w 3916489"/>
              <a:gd name="connsiteY251" fmla="*/ 2812730 h 2984464"/>
              <a:gd name="connsiteX252" fmla="*/ 1235202 w 3916489"/>
              <a:gd name="connsiteY252" fmla="*/ 2813015 h 2984464"/>
              <a:gd name="connsiteX253" fmla="*/ 1235583 w 3916489"/>
              <a:gd name="connsiteY253" fmla="*/ 2813110 h 2984464"/>
              <a:gd name="connsiteX254" fmla="*/ 1237488 w 3916489"/>
              <a:gd name="connsiteY254" fmla="*/ 2812445 h 2984464"/>
              <a:gd name="connsiteX255" fmla="*/ 1239202 w 3916489"/>
              <a:gd name="connsiteY255" fmla="*/ 2811020 h 2984464"/>
              <a:gd name="connsiteX256" fmla="*/ 1239869 w 3916489"/>
              <a:gd name="connsiteY256" fmla="*/ 2810260 h 2984464"/>
              <a:gd name="connsiteX257" fmla="*/ 1240346 w 3916489"/>
              <a:gd name="connsiteY257" fmla="*/ 2809880 h 2984464"/>
              <a:gd name="connsiteX258" fmla="*/ 1240727 w 3916489"/>
              <a:gd name="connsiteY258" fmla="*/ 2809880 h 2984464"/>
              <a:gd name="connsiteX259" fmla="*/ 1239584 w 3916489"/>
              <a:gd name="connsiteY259" fmla="*/ 2809690 h 2984464"/>
              <a:gd name="connsiteX260" fmla="*/ 1237869 w 3916489"/>
              <a:gd name="connsiteY260" fmla="*/ 2810925 h 2984464"/>
              <a:gd name="connsiteX261" fmla="*/ 1106996 w 3916489"/>
              <a:gd name="connsiteY261" fmla="*/ 2835337 h 2984464"/>
              <a:gd name="connsiteX262" fmla="*/ 1107091 w 3916489"/>
              <a:gd name="connsiteY262" fmla="*/ 2834387 h 2984464"/>
              <a:gd name="connsiteX263" fmla="*/ 1104328 w 3916489"/>
              <a:gd name="connsiteY263" fmla="*/ 2833817 h 2984464"/>
              <a:gd name="connsiteX264" fmla="*/ 1104043 w 3916489"/>
              <a:gd name="connsiteY264" fmla="*/ 2834577 h 2984464"/>
              <a:gd name="connsiteX265" fmla="*/ 1103852 w 3916489"/>
              <a:gd name="connsiteY265" fmla="*/ 2835242 h 2984464"/>
              <a:gd name="connsiteX266" fmla="*/ 1103376 w 3916489"/>
              <a:gd name="connsiteY266" fmla="*/ 2835812 h 2984464"/>
              <a:gd name="connsiteX267" fmla="*/ 1103090 w 3916489"/>
              <a:gd name="connsiteY267" fmla="*/ 2836287 h 2984464"/>
              <a:gd name="connsiteX268" fmla="*/ 1103471 w 3916489"/>
              <a:gd name="connsiteY268" fmla="*/ 2836192 h 2984464"/>
              <a:gd name="connsiteX269" fmla="*/ 1105186 w 3916489"/>
              <a:gd name="connsiteY269" fmla="*/ 2836476 h 2984464"/>
              <a:gd name="connsiteX270" fmla="*/ 1107186 w 3916489"/>
              <a:gd name="connsiteY270" fmla="*/ 2836287 h 2984464"/>
              <a:gd name="connsiteX271" fmla="*/ 1106996 w 3916489"/>
              <a:gd name="connsiteY271" fmla="*/ 2835907 h 2984464"/>
              <a:gd name="connsiteX272" fmla="*/ 1106996 w 3916489"/>
              <a:gd name="connsiteY272" fmla="*/ 2835337 h 2984464"/>
              <a:gd name="connsiteX273" fmla="*/ 1442657 w 3916489"/>
              <a:gd name="connsiteY273" fmla="*/ 1267400 h 2984464"/>
              <a:gd name="connsiteX274" fmla="*/ 1443133 w 3916489"/>
              <a:gd name="connsiteY274" fmla="*/ 1265215 h 2984464"/>
              <a:gd name="connsiteX275" fmla="*/ 1443228 w 3916489"/>
              <a:gd name="connsiteY275" fmla="*/ 1264266 h 2984464"/>
              <a:gd name="connsiteX276" fmla="*/ 1442180 w 3916489"/>
              <a:gd name="connsiteY276" fmla="*/ 1263601 h 2984464"/>
              <a:gd name="connsiteX277" fmla="*/ 1440656 w 3916489"/>
              <a:gd name="connsiteY277" fmla="*/ 1264551 h 2984464"/>
              <a:gd name="connsiteX278" fmla="*/ 1441037 w 3916489"/>
              <a:gd name="connsiteY278" fmla="*/ 1265785 h 2984464"/>
              <a:gd name="connsiteX279" fmla="*/ 1441799 w 3916489"/>
              <a:gd name="connsiteY279" fmla="*/ 1267685 h 2984464"/>
              <a:gd name="connsiteX280" fmla="*/ 1442657 w 3916489"/>
              <a:gd name="connsiteY280" fmla="*/ 1267400 h 2984464"/>
              <a:gd name="connsiteX281" fmla="*/ 1669161 w 3916489"/>
              <a:gd name="connsiteY281" fmla="*/ 2566716 h 2984464"/>
              <a:gd name="connsiteX282" fmla="*/ 1668780 w 3916489"/>
              <a:gd name="connsiteY282" fmla="*/ 2567476 h 2984464"/>
              <a:gd name="connsiteX283" fmla="*/ 1669256 w 3916489"/>
              <a:gd name="connsiteY283" fmla="*/ 2568236 h 2984464"/>
              <a:gd name="connsiteX284" fmla="*/ 1669828 w 3916489"/>
              <a:gd name="connsiteY284" fmla="*/ 2568426 h 2984464"/>
              <a:gd name="connsiteX285" fmla="*/ 1669828 w 3916489"/>
              <a:gd name="connsiteY285" fmla="*/ 2567381 h 2984464"/>
              <a:gd name="connsiteX286" fmla="*/ 1669161 w 3916489"/>
              <a:gd name="connsiteY286" fmla="*/ 2566716 h 2984464"/>
              <a:gd name="connsiteX287" fmla="*/ 806672 w 3916489"/>
              <a:gd name="connsiteY287" fmla="*/ 2878175 h 2984464"/>
              <a:gd name="connsiteX288" fmla="*/ 806482 w 3916489"/>
              <a:gd name="connsiteY288" fmla="*/ 2878460 h 2984464"/>
              <a:gd name="connsiteX289" fmla="*/ 806006 w 3916489"/>
              <a:gd name="connsiteY289" fmla="*/ 2878460 h 2984464"/>
              <a:gd name="connsiteX290" fmla="*/ 805910 w 3916489"/>
              <a:gd name="connsiteY290" fmla="*/ 2878840 h 2984464"/>
              <a:gd name="connsiteX291" fmla="*/ 805720 w 3916489"/>
              <a:gd name="connsiteY291" fmla="*/ 2879600 h 2984464"/>
              <a:gd name="connsiteX292" fmla="*/ 806101 w 3916489"/>
              <a:gd name="connsiteY292" fmla="*/ 2880360 h 2984464"/>
              <a:gd name="connsiteX293" fmla="*/ 806482 w 3916489"/>
              <a:gd name="connsiteY293" fmla="*/ 2880645 h 2984464"/>
              <a:gd name="connsiteX294" fmla="*/ 807149 w 3916489"/>
              <a:gd name="connsiteY294" fmla="*/ 2881025 h 2984464"/>
              <a:gd name="connsiteX295" fmla="*/ 807530 w 3916489"/>
              <a:gd name="connsiteY295" fmla="*/ 2881025 h 2984464"/>
              <a:gd name="connsiteX296" fmla="*/ 808387 w 3916489"/>
              <a:gd name="connsiteY296" fmla="*/ 2879600 h 2984464"/>
              <a:gd name="connsiteX297" fmla="*/ 807149 w 3916489"/>
              <a:gd name="connsiteY297" fmla="*/ 2878270 h 2984464"/>
              <a:gd name="connsiteX298" fmla="*/ 806672 w 3916489"/>
              <a:gd name="connsiteY298" fmla="*/ 2878175 h 2984464"/>
              <a:gd name="connsiteX299" fmla="*/ 811340 w 3916489"/>
              <a:gd name="connsiteY299" fmla="*/ 2900022 h 2984464"/>
              <a:gd name="connsiteX300" fmla="*/ 810768 w 3916489"/>
              <a:gd name="connsiteY300" fmla="*/ 2900022 h 2984464"/>
              <a:gd name="connsiteX301" fmla="*/ 810387 w 3916489"/>
              <a:gd name="connsiteY301" fmla="*/ 2900402 h 2984464"/>
              <a:gd name="connsiteX302" fmla="*/ 811054 w 3916489"/>
              <a:gd name="connsiteY302" fmla="*/ 2901067 h 2984464"/>
              <a:gd name="connsiteX303" fmla="*/ 812578 w 3916489"/>
              <a:gd name="connsiteY303" fmla="*/ 2900687 h 2984464"/>
              <a:gd name="connsiteX304" fmla="*/ 811530 w 3916489"/>
              <a:gd name="connsiteY304" fmla="*/ 2900212 h 2984464"/>
              <a:gd name="connsiteX305" fmla="*/ 811340 w 3916489"/>
              <a:gd name="connsiteY305" fmla="*/ 2900022 h 2984464"/>
              <a:gd name="connsiteX306" fmla="*/ 764286 w 3916489"/>
              <a:gd name="connsiteY306" fmla="*/ 2903252 h 2984464"/>
              <a:gd name="connsiteX307" fmla="*/ 764476 w 3916489"/>
              <a:gd name="connsiteY307" fmla="*/ 2904011 h 2984464"/>
              <a:gd name="connsiteX308" fmla="*/ 764667 w 3916489"/>
              <a:gd name="connsiteY308" fmla="*/ 2904392 h 2984464"/>
              <a:gd name="connsiteX309" fmla="*/ 765143 w 3916489"/>
              <a:gd name="connsiteY309" fmla="*/ 2904581 h 2984464"/>
              <a:gd name="connsiteX310" fmla="*/ 767143 w 3916489"/>
              <a:gd name="connsiteY310" fmla="*/ 2904296 h 2984464"/>
              <a:gd name="connsiteX311" fmla="*/ 767429 w 3916489"/>
              <a:gd name="connsiteY311" fmla="*/ 2903062 h 2984464"/>
              <a:gd name="connsiteX312" fmla="*/ 766096 w 3916489"/>
              <a:gd name="connsiteY312" fmla="*/ 2902967 h 2984464"/>
              <a:gd name="connsiteX313" fmla="*/ 764953 w 3916489"/>
              <a:gd name="connsiteY313" fmla="*/ 2903062 h 2984464"/>
              <a:gd name="connsiteX314" fmla="*/ 764286 w 3916489"/>
              <a:gd name="connsiteY314" fmla="*/ 2903252 h 2984464"/>
              <a:gd name="connsiteX315" fmla="*/ 565976 w 3916489"/>
              <a:gd name="connsiteY315" fmla="*/ 2944571 h 2984464"/>
              <a:gd name="connsiteX316" fmla="*/ 565214 w 3916489"/>
              <a:gd name="connsiteY316" fmla="*/ 2944096 h 2984464"/>
              <a:gd name="connsiteX317" fmla="*/ 565023 w 3916489"/>
              <a:gd name="connsiteY317" fmla="*/ 2943811 h 2984464"/>
              <a:gd name="connsiteX318" fmla="*/ 564737 w 3916489"/>
              <a:gd name="connsiteY318" fmla="*/ 2944096 h 2984464"/>
              <a:gd name="connsiteX319" fmla="*/ 564642 w 3916489"/>
              <a:gd name="connsiteY319" fmla="*/ 2944761 h 2984464"/>
              <a:gd name="connsiteX320" fmla="*/ 564642 w 3916489"/>
              <a:gd name="connsiteY320" fmla="*/ 2945236 h 2984464"/>
              <a:gd name="connsiteX321" fmla="*/ 565214 w 3916489"/>
              <a:gd name="connsiteY321" fmla="*/ 2945615 h 2984464"/>
              <a:gd name="connsiteX322" fmla="*/ 566166 w 3916489"/>
              <a:gd name="connsiteY322" fmla="*/ 2945995 h 2984464"/>
              <a:gd name="connsiteX323" fmla="*/ 565880 w 3916489"/>
              <a:gd name="connsiteY323" fmla="*/ 2945615 h 2984464"/>
              <a:gd name="connsiteX324" fmla="*/ 565976 w 3916489"/>
              <a:gd name="connsiteY324" fmla="*/ 2944571 h 2984464"/>
              <a:gd name="connsiteX325" fmla="*/ 615886 w 3916489"/>
              <a:gd name="connsiteY325" fmla="*/ 2955874 h 2984464"/>
              <a:gd name="connsiteX326" fmla="*/ 616172 w 3916489"/>
              <a:gd name="connsiteY326" fmla="*/ 2955874 h 2984464"/>
              <a:gd name="connsiteX327" fmla="*/ 616839 w 3916489"/>
              <a:gd name="connsiteY327" fmla="*/ 2956444 h 2984464"/>
              <a:gd name="connsiteX328" fmla="*/ 617506 w 3916489"/>
              <a:gd name="connsiteY328" fmla="*/ 2956159 h 2984464"/>
              <a:gd name="connsiteX329" fmla="*/ 616934 w 3916489"/>
              <a:gd name="connsiteY329" fmla="*/ 2955304 h 2984464"/>
              <a:gd name="connsiteX330" fmla="*/ 615886 w 3916489"/>
              <a:gd name="connsiteY330" fmla="*/ 2955874 h 2984464"/>
              <a:gd name="connsiteX331" fmla="*/ 1552385 w 3916489"/>
              <a:gd name="connsiteY331" fmla="*/ 1478174 h 2984464"/>
              <a:gd name="connsiteX332" fmla="*/ 1551527 w 3916489"/>
              <a:gd name="connsiteY332" fmla="*/ 1477890 h 2984464"/>
              <a:gd name="connsiteX333" fmla="*/ 1550289 w 3916489"/>
              <a:gd name="connsiteY333" fmla="*/ 1479219 h 2984464"/>
              <a:gd name="connsiteX334" fmla="*/ 1549718 w 3916489"/>
              <a:gd name="connsiteY334" fmla="*/ 1480359 h 2984464"/>
              <a:gd name="connsiteX335" fmla="*/ 1549432 w 3916489"/>
              <a:gd name="connsiteY335" fmla="*/ 1482259 h 2984464"/>
              <a:gd name="connsiteX336" fmla="*/ 1550670 w 3916489"/>
              <a:gd name="connsiteY336" fmla="*/ 1482924 h 2984464"/>
              <a:gd name="connsiteX337" fmla="*/ 1552861 w 3916489"/>
              <a:gd name="connsiteY337" fmla="*/ 1481499 h 2984464"/>
              <a:gd name="connsiteX338" fmla="*/ 1553147 w 3916489"/>
              <a:gd name="connsiteY338" fmla="*/ 1481309 h 2984464"/>
              <a:gd name="connsiteX339" fmla="*/ 1553527 w 3916489"/>
              <a:gd name="connsiteY339" fmla="*/ 1480549 h 2984464"/>
              <a:gd name="connsiteX340" fmla="*/ 1553432 w 3916489"/>
              <a:gd name="connsiteY340" fmla="*/ 1479599 h 2984464"/>
              <a:gd name="connsiteX341" fmla="*/ 1552385 w 3916489"/>
              <a:gd name="connsiteY341" fmla="*/ 1478174 h 2984464"/>
              <a:gd name="connsiteX342" fmla="*/ 1532192 w 3916489"/>
              <a:gd name="connsiteY342" fmla="*/ 1558153 h 2984464"/>
              <a:gd name="connsiteX343" fmla="*/ 1531810 w 3916489"/>
              <a:gd name="connsiteY343" fmla="*/ 1558628 h 2984464"/>
              <a:gd name="connsiteX344" fmla="*/ 1531525 w 3916489"/>
              <a:gd name="connsiteY344" fmla="*/ 1559483 h 2984464"/>
              <a:gd name="connsiteX345" fmla="*/ 1530858 w 3916489"/>
              <a:gd name="connsiteY345" fmla="*/ 1560622 h 2984464"/>
              <a:gd name="connsiteX346" fmla="*/ 1531144 w 3916489"/>
              <a:gd name="connsiteY346" fmla="*/ 1561382 h 2984464"/>
              <a:gd name="connsiteX347" fmla="*/ 1531906 w 3916489"/>
              <a:gd name="connsiteY347" fmla="*/ 1561857 h 2984464"/>
              <a:gd name="connsiteX348" fmla="*/ 1532953 w 3916489"/>
              <a:gd name="connsiteY348" fmla="*/ 1562142 h 2984464"/>
              <a:gd name="connsiteX349" fmla="*/ 1533716 w 3916489"/>
              <a:gd name="connsiteY349" fmla="*/ 1561857 h 2984464"/>
              <a:gd name="connsiteX350" fmla="*/ 1533620 w 3916489"/>
              <a:gd name="connsiteY350" fmla="*/ 1559957 h 2984464"/>
              <a:gd name="connsiteX351" fmla="*/ 1532953 w 3916489"/>
              <a:gd name="connsiteY351" fmla="*/ 1558343 h 2984464"/>
              <a:gd name="connsiteX352" fmla="*/ 1532192 w 3916489"/>
              <a:gd name="connsiteY352" fmla="*/ 1558153 h 2984464"/>
              <a:gd name="connsiteX353" fmla="*/ 1528191 w 3916489"/>
              <a:gd name="connsiteY353" fmla="*/ 1560527 h 2984464"/>
              <a:gd name="connsiteX354" fmla="*/ 1528763 w 3916489"/>
              <a:gd name="connsiteY354" fmla="*/ 1561097 h 2984464"/>
              <a:gd name="connsiteX355" fmla="*/ 1529715 w 3916489"/>
              <a:gd name="connsiteY355" fmla="*/ 1561287 h 2984464"/>
              <a:gd name="connsiteX356" fmla="*/ 1530477 w 3916489"/>
              <a:gd name="connsiteY356" fmla="*/ 1560907 h 2984464"/>
              <a:gd name="connsiteX357" fmla="*/ 1530953 w 3916489"/>
              <a:gd name="connsiteY357" fmla="*/ 1560052 h 2984464"/>
              <a:gd name="connsiteX358" fmla="*/ 1530763 w 3916489"/>
              <a:gd name="connsiteY358" fmla="*/ 1559103 h 2984464"/>
              <a:gd name="connsiteX359" fmla="*/ 1529620 w 3916489"/>
              <a:gd name="connsiteY359" fmla="*/ 1558723 h 2984464"/>
              <a:gd name="connsiteX360" fmla="*/ 1527905 w 3916489"/>
              <a:gd name="connsiteY360" fmla="*/ 1559578 h 2984464"/>
              <a:gd name="connsiteX361" fmla="*/ 1528191 w 3916489"/>
              <a:gd name="connsiteY361" fmla="*/ 1560527 h 2984464"/>
              <a:gd name="connsiteX362" fmla="*/ 1458849 w 3916489"/>
              <a:gd name="connsiteY362" fmla="*/ 1646300 h 2984464"/>
              <a:gd name="connsiteX363" fmla="*/ 1458754 w 3916489"/>
              <a:gd name="connsiteY363" fmla="*/ 1645255 h 2984464"/>
              <a:gd name="connsiteX364" fmla="*/ 1458182 w 3916489"/>
              <a:gd name="connsiteY364" fmla="*/ 1645920 h 2984464"/>
              <a:gd name="connsiteX365" fmla="*/ 1457516 w 3916489"/>
              <a:gd name="connsiteY365" fmla="*/ 1648389 h 2984464"/>
              <a:gd name="connsiteX366" fmla="*/ 1456182 w 3916489"/>
              <a:gd name="connsiteY366" fmla="*/ 1656084 h 2984464"/>
              <a:gd name="connsiteX367" fmla="*/ 1456277 w 3916489"/>
              <a:gd name="connsiteY367" fmla="*/ 1657793 h 2984464"/>
              <a:gd name="connsiteX368" fmla="*/ 1457039 w 3916489"/>
              <a:gd name="connsiteY368" fmla="*/ 1659598 h 2984464"/>
              <a:gd name="connsiteX369" fmla="*/ 1457801 w 3916489"/>
              <a:gd name="connsiteY369" fmla="*/ 1659883 h 2984464"/>
              <a:gd name="connsiteX370" fmla="*/ 1457801 w 3916489"/>
              <a:gd name="connsiteY370" fmla="*/ 1659123 h 2984464"/>
              <a:gd name="connsiteX371" fmla="*/ 1457420 w 3916489"/>
              <a:gd name="connsiteY371" fmla="*/ 1655609 h 2984464"/>
              <a:gd name="connsiteX372" fmla="*/ 1457706 w 3916489"/>
              <a:gd name="connsiteY372" fmla="*/ 1652094 h 2984464"/>
              <a:gd name="connsiteX373" fmla="*/ 1458849 w 3916489"/>
              <a:gd name="connsiteY373" fmla="*/ 1646300 h 2984464"/>
              <a:gd name="connsiteX374" fmla="*/ 2933415 w 3916489"/>
              <a:gd name="connsiteY374" fmla="*/ 1915871 h 2984464"/>
              <a:gd name="connsiteX375" fmla="*/ 2933129 w 3916489"/>
              <a:gd name="connsiteY375" fmla="*/ 1915396 h 2984464"/>
              <a:gd name="connsiteX376" fmla="*/ 2932748 w 3916489"/>
              <a:gd name="connsiteY376" fmla="*/ 1915206 h 2984464"/>
              <a:gd name="connsiteX377" fmla="*/ 2932367 w 3916489"/>
              <a:gd name="connsiteY377" fmla="*/ 1915491 h 2984464"/>
              <a:gd name="connsiteX378" fmla="*/ 2932272 w 3916489"/>
              <a:gd name="connsiteY378" fmla="*/ 1915966 h 2984464"/>
              <a:gd name="connsiteX379" fmla="*/ 2932462 w 3916489"/>
              <a:gd name="connsiteY379" fmla="*/ 1916535 h 2984464"/>
              <a:gd name="connsiteX380" fmla="*/ 2932652 w 3916489"/>
              <a:gd name="connsiteY380" fmla="*/ 1918435 h 2984464"/>
              <a:gd name="connsiteX381" fmla="*/ 2933033 w 3916489"/>
              <a:gd name="connsiteY381" fmla="*/ 1919860 h 2984464"/>
              <a:gd name="connsiteX382" fmla="*/ 2932938 w 3916489"/>
              <a:gd name="connsiteY382" fmla="*/ 1920905 h 2984464"/>
              <a:gd name="connsiteX383" fmla="*/ 2932652 w 3916489"/>
              <a:gd name="connsiteY383" fmla="*/ 1921760 h 2984464"/>
              <a:gd name="connsiteX384" fmla="*/ 2932652 w 3916489"/>
              <a:gd name="connsiteY384" fmla="*/ 1922520 h 2984464"/>
              <a:gd name="connsiteX385" fmla="*/ 2932938 w 3916489"/>
              <a:gd name="connsiteY385" fmla="*/ 1922805 h 2984464"/>
              <a:gd name="connsiteX386" fmla="*/ 2933415 w 3916489"/>
              <a:gd name="connsiteY386" fmla="*/ 1922900 h 2984464"/>
              <a:gd name="connsiteX387" fmla="*/ 2933891 w 3916489"/>
              <a:gd name="connsiteY387" fmla="*/ 1923375 h 2984464"/>
              <a:gd name="connsiteX388" fmla="*/ 2934176 w 3916489"/>
              <a:gd name="connsiteY388" fmla="*/ 1922900 h 2984464"/>
              <a:gd name="connsiteX389" fmla="*/ 2934176 w 3916489"/>
              <a:gd name="connsiteY389" fmla="*/ 1921760 h 2984464"/>
              <a:gd name="connsiteX390" fmla="*/ 2934081 w 3916489"/>
              <a:gd name="connsiteY390" fmla="*/ 1921095 h 2984464"/>
              <a:gd name="connsiteX391" fmla="*/ 2934081 w 3916489"/>
              <a:gd name="connsiteY391" fmla="*/ 1920050 h 2984464"/>
              <a:gd name="connsiteX392" fmla="*/ 2933415 w 3916489"/>
              <a:gd name="connsiteY392" fmla="*/ 1915871 h 2984464"/>
              <a:gd name="connsiteX393" fmla="*/ 2408111 w 3916489"/>
              <a:gd name="connsiteY393" fmla="*/ 2065664 h 2984464"/>
              <a:gd name="connsiteX394" fmla="*/ 2407730 w 3916489"/>
              <a:gd name="connsiteY394" fmla="*/ 2066614 h 2984464"/>
              <a:gd name="connsiteX395" fmla="*/ 2407730 w 3916489"/>
              <a:gd name="connsiteY395" fmla="*/ 2067374 h 2984464"/>
              <a:gd name="connsiteX396" fmla="*/ 2408396 w 3916489"/>
              <a:gd name="connsiteY396" fmla="*/ 2067754 h 2984464"/>
              <a:gd name="connsiteX397" fmla="*/ 2409063 w 3916489"/>
              <a:gd name="connsiteY397" fmla="*/ 2067374 h 2984464"/>
              <a:gd name="connsiteX398" fmla="*/ 2409349 w 3916489"/>
              <a:gd name="connsiteY398" fmla="*/ 2066234 h 2984464"/>
              <a:gd name="connsiteX399" fmla="*/ 2409920 w 3916489"/>
              <a:gd name="connsiteY399" fmla="*/ 2065284 h 2984464"/>
              <a:gd name="connsiteX400" fmla="*/ 2411921 w 3916489"/>
              <a:gd name="connsiteY400" fmla="*/ 2063954 h 2984464"/>
              <a:gd name="connsiteX401" fmla="*/ 2411921 w 3916489"/>
              <a:gd name="connsiteY401" fmla="*/ 2063289 h 2984464"/>
              <a:gd name="connsiteX402" fmla="*/ 2410397 w 3916489"/>
              <a:gd name="connsiteY402" fmla="*/ 2062434 h 2984464"/>
              <a:gd name="connsiteX403" fmla="*/ 2409920 w 3916489"/>
              <a:gd name="connsiteY403" fmla="*/ 2062434 h 2984464"/>
              <a:gd name="connsiteX404" fmla="*/ 2409730 w 3916489"/>
              <a:gd name="connsiteY404" fmla="*/ 2063099 h 2984464"/>
              <a:gd name="connsiteX405" fmla="*/ 2409540 w 3916489"/>
              <a:gd name="connsiteY405" fmla="*/ 2063384 h 2984464"/>
              <a:gd name="connsiteX406" fmla="*/ 2408682 w 3916489"/>
              <a:gd name="connsiteY406" fmla="*/ 2063384 h 2984464"/>
              <a:gd name="connsiteX407" fmla="*/ 2408492 w 3916489"/>
              <a:gd name="connsiteY407" fmla="*/ 2063574 h 2984464"/>
              <a:gd name="connsiteX408" fmla="*/ 2408587 w 3916489"/>
              <a:gd name="connsiteY408" fmla="*/ 2064239 h 2984464"/>
              <a:gd name="connsiteX409" fmla="*/ 2408396 w 3916489"/>
              <a:gd name="connsiteY409" fmla="*/ 2064999 h 2984464"/>
              <a:gd name="connsiteX410" fmla="*/ 2408111 w 3916489"/>
              <a:gd name="connsiteY410" fmla="*/ 2065664 h 2984464"/>
              <a:gd name="connsiteX411" fmla="*/ 2268379 w 3916489"/>
              <a:gd name="connsiteY411" fmla="*/ 2350242 h 2984464"/>
              <a:gd name="connsiteX412" fmla="*/ 2268569 w 3916489"/>
              <a:gd name="connsiteY412" fmla="*/ 2350527 h 2984464"/>
              <a:gd name="connsiteX413" fmla="*/ 2273618 w 3916489"/>
              <a:gd name="connsiteY413" fmla="*/ 2351857 h 2984464"/>
              <a:gd name="connsiteX414" fmla="*/ 2274570 w 3916489"/>
              <a:gd name="connsiteY414" fmla="*/ 2350717 h 2984464"/>
              <a:gd name="connsiteX415" fmla="*/ 2274951 w 3916489"/>
              <a:gd name="connsiteY415" fmla="*/ 2348723 h 2984464"/>
              <a:gd name="connsiteX416" fmla="*/ 2274475 w 3916489"/>
              <a:gd name="connsiteY416" fmla="*/ 2347583 h 2984464"/>
              <a:gd name="connsiteX417" fmla="*/ 2272951 w 3916489"/>
              <a:gd name="connsiteY417" fmla="*/ 2345778 h 2984464"/>
              <a:gd name="connsiteX418" fmla="*/ 2272665 w 3916489"/>
              <a:gd name="connsiteY418" fmla="*/ 2345968 h 2984464"/>
              <a:gd name="connsiteX419" fmla="*/ 2272475 w 3916489"/>
              <a:gd name="connsiteY419" fmla="*/ 2346633 h 2984464"/>
              <a:gd name="connsiteX420" fmla="*/ 2270189 w 3916489"/>
              <a:gd name="connsiteY420" fmla="*/ 2348438 h 2984464"/>
              <a:gd name="connsiteX421" fmla="*/ 2269141 w 3916489"/>
              <a:gd name="connsiteY421" fmla="*/ 2348723 h 2984464"/>
              <a:gd name="connsiteX422" fmla="*/ 2267998 w 3916489"/>
              <a:gd name="connsiteY422" fmla="*/ 2348438 h 2984464"/>
              <a:gd name="connsiteX423" fmla="*/ 2267617 w 3916489"/>
              <a:gd name="connsiteY423" fmla="*/ 2348627 h 2984464"/>
              <a:gd name="connsiteX424" fmla="*/ 2267331 w 3916489"/>
              <a:gd name="connsiteY424" fmla="*/ 2349007 h 2984464"/>
              <a:gd name="connsiteX425" fmla="*/ 2267331 w 3916489"/>
              <a:gd name="connsiteY425" fmla="*/ 2349768 h 2984464"/>
              <a:gd name="connsiteX426" fmla="*/ 2267712 w 3916489"/>
              <a:gd name="connsiteY426" fmla="*/ 2350052 h 2984464"/>
              <a:gd name="connsiteX427" fmla="*/ 2268379 w 3916489"/>
              <a:gd name="connsiteY427" fmla="*/ 2349388 h 2984464"/>
              <a:gd name="connsiteX428" fmla="*/ 2268379 w 3916489"/>
              <a:gd name="connsiteY428" fmla="*/ 2349672 h 2984464"/>
              <a:gd name="connsiteX429" fmla="*/ 2268379 w 3916489"/>
              <a:gd name="connsiteY429" fmla="*/ 2350242 h 2984464"/>
              <a:gd name="connsiteX430" fmla="*/ 1805368 w 3916489"/>
              <a:gd name="connsiteY430" fmla="*/ 2447223 h 2984464"/>
              <a:gd name="connsiteX431" fmla="*/ 1804607 w 3916489"/>
              <a:gd name="connsiteY431" fmla="*/ 2446938 h 2984464"/>
              <a:gd name="connsiteX432" fmla="*/ 1804035 w 3916489"/>
              <a:gd name="connsiteY432" fmla="*/ 2447128 h 2984464"/>
              <a:gd name="connsiteX433" fmla="*/ 1802511 w 3916489"/>
              <a:gd name="connsiteY433" fmla="*/ 2448363 h 2984464"/>
              <a:gd name="connsiteX434" fmla="*/ 1807940 w 3916489"/>
              <a:gd name="connsiteY434" fmla="*/ 2446938 h 2984464"/>
              <a:gd name="connsiteX435" fmla="*/ 1811274 w 3916489"/>
              <a:gd name="connsiteY435" fmla="*/ 2447318 h 2984464"/>
              <a:gd name="connsiteX436" fmla="*/ 1811369 w 3916489"/>
              <a:gd name="connsiteY436" fmla="*/ 2446558 h 2984464"/>
              <a:gd name="connsiteX437" fmla="*/ 1810988 w 3916489"/>
              <a:gd name="connsiteY437" fmla="*/ 2445418 h 2984464"/>
              <a:gd name="connsiteX438" fmla="*/ 1810798 w 3916489"/>
              <a:gd name="connsiteY438" fmla="*/ 2444089 h 2984464"/>
              <a:gd name="connsiteX439" fmla="*/ 1810512 w 3916489"/>
              <a:gd name="connsiteY439" fmla="*/ 2442474 h 2984464"/>
              <a:gd name="connsiteX440" fmla="*/ 1809941 w 3916489"/>
              <a:gd name="connsiteY440" fmla="*/ 2442474 h 2984464"/>
              <a:gd name="connsiteX441" fmla="*/ 1808512 w 3916489"/>
              <a:gd name="connsiteY441" fmla="*/ 2445418 h 2984464"/>
              <a:gd name="connsiteX442" fmla="*/ 1807369 w 3916489"/>
              <a:gd name="connsiteY442" fmla="*/ 2446558 h 2984464"/>
              <a:gd name="connsiteX443" fmla="*/ 1805368 w 3916489"/>
              <a:gd name="connsiteY443" fmla="*/ 2447223 h 2984464"/>
              <a:gd name="connsiteX444" fmla="*/ 1682496 w 3916489"/>
              <a:gd name="connsiteY444" fmla="*/ 2507444 h 2984464"/>
              <a:gd name="connsiteX445" fmla="*/ 1682210 w 3916489"/>
              <a:gd name="connsiteY445" fmla="*/ 2506970 h 2984464"/>
              <a:gd name="connsiteX446" fmla="*/ 1680401 w 3916489"/>
              <a:gd name="connsiteY446" fmla="*/ 2507159 h 2984464"/>
              <a:gd name="connsiteX447" fmla="*/ 1675543 w 3916489"/>
              <a:gd name="connsiteY447" fmla="*/ 2510009 h 2984464"/>
              <a:gd name="connsiteX448" fmla="*/ 1670971 w 3916489"/>
              <a:gd name="connsiteY448" fmla="*/ 2513334 h 2984464"/>
              <a:gd name="connsiteX449" fmla="*/ 1669828 w 3916489"/>
              <a:gd name="connsiteY449" fmla="*/ 2515233 h 2984464"/>
              <a:gd name="connsiteX450" fmla="*/ 1669637 w 3916489"/>
              <a:gd name="connsiteY450" fmla="*/ 2516373 h 2984464"/>
              <a:gd name="connsiteX451" fmla="*/ 1670114 w 3916489"/>
              <a:gd name="connsiteY451" fmla="*/ 2514663 h 2984464"/>
              <a:gd name="connsiteX452" fmla="*/ 1681829 w 3916489"/>
              <a:gd name="connsiteY452" fmla="*/ 2507539 h 2984464"/>
              <a:gd name="connsiteX453" fmla="*/ 1682496 w 3916489"/>
              <a:gd name="connsiteY453" fmla="*/ 2507444 h 2984464"/>
              <a:gd name="connsiteX454" fmla="*/ 1663446 w 3916489"/>
              <a:gd name="connsiteY454" fmla="*/ 2525397 h 2984464"/>
              <a:gd name="connsiteX455" fmla="*/ 1663541 w 3916489"/>
              <a:gd name="connsiteY455" fmla="*/ 2524827 h 2984464"/>
              <a:gd name="connsiteX456" fmla="*/ 1663827 w 3916489"/>
              <a:gd name="connsiteY456" fmla="*/ 2524162 h 2984464"/>
              <a:gd name="connsiteX457" fmla="*/ 1666208 w 3916489"/>
              <a:gd name="connsiteY457" fmla="*/ 2521217 h 2984464"/>
              <a:gd name="connsiteX458" fmla="*/ 1666685 w 3916489"/>
              <a:gd name="connsiteY458" fmla="*/ 2519603 h 2984464"/>
              <a:gd name="connsiteX459" fmla="*/ 1667542 w 3916489"/>
              <a:gd name="connsiteY459" fmla="*/ 2518558 h 2984464"/>
              <a:gd name="connsiteX460" fmla="*/ 1668399 w 3916489"/>
              <a:gd name="connsiteY460" fmla="*/ 2517893 h 2984464"/>
              <a:gd name="connsiteX461" fmla="*/ 1668685 w 3916489"/>
              <a:gd name="connsiteY461" fmla="*/ 2517513 h 2984464"/>
              <a:gd name="connsiteX462" fmla="*/ 1668113 w 3916489"/>
              <a:gd name="connsiteY462" fmla="*/ 2517133 h 2984464"/>
              <a:gd name="connsiteX463" fmla="*/ 1667161 w 3916489"/>
              <a:gd name="connsiteY463" fmla="*/ 2517703 h 2984464"/>
              <a:gd name="connsiteX464" fmla="*/ 1662875 w 3916489"/>
              <a:gd name="connsiteY464" fmla="*/ 2524162 h 2984464"/>
              <a:gd name="connsiteX465" fmla="*/ 1662779 w 3916489"/>
              <a:gd name="connsiteY465" fmla="*/ 2525112 h 2984464"/>
              <a:gd name="connsiteX466" fmla="*/ 1663160 w 3916489"/>
              <a:gd name="connsiteY466" fmla="*/ 2525587 h 2984464"/>
              <a:gd name="connsiteX467" fmla="*/ 1663446 w 3916489"/>
              <a:gd name="connsiteY467" fmla="*/ 2525397 h 2984464"/>
              <a:gd name="connsiteX468" fmla="*/ 1760315 w 3916489"/>
              <a:gd name="connsiteY468" fmla="*/ 2545914 h 2984464"/>
              <a:gd name="connsiteX469" fmla="*/ 1759458 w 3916489"/>
              <a:gd name="connsiteY469" fmla="*/ 2544584 h 2984464"/>
              <a:gd name="connsiteX470" fmla="*/ 1756219 w 3916489"/>
              <a:gd name="connsiteY470" fmla="*/ 2541924 h 2984464"/>
              <a:gd name="connsiteX471" fmla="*/ 1756315 w 3916489"/>
              <a:gd name="connsiteY471" fmla="*/ 2542399 h 2984464"/>
              <a:gd name="connsiteX472" fmla="*/ 1756601 w 3916489"/>
              <a:gd name="connsiteY472" fmla="*/ 2543064 h 2984464"/>
              <a:gd name="connsiteX473" fmla="*/ 1757363 w 3916489"/>
              <a:gd name="connsiteY473" fmla="*/ 2544299 h 2984464"/>
              <a:gd name="connsiteX474" fmla="*/ 1757458 w 3916489"/>
              <a:gd name="connsiteY474" fmla="*/ 2544964 h 2984464"/>
              <a:gd name="connsiteX475" fmla="*/ 1757363 w 3916489"/>
              <a:gd name="connsiteY475" fmla="*/ 2545534 h 2984464"/>
              <a:gd name="connsiteX476" fmla="*/ 1756315 w 3916489"/>
              <a:gd name="connsiteY476" fmla="*/ 2547339 h 2984464"/>
              <a:gd name="connsiteX477" fmla="*/ 1756505 w 3916489"/>
              <a:gd name="connsiteY477" fmla="*/ 2547624 h 2984464"/>
              <a:gd name="connsiteX478" fmla="*/ 1758125 w 3916489"/>
              <a:gd name="connsiteY478" fmla="*/ 2548858 h 2984464"/>
              <a:gd name="connsiteX479" fmla="*/ 1759839 w 3916489"/>
              <a:gd name="connsiteY479" fmla="*/ 2548669 h 2984464"/>
              <a:gd name="connsiteX480" fmla="*/ 1760696 w 3916489"/>
              <a:gd name="connsiteY480" fmla="*/ 2547909 h 2984464"/>
              <a:gd name="connsiteX481" fmla="*/ 1760792 w 3916489"/>
              <a:gd name="connsiteY481" fmla="*/ 2547624 h 2984464"/>
              <a:gd name="connsiteX482" fmla="*/ 1760792 w 3916489"/>
              <a:gd name="connsiteY482" fmla="*/ 2546959 h 2984464"/>
              <a:gd name="connsiteX483" fmla="*/ 1760315 w 3916489"/>
              <a:gd name="connsiteY483" fmla="*/ 2545914 h 2984464"/>
              <a:gd name="connsiteX484" fmla="*/ 1636395 w 3916489"/>
              <a:gd name="connsiteY484" fmla="*/ 2544394 h 2984464"/>
              <a:gd name="connsiteX485" fmla="*/ 1632680 w 3916489"/>
              <a:gd name="connsiteY485" fmla="*/ 2545724 h 2984464"/>
              <a:gd name="connsiteX486" fmla="*/ 1631061 w 3916489"/>
              <a:gd name="connsiteY486" fmla="*/ 2546864 h 2984464"/>
              <a:gd name="connsiteX487" fmla="*/ 1631156 w 3916489"/>
              <a:gd name="connsiteY487" fmla="*/ 2547719 h 2984464"/>
              <a:gd name="connsiteX488" fmla="*/ 1631823 w 3916489"/>
              <a:gd name="connsiteY488" fmla="*/ 2548763 h 2984464"/>
              <a:gd name="connsiteX489" fmla="*/ 1633157 w 3916489"/>
              <a:gd name="connsiteY489" fmla="*/ 2549048 h 2984464"/>
              <a:gd name="connsiteX490" fmla="*/ 1634681 w 3916489"/>
              <a:gd name="connsiteY490" fmla="*/ 2548193 h 2984464"/>
              <a:gd name="connsiteX491" fmla="*/ 1635157 w 3916489"/>
              <a:gd name="connsiteY491" fmla="*/ 2547434 h 2984464"/>
              <a:gd name="connsiteX492" fmla="*/ 1634776 w 3916489"/>
              <a:gd name="connsiteY492" fmla="*/ 2547434 h 2984464"/>
              <a:gd name="connsiteX493" fmla="*/ 1634300 w 3916489"/>
              <a:gd name="connsiteY493" fmla="*/ 2548004 h 2984464"/>
              <a:gd name="connsiteX494" fmla="*/ 1633823 w 3916489"/>
              <a:gd name="connsiteY494" fmla="*/ 2548289 h 2984464"/>
              <a:gd name="connsiteX495" fmla="*/ 1633442 w 3916489"/>
              <a:gd name="connsiteY495" fmla="*/ 2548098 h 2984464"/>
              <a:gd name="connsiteX496" fmla="*/ 1632299 w 3916489"/>
              <a:gd name="connsiteY496" fmla="*/ 2548289 h 2984464"/>
              <a:gd name="connsiteX497" fmla="*/ 1632299 w 3916489"/>
              <a:gd name="connsiteY497" fmla="*/ 2547719 h 2984464"/>
              <a:gd name="connsiteX498" fmla="*/ 1636681 w 3916489"/>
              <a:gd name="connsiteY498" fmla="*/ 2544679 h 2984464"/>
              <a:gd name="connsiteX499" fmla="*/ 1636395 w 3916489"/>
              <a:gd name="connsiteY499" fmla="*/ 2544394 h 2984464"/>
              <a:gd name="connsiteX500" fmla="*/ 1733264 w 3916489"/>
              <a:gd name="connsiteY500" fmla="*/ 2548478 h 2984464"/>
              <a:gd name="connsiteX501" fmla="*/ 1732883 w 3916489"/>
              <a:gd name="connsiteY501" fmla="*/ 2547339 h 2984464"/>
              <a:gd name="connsiteX502" fmla="*/ 1732598 w 3916489"/>
              <a:gd name="connsiteY502" fmla="*/ 2546674 h 2984464"/>
              <a:gd name="connsiteX503" fmla="*/ 1732121 w 3916489"/>
              <a:gd name="connsiteY503" fmla="*/ 2546864 h 2984464"/>
              <a:gd name="connsiteX504" fmla="*/ 1731931 w 3916489"/>
              <a:gd name="connsiteY504" fmla="*/ 2547719 h 2984464"/>
              <a:gd name="connsiteX505" fmla="*/ 1733169 w 3916489"/>
              <a:gd name="connsiteY505" fmla="*/ 2550473 h 2984464"/>
              <a:gd name="connsiteX506" fmla="*/ 1734026 w 3916489"/>
              <a:gd name="connsiteY506" fmla="*/ 2550948 h 2984464"/>
              <a:gd name="connsiteX507" fmla="*/ 1733931 w 3916489"/>
              <a:gd name="connsiteY507" fmla="*/ 2549713 h 2984464"/>
              <a:gd name="connsiteX508" fmla="*/ 1733264 w 3916489"/>
              <a:gd name="connsiteY508" fmla="*/ 2548478 h 2984464"/>
              <a:gd name="connsiteX509" fmla="*/ 1738027 w 3916489"/>
              <a:gd name="connsiteY509" fmla="*/ 2554748 h 2984464"/>
              <a:gd name="connsiteX510" fmla="*/ 1736693 w 3916489"/>
              <a:gd name="connsiteY510" fmla="*/ 2553133 h 2984464"/>
              <a:gd name="connsiteX511" fmla="*/ 1735931 w 3916489"/>
              <a:gd name="connsiteY511" fmla="*/ 2552848 h 2984464"/>
              <a:gd name="connsiteX512" fmla="*/ 1735550 w 3916489"/>
              <a:gd name="connsiteY512" fmla="*/ 2553228 h 2984464"/>
              <a:gd name="connsiteX513" fmla="*/ 1735646 w 3916489"/>
              <a:gd name="connsiteY513" fmla="*/ 2553798 h 2984464"/>
              <a:gd name="connsiteX514" fmla="*/ 1738122 w 3916489"/>
              <a:gd name="connsiteY514" fmla="*/ 2557597 h 2984464"/>
              <a:gd name="connsiteX515" fmla="*/ 1738789 w 3916489"/>
              <a:gd name="connsiteY515" fmla="*/ 2557217 h 2984464"/>
              <a:gd name="connsiteX516" fmla="*/ 1739170 w 3916489"/>
              <a:gd name="connsiteY516" fmla="*/ 2556362 h 2984464"/>
              <a:gd name="connsiteX517" fmla="*/ 1738979 w 3916489"/>
              <a:gd name="connsiteY517" fmla="*/ 2555507 h 2984464"/>
              <a:gd name="connsiteX518" fmla="*/ 1738027 w 3916489"/>
              <a:gd name="connsiteY518" fmla="*/ 2554748 h 2984464"/>
              <a:gd name="connsiteX519" fmla="*/ 3675031 w 3916489"/>
              <a:gd name="connsiteY519" fmla="*/ 2578399 h 2984464"/>
              <a:gd name="connsiteX520" fmla="*/ 3675031 w 3916489"/>
              <a:gd name="connsiteY520" fmla="*/ 2576974 h 2984464"/>
              <a:gd name="connsiteX521" fmla="*/ 3674364 w 3916489"/>
              <a:gd name="connsiteY521" fmla="*/ 2575739 h 2984464"/>
              <a:gd name="connsiteX522" fmla="*/ 3673793 w 3916489"/>
              <a:gd name="connsiteY522" fmla="*/ 2575265 h 2984464"/>
              <a:gd name="connsiteX523" fmla="*/ 3673316 w 3916489"/>
              <a:gd name="connsiteY523" fmla="*/ 2575645 h 2984464"/>
              <a:gd name="connsiteX524" fmla="*/ 3673412 w 3916489"/>
              <a:gd name="connsiteY524" fmla="*/ 2576689 h 2984464"/>
              <a:gd name="connsiteX525" fmla="*/ 3673316 w 3916489"/>
              <a:gd name="connsiteY525" fmla="*/ 2577449 h 2984464"/>
              <a:gd name="connsiteX526" fmla="*/ 3673316 w 3916489"/>
              <a:gd name="connsiteY526" fmla="*/ 2578684 h 2984464"/>
              <a:gd name="connsiteX527" fmla="*/ 3673221 w 3916489"/>
              <a:gd name="connsiteY527" fmla="*/ 2579064 h 2984464"/>
              <a:gd name="connsiteX528" fmla="*/ 3673412 w 3916489"/>
              <a:gd name="connsiteY528" fmla="*/ 2579349 h 2984464"/>
              <a:gd name="connsiteX529" fmla="*/ 3673412 w 3916489"/>
              <a:gd name="connsiteY529" fmla="*/ 2580014 h 2984464"/>
              <a:gd name="connsiteX530" fmla="*/ 3673221 w 3916489"/>
              <a:gd name="connsiteY530" fmla="*/ 2581059 h 2984464"/>
              <a:gd name="connsiteX531" fmla="*/ 3673316 w 3916489"/>
              <a:gd name="connsiteY531" fmla="*/ 2581724 h 2984464"/>
              <a:gd name="connsiteX532" fmla="*/ 3674364 w 3916489"/>
              <a:gd name="connsiteY532" fmla="*/ 2583053 h 2984464"/>
              <a:gd name="connsiteX533" fmla="*/ 3674840 w 3916489"/>
              <a:gd name="connsiteY533" fmla="*/ 2583243 h 2984464"/>
              <a:gd name="connsiteX534" fmla="*/ 3675222 w 3916489"/>
              <a:gd name="connsiteY534" fmla="*/ 2581344 h 2984464"/>
              <a:gd name="connsiteX535" fmla="*/ 3675222 w 3916489"/>
              <a:gd name="connsiteY535" fmla="*/ 2579634 h 2984464"/>
              <a:gd name="connsiteX536" fmla="*/ 3675031 w 3916489"/>
              <a:gd name="connsiteY536" fmla="*/ 2578399 h 2984464"/>
              <a:gd name="connsiteX537" fmla="*/ 1677162 w 3916489"/>
              <a:gd name="connsiteY537" fmla="*/ 2628077 h 2984464"/>
              <a:gd name="connsiteX538" fmla="*/ 1677448 w 3916489"/>
              <a:gd name="connsiteY538" fmla="*/ 2627602 h 2984464"/>
              <a:gd name="connsiteX539" fmla="*/ 1676591 w 3916489"/>
              <a:gd name="connsiteY539" fmla="*/ 2627887 h 2984464"/>
              <a:gd name="connsiteX540" fmla="*/ 1676210 w 3916489"/>
              <a:gd name="connsiteY540" fmla="*/ 2627602 h 2984464"/>
              <a:gd name="connsiteX541" fmla="*/ 1676210 w 3916489"/>
              <a:gd name="connsiteY541" fmla="*/ 2627127 h 2984464"/>
              <a:gd name="connsiteX542" fmla="*/ 1676591 w 3916489"/>
              <a:gd name="connsiteY542" fmla="*/ 2627412 h 2984464"/>
              <a:gd name="connsiteX543" fmla="*/ 1676019 w 3916489"/>
              <a:gd name="connsiteY543" fmla="*/ 2626082 h 2984464"/>
              <a:gd name="connsiteX544" fmla="*/ 1674400 w 3916489"/>
              <a:gd name="connsiteY544" fmla="*/ 2624087 h 2984464"/>
              <a:gd name="connsiteX545" fmla="*/ 1672876 w 3916489"/>
              <a:gd name="connsiteY545" fmla="*/ 2623802 h 2984464"/>
              <a:gd name="connsiteX546" fmla="*/ 1672876 w 3916489"/>
              <a:gd name="connsiteY546" fmla="*/ 2623708 h 2984464"/>
              <a:gd name="connsiteX547" fmla="*/ 1673257 w 3916489"/>
              <a:gd name="connsiteY547" fmla="*/ 2623802 h 2984464"/>
              <a:gd name="connsiteX548" fmla="*/ 1673352 w 3916489"/>
              <a:gd name="connsiteY548" fmla="*/ 2623423 h 2984464"/>
              <a:gd name="connsiteX549" fmla="*/ 1672971 w 3916489"/>
              <a:gd name="connsiteY549" fmla="*/ 2622663 h 2984464"/>
              <a:gd name="connsiteX550" fmla="*/ 1672590 w 3916489"/>
              <a:gd name="connsiteY550" fmla="*/ 2622378 h 2984464"/>
              <a:gd name="connsiteX551" fmla="*/ 1672495 w 3916489"/>
              <a:gd name="connsiteY551" fmla="*/ 2622758 h 2984464"/>
              <a:gd name="connsiteX552" fmla="*/ 1672495 w 3916489"/>
              <a:gd name="connsiteY552" fmla="*/ 2623232 h 2984464"/>
              <a:gd name="connsiteX553" fmla="*/ 1672114 w 3916489"/>
              <a:gd name="connsiteY553" fmla="*/ 2623517 h 2984464"/>
              <a:gd name="connsiteX554" fmla="*/ 1671638 w 3916489"/>
              <a:gd name="connsiteY554" fmla="*/ 2623612 h 2984464"/>
              <a:gd name="connsiteX555" fmla="*/ 1671733 w 3916489"/>
              <a:gd name="connsiteY555" fmla="*/ 2623897 h 2984464"/>
              <a:gd name="connsiteX556" fmla="*/ 1674209 w 3916489"/>
              <a:gd name="connsiteY556" fmla="*/ 2626177 h 2984464"/>
              <a:gd name="connsiteX557" fmla="*/ 1674876 w 3916489"/>
              <a:gd name="connsiteY557" fmla="*/ 2627412 h 2984464"/>
              <a:gd name="connsiteX558" fmla="*/ 1677352 w 3916489"/>
              <a:gd name="connsiteY558" fmla="*/ 2629407 h 2984464"/>
              <a:gd name="connsiteX559" fmla="*/ 1678210 w 3916489"/>
              <a:gd name="connsiteY559" fmla="*/ 2629597 h 2984464"/>
              <a:gd name="connsiteX560" fmla="*/ 1677448 w 3916489"/>
              <a:gd name="connsiteY560" fmla="*/ 2628742 h 2984464"/>
              <a:gd name="connsiteX561" fmla="*/ 1677162 w 3916489"/>
              <a:gd name="connsiteY561" fmla="*/ 2628077 h 2984464"/>
              <a:gd name="connsiteX562" fmla="*/ 1697165 w 3916489"/>
              <a:gd name="connsiteY562" fmla="*/ 2629597 h 2984464"/>
              <a:gd name="connsiteX563" fmla="*/ 1694878 w 3916489"/>
              <a:gd name="connsiteY563" fmla="*/ 2629692 h 2984464"/>
              <a:gd name="connsiteX564" fmla="*/ 1695355 w 3916489"/>
              <a:gd name="connsiteY564" fmla="*/ 2630262 h 2984464"/>
              <a:gd name="connsiteX565" fmla="*/ 1697355 w 3916489"/>
              <a:gd name="connsiteY565" fmla="*/ 2630832 h 2984464"/>
              <a:gd name="connsiteX566" fmla="*/ 1698498 w 3916489"/>
              <a:gd name="connsiteY566" fmla="*/ 2630547 h 2984464"/>
              <a:gd name="connsiteX567" fmla="*/ 1698022 w 3916489"/>
              <a:gd name="connsiteY567" fmla="*/ 2629977 h 2984464"/>
              <a:gd name="connsiteX568" fmla="*/ 1697165 w 3916489"/>
              <a:gd name="connsiteY568" fmla="*/ 2629597 h 2984464"/>
              <a:gd name="connsiteX569" fmla="*/ 1539335 w 3916489"/>
              <a:gd name="connsiteY569" fmla="*/ 2646599 h 2984464"/>
              <a:gd name="connsiteX570" fmla="*/ 1538668 w 3916489"/>
              <a:gd name="connsiteY570" fmla="*/ 2646409 h 2984464"/>
              <a:gd name="connsiteX571" fmla="*/ 1533049 w 3916489"/>
              <a:gd name="connsiteY571" fmla="*/ 2649734 h 2984464"/>
              <a:gd name="connsiteX572" fmla="*/ 1533144 w 3916489"/>
              <a:gd name="connsiteY572" fmla="*/ 2650208 h 2984464"/>
              <a:gd name="connsiteX573" fmla="*/ 1533906 w 3916489"/>
              <a:gd name="connsiteY573" fmla="*/ 2650779 h 2984464"/>
              <a:gd name="connsiteX574" fmla="*/ 1539145 w 3916489"/>
              <a:gd name="connsiteY574" fmla="*/ 2648309 h 2984464"/>
              <a:gd name="connsiteX575" fmla="*/ 1540478 w 3916489"/>
              <a:gd name="connsiteY575" fmla="*/ 2648499 h 2984464"/>
              <a:gd name="connsiteX576" fmla="*/ 1540859 w 3916489"/>
              <a:gd name="connsiteY576" fmla="*/ 2648119 h 2984464"/>
              <a:gd name="connsiteX577" fmla="*/ 1540383 w 3916489"/>
              <a:gd name="connsiteY577" fmla="*/ 2647264 h 2984464"/>
              <a:gd name="connsiteX578" fmla="*/ 1539335 w 3916489"/>
              <a:gd name="connsiteY578" fmla="*/ 2646599 h 2984464"/>
              <a:gd name="connsiteX579" fmla="*/ 1489996 w 3916489"/>
              <a:gd name="connsiteY579" fmla="*/ 2666736 h 2984464"/>
              <a:gd name="connsiteX580" fmla="*/ 1489710 w 3916489"/>
              <a:gd name="connsiteY580" fmla="*/ 2665976 h 2984464"/>
              <a:gd name="connsiteX581" fmla="*/ 1489805 w 3916489"/>
              <a:gd name="connsiteY581" fmla="*/ 2665312 h 2984464"/>
              <a:gd name="connsiteX582" fmla="*/ 1489519 w 3916489"/>
              <a:gd name="connsiteY582" fmla="*/ 2665121 h 2984464"/>
              <a:gd name="connsiteX583" fmla="*/ 1489043 w 3916489"/>
              <a:gd name="connsiteY583" fmla="*/ 2665216 h 2984464"/>
              <a:gd name="connsiteX584" fmla="*/ 1486186 w 3916489"/>
              <a:gd name="connsiteY584" fmla="*/ 2667686 h 2984464"/>
              <a:gd name="connsiteX585" fmla="*/ 1486091 w 3916489"/>
              <a:gd name="connsiteY585" fmla="*/ 2668351 h 2984464"/>
              <a:gd name="connsiteX586" fmla="*/ 1486757 w 3916489"/>
              <a:gd name="connsiteY586" fmla="*/ 2669396 h 2984464"/>
              <a:gd name="connsiteX587" fmla="*/ 1487710 w 3916489"/>
              <a:gd name="connsiteY587" fmla="*/ 2669776 h 2984464"/>
              <a:gd name="connsiteX588" fmla="*/ 1491234 w 3916489"/>
              <a:gd name="connsiteY588" fmla="*/ 2668636 h 2984464"/>
              <a:gd name="connsiteX589" fmla="*/ 1491615 w 3916489"/>
              <a:gd name="connsiteY589" fmla="*/ 2668256 h 2984464"/>
              <a:gd name="connsiteX590" fmla="*/ 1491710 w 3916489"/>
              <a:gd name="connsiteY590" fmla="*/ 2667781 h 2984464"/>
              <a:gd name="connsiteX591" fmla="*/ 1491139 w 3916489"/>
              <a:gd name="connsiteY591" fmla="*/ 2667211 h 2984464"/>
              <a:gd name="connsiteX592" fmla="*/ 1489996 w 3916489"/>
              <a:gd name="connsiteY592" fmla="*/ 2666736 h 2984464"/>
              <a:gd name="connsiteX593" fmla="*/ 788670 w 3916489"/>
              <a:gd name="connsiteY593" fmla="*/ 2906766 h 2984464"/>
              <a:gd name="connsiteX594" fmla="*/ 788384 w 3916489"/>
              <a:gd name="connsiteY594" fmla="*/ 2906291 h 2984464"/>
              <a:gd name="connsiteX595" fmla="*/ 787718 w 3916489"/>
              <a:gd name="connsiteY595" fmla="*/ 2904581 h 2984464"/>
              <a:gd name="connsiteX596" fmla="*/ 787051 w 3916489"/>
              <a:gd name="connsiteY596" fmla="*/ 2903537 h 2984464"/>
              <a:gd name="connsiteX597" fmla="*/ 785908 w 3916489"/>
              <a:gd name="connsiteY597" fmla="*/ 2903062 h 2984464"/>
              <a:gd name="connsiteX598" fmla="*/ 784574 w 3916489"/>
              <a:gd name="connsiteY598" fmla="*/ 2903822 h 2984464"/>
              <a:gd name="connsiteX599" fmla="*/ 783908 w 3916489"/>
              <a:gd name="connsiteY599" fmla="*/ 2903632 h 2984464"/>
              <a:gd name="connsiteX600" fmla="*/ 783050 w 3916489"/>
              <a:gd name="connsiteY600" fmla="*/ 2903822 h 2984464"/>
              <a:gd name="connsiteX601" fmla="*/ 782384 w 3916489"/>
              <a:gd name="connsiteY601" fmla="*/ 2904772 h 2984464"/>
              <a:gd name="connsiteX602" fmla="*/ 783908 w 3916489"/>
              <a:gd name="connsiteY602" fmla="*/ 2905056 h 2984464"/>
              <a:gd name="connsiteX603" fmla="*/ 784765 w 3916489"/>
              <a:gd name="connsiteY603" fmla="*/ 2905626 h 2984464"/>
              <a:gd name="connsiteX604" fmla="*/ 785336 w 3916489"/>
              <a:gd name="connsiteY604" fmla="*/ 2906196 h 2984464"/>
              <a:gd name="connsiteX605" fmla="*/ 785622 w 3916489"/>
              <a:gd name="connsiteY605" fmla="*/ 2906576 h 2984464"/>
              <a:gd name="connsiteX606" fmla="*/ 786193 w 3916489"/>
              <a:gd name="connsiteY606" fmla="*/ 2907051 h 2984464"/>
              <a:gd name="connsiteX607" fmla="*/ 787146 w 3916489"/>
              <a:gd name="connsiteY607" fmla="*/ 2907241 h 2984464"/>
              <a:gd name="connsiteX608" fmla="*/ 788194 w 3916489"/>
              <a:gd name="connsiteY608" fmla="*/ 2907906 h 2984464"/>
              <a:gd name="connsiteX609" fmla="*/ 789718 w 3916489"/>
              <a:gd name="connsiteY609" fmla="*/ 2907811 h 2984464"/>
              <a:gd name="connsiteX610" fmla="*/ 790099 w 3916489"/>
              <a:gd name="connsiteY610" fmla="*/ 2907146 h 2984464"/>
              <a:gd name="connsiteX611" fmla="*/ 789623 w 3916489"/>
              <a:gd name="connsiteY611" fmla="*/ 2906766 h 2984464"/>
              <a:gd name="connsiteX612" fmla="*/ 788670 w 3916489"/>
              <a:gd name="connsiteY612" fmla="*/ 2906766 h 2984464"/>
              <a:gd name="connsiteX613" fmla="*/ 673989 w 3916489"/>
              <a:gd name="connsiteY613" fmla="*/ 2910186 h 2984464"/>
              <a:gd name="connsiteX614" fmla="*/ 674180 w 3916489"/>
              <a:gd name="connsiteY614" fmla="*/ 2910661 h 2984464"/>
              <a:gd name="connsiteX615" fmla="*/ 674751 w 3916489"/>
              <a:gd name="connsiteY615" fmla="*/ 2910661 h 2984464"/>
              <a:gd name="connsiteX616" fmla="*/ 676466 w 3916489"/>
              <a:gd name="connsiteY616" fmla="*/ 2909806 h 2984464"/>
              <a:gd name="connsiteX617" fmla="*/ 676561 w 3916489"/>
              <a:gd name="connsiteY617" fmla="*/ 2909331 h 2984464"/>
              <a:gd name="connsiteX618" fmla="*/ 676370 w 3916489"/>
              <a:gd name="connsiteY618" fmla="*/ 2908761 h 2984464"/>
              <a:gd name="connsiteX619" fmla="*/ 676275 w 3916489"/>
              <a:gd name="connsiteY619" fmla="*/ 2908191 h 2984464"/>
              <a:gd name="connsiteX620" fmla="*/ 676084 w 3916489"/>
              <a:gd name="connsiteY620" fmla="*/ 2907621 h 2984464"/>
              <a:gd name="connsiteX621" fmla="*/ 674751 w 3916489"/>
              <a:gd name="connsiteY621" fmla="*/ 2906861 h 2984464"/>
              <a:gd name="connsiteX622" fmla="*/ 674370 w 3916489"/>
              <a:gd name="connsiteY622" fmla="*/ 2907146 h 2984464"/>
              <a:gd name="connsiteX623" fmla="*/ 673513 w 3916489"/>
              <a:gd name="connsiteY623" fmla="*/ 2909046 h 2984464"/>
              <a:gd name="connsiteX624" fmla="*/ 673608 w 3916489"/>
              <a:gd name="connsiteY624" fmla="*/ 2909711 h 2984464"/>
              <a:gd name="connsiteX625" fmla="*/ 673989 w 3916489"/>
              <a:gd name="connsiteY625" fmla="*/ 2910186 h 2984464"/>
              <a:gd name="connsiteX626" fmla="*/ 593979 w 3916489"/>
              <a:gd name="connsiteY626" fmla="*/ 2941531 h 2984464"/>
              <a:gd name="connsiteX627" fmla="*/ 593598 w 3916489"/>
              <a:gd name="connsiteY627" fmla="*/ 2941151 h 2984464"/>
              <a:gd name="connsiteX628" fmla="*/ 592360 w 3916489"/>
              <a:gd name="connsiteY628" fmla="*/ 2941056 h 2984464"/>
              <a:gd name="connsiteX629" fmla="*/ 591884 w 3916489"/>
              <a:gd name="connsiteY629" fmla="*/ 2941436 h 2984464"/>
              <a:gd name="connsiteX630" fmla="*/ 590645 w 3916489"/>
              <a:gd name="connsiteY630" fmla="*/ 2941626 h 2984464"/>
              <a:gd name="connsiteX631" fmla="*/ 590359 w 3916489"/>
              <a:gd name="connsiteY631" fmla="*/ 2941911 h 2984464"/>
              <a:gd name="connsiteX632" fmla="*/ 590264 w 3916489"/>
              <a:gd name="connsiteY632" fmla="*/ 2942481 h 2984464"/>
              <a:gd name="connsiteX633" fmla="*/ 590455 w 3916489"/>
              <a:gd name="connsiteY633" fmla="*/ 2943146 h 2984464"/>
              <a:gd name="connsiteX634" fmla="*/ 590645 w 3916489"/>
              <a:gd name="connsiteY634" fmla="*/ 2943526 h 2984464"/>
              <a:gd name="connsiteX635" fmla="*/ 590931 w 3916489"/>
              <a:gd name="connsiteY635" fmla="*/ 2943621 h 2984464"/>
              <a:gd name="connsiteX636" fmla="*/ 593503 w 3916489"/>
              <a:gd name="connsiteY636" fmla="*/ 2943906 h 2984464"/>
              <a:gd name="connsiteX637" fmla="*/ 593884 w 3916489"/>
              <a:gd name="connsiteY637" fmla="*/ 2943621 h 2984464"/>
              <a:gd name="connsiteX638" fmla="*/ 594360 w 3916489"/>
              <a:gd name="connsiteY638" fmla="*/ 2943621 h 2984464"/>
              <a:gd name="connsiteX639" fmla="*/ 594741 w 3916489"/>
              <a:gd name="connsiteY639" fmla="*/ 2942956 h 2984464"/>
              <a:gd name="connsiteX640" fmla="*/ 594836 w 3916489"/>
              <a:gd name="connsiteY640" fmla="*/ 2942006 h 2984464"/>
              <a:gd name="connsiteX641" fmla="*/ 594551 w 3916489"/>
              <a:gd name="connsiteY641" fmla="*/ 2941721 h 2984464"/>
              <a:gd name="connsiteX642" fmla="*/ 593979 w 3916489"/>
              <a:gd name="connsiteY642" fmla="*/ 2941531 h 2984464"/>
              <a:gd name="connsiteX643" fmla="*/ 597027 w 3916489"/>
              <a:gd name="connsiteY643" fmla="*/ 2941721 h 2984464"/>
              <a:gd name="connsiteX644" fmla="*/ 596646 w 3916489"/>
              <a:gd name="connsiteY644" fmla="*/ 2941816 h 2984464"/>
              <a:gd name="connsiteX645" fmla="*/ 595979 w 3916489"/>
              <a:gd name="connsiteY645" fmla="*/ 2942386 h 2984464"/>
              <a:gd name="connsiteX646" fmla="*/ 595693 w 3916489"/>
              <a:gd name="connsiteY646" fmla="*/ 2942956 h 2984464"/>
              <a:gd name="connsiteX647" fmla="*/ 596551 w 3916489"/>
              <a:gd name="connsiteY647" fmla="*/ 2944096 h 2984464"/>
              <a:gd name="connsiteX648" fmla="*/ 596741 w 3916489"/>
              <a:gd name="connsiteY648" fmla="*/ 2944096 h 2984464"/>
              <a:gd name="connsiteX649" fmla="*/ 597027 w 3916489"/>
              <a:gd name="connsiteY649" fmla="*/ 2944001 h 2984464"/>
              <a:gd name="connsiteX650" fmla="*/ 597408 w 3916489"/>
              <a:gd name="connsiteY650" fmla="*/ 2944286 h 2984464"/>
              <a:gd name="connsiteX651" fmla="*/ 597599 w 3916489"/>
              <a:gd name="connsiteY651" fmla="*/ 2943906 h 2984464"/>
              <a:gd name="connsiteX652" fmla="*/ 597884 w 3916489"/>
              <a:gd name="connsiteY652" fmla="*/ 2942386 h 2984464"/>
              <a:gd name="connsiteX653" fmla="*/ 597599 w 3916489"/>
              <a:gd name="connsiteY653" fmla="*/ 2941816 h 2984464"/>
              <a:gd name="connsiteX654" fmla="*/ 597027 w 3916489"/>
              <a:gd name="connsiteY654" fmla="*/ 2941721 h 2984464"/>
              <a:gd name="connsiteX655" fmla="*/ 585216 w 3916489"/>
              <a:gd name="connsiteY655" fmla="*/ 2947040 h 2984464"/>
              <a:gd name="connsiteX656" fmla="*/ 583025 w 3916489"/>
              <a:gd name="connsiteY656" fmla="*/ 2946945 h 2984464"/>
              <a:gd name="connsiteX657" fmla="*/ 581501 w 3916489"/>
              <a:gd name="connsiteY657" fmla="*/ 2946185 h 2984464"/>
              <a:gd name="connsiteX658" fmla="*/ 581311 w 3916489"/>
              <a:gd name="connsiteY658" fmla="*/ 2946185 h 2984464"/>
              <a:gd name="connsiteX659" fmla="*/ 580644 w 3916489"/>
              <a:gd name="connsiteY659" fmla="*/ 2945331 h 2984464"/>
              <a:gd name="connsiteX660" fmla="*/ 579501 w 3916489"/>
              <a:gd name="connsiteY660" fmla="*/ 2945141 h 2984464"/>
              <a:gd name="connsiteX661" fmla="*/ 578834 w 3916489"/>
              <a:gd name="connsiteY661" fmla="*/ 2945236 h 2984464"/>
              <a:gd name="connsiteX662" fmla="*/ 578739 w 3916489"/>
              <a:gd name="connsiteY662" fmla="*/ 2945426 h 2984464"/>
              <a:gd name="connsiteX663" fmla="*/ 579120 w 3916489"/>
              <a:gd name="connsiteY663" fmla="*/ 2945426 h 2984464"/>
              <a:gd name="connsiteX664" fmla="*/ 579882 w 3916489"/>
              <a:gd name="connsiteY664" fmla="*/ 2946280 h 2984464"/>
              <a:gd name="connsiteX665" fmla="*/ 580263 w 3916489"/>
              <a:gd name="connsiteY665" fmla="*/ 2947230 h 2984464"/>
              <a:gd name="connsiteX666" fmla="*/ 580358 w 3916489"/>
              <a:gd name="connsiteY666" fmla="*/ 2947800 h 2984464"/>
              <a:gd name="connsiteX667" fmla="*/ 580549 w 3916489"/>
              <a:gd name="connsiteY667" fmla="*/ 2948370 h 2984464"/>
              <a:gd name="connsiteX668" fmla="*/ 582263 w 3916489"/>
              <a:gd name="connsiteY668" fmla="*/ 2948940 h 2984464"/>
              <a:gd name="connsiteX669" fmla="*/ 585121 w 3916489"/>
              <a:gd name="connsiteY669" fmla="*/ 2948465 h 2984464"/>
              <a:gd name="connsiteX670" fmla="*/ 586073 w 3916489"/>
              <a:gd name="connsiteY670" fmla="*/ 2948655 h 2984464"/>
              <a:gd name="connsiteX671" fmla="*/ 586550 w 3916489"/>
              <a:gd name="connsiteY671" fmla="*/ 2948085 h 2984464"/>
              <a:gd name="connsiteX672" fmla="*/ 585883 w 3916489"/>
              <a:gd name="connsiteY672" fmla="*/ 2947325 h 2984464"/>
              <a:gd name="connsiteX673" fmla="*/ 585216 w 3916489"/>
              <a:gd name="connsiteY673" fmla="*/ 2947040 h 2984464"/>
              <a:gd name="connsiteX674" fmla="*/ 2453164 w 3916489"/>
              <a:gd name="connsiteY674" fmla="*/ 1975047 h 2984464"/>
              <a:gd name="connsiteX675" fmla="*/ 2451735 w 3916489"/>
              <a:gd name="connsiteY675" fmla="*/ 1974477 h 2984464"/>
              <a:gd name="connsiteX676" fmla="*/ 2452116 w 3916489"/>
              <a:gd name="connsiteY676" fmla="*/ 1974667 h 2984464"/>
              <a:gd name="connsiteX677" fmla="*/ 2453164 w 3916489"/>
              <a:gd name="connsiteY677" fmla="*/ 1975047 h 2984464"/>
              <a:gd name="connsiteX678" fmla="*/ 1688783 w 3916489"/>
              <a:gd name="connsiteY678" fmla="*/ 1401141 h 2984464"/>
              <a:gd name="connsiteX679" fmla="*/ 1688211 w 3916489"/>
              <a:gd name="connsiteY679" fmla="*/ 1400286 h 2984464"/>
              <a:gd name="connsiteX680" fmla="*/ 1687449 w 3916489"/>
              <a:gd name="connsiteY680" fmla="*/ 1399716 h 2984464"/>
              <a:gd name="connsiteX681" fmla="*/ 1686687 w 3916489"/>
              <a:gd name="connsiteY681" fmla="*/ 1399811 h 2984464"/>
              <a:gd name="connsiteX682" fmla="*/ 1684496 w 3916489"/>
              <a:gd name="connsiteY682" fmla="*/ 1400761 h 2984464"/>
              <a:gd name="connsiteX683" fmla="*/ 1683830 w 3916489"/>
              <a:gd name="connsiteY683" fmla="*/ 1401521 h 2984464"/>
              <a:gd name="connsiteX684" fmla="*/ 1681067 w 3916489"/>
              <a:gd name="connsiteY684" fmla="*/ 1407125 h 2984464"/>
              <a:gd name="connsiteX685" fmla="*/ 1683734 w 3916489"/>
              <a:gd name="connsiteY685" fmla="*/ 1408929 h 2984464"/>
              <a:gd name="connsiteX686" fmla="*/ 1685735 w 3916489"/>
              <a:gd name="connsiteY686" fmla="*/ 1409499 h 2984464"/>
              <a:gd name="connsiteX687" fmla="*/ 1687259 w 3916489"/>
              <a:gd name="connsiteY687" fmla="*/ 1410924 h 2984464"/>
              <a:gd name="connsiteX688" fmla="*/ 1688021 w 3916489"/>
              <a:gd name="connsiteY688" fmla="*/ 1411304 h 2984464"/>
              <a:gd name="connsiteX689" fmla="*/ 1696022 w 3916489"/>
              <a:gd name="connsiteY689" fmla="*/ 1411304 h 2984464"/>
              <a:gd name="connsiteX690" fmla="*/ 1703546 w 3916489"/>
              <a:gd name="connsiteY690" fmla="*/ 1409214 h 2984464"/>
              <a:gd name="connsiteX691" fmla="*/ 1703832 w 3916489"/>
              <a:gd name="connsiteY691" fmla="*/ 1409879 h 2984464"/>
              <a:gd name="connsiteX692" fmla="*/ 1704594 w 3916489"/>
              <a:gd name="connsiteY692" fmla="*/ 1411114 h 2984464"/>
              <a:gd name="connsiteX693" fmla="*/ 1705547 w 3916489"/>
              <a:gd name="connsiteY693" fmla="*/ 1411684 h 2984464"/>
              <a:gd name="connsiteX694" fmla="*/ 1706309 w 3916489"/>
              <a:gd name="connsiteY694" fmla="*/ 1410354 h 2984464"/>
              <a:gd name="connsiteX695" fmla="*/ 1706213 w 3916489"/>
              <a:gd name="connsiteY695" fmla="*/ 1409499 h 2984464"/>
              <a:gd name="connsiteX696" fmla="*/ 1704975 w 3916489"/>
              <a:gd name="connsiteY696" fmla="*/ 1406175 h 2984464"/>
              <a:gd name="connsiteX697" fmla="*/ 1705356 w 3916489"/>
              <a:gd name="connsiteY697" fmla="*/ 1406175 h 2984464"/>
              <a:gd name="connsiteX698" fmla="*/ 1705547 w 3916489"/>
              <a:gd name="connsiteY698" fmla="*/ 1405890 h 2984464"/>
              <a:gd name="connsiteX699" fmla="*/ 1705737 w 3916489"/>
              <a:gd name="connsiteY699" fmla="*/ 1405510 h 2984464"/>
              <a:gd name="connsiteX700" fmla="*/ 1706023 w 3916489"/>
              <a:gd name="connsiteY700" fmla="*/ 1405130 h 2984464"/>
              <a:gd name="connsiteX701" fmla="*/ 1706404 w 3916489"/>
              <a:gd name="connsiteY701" fmla="*/ 1404845 h 2984464"/>
              <a:gd name="connsiteX702" fmla="*/ 1706690 w 3916489"/>
              <a:gd name="connsiteY702" fmla="*/ 1404465 h 2984464"/>
              <a:gd name="connsiteX703" fmla="*/ 1706880 w 3916489"/>
              <a:gd name="connsiteY703" fmla="*/ 1403990 h 2984464"/>
              <a:gd name="connsiteX704" fmla="*/ 1706975 w 3916489"/>
              <a:gd name="connsiteY704" fmla="*/ 1403135 h 2984464"/>
              <a:gd name="connsiteX705" fmla="*/ 1704118 w 3916489"/>
              <a:gd name="connsiteY705" fmla="*/ 1400001 h 2984464"/>
              <a:gd name="connsiteX706" fmla="*/ 1704594 w 3916489"/>
              <a:gd name="connsiteY706" fmla="*/ 1398861 h 2984464"/>
              <a:gd name="connsiteX707" fmla="*/ 1702308 w 3916489"/>
              <a:gd name="connsiteY707" fmla="*/ 1397531 h 2984464"/>
              <a:gd name="connsiteX708" fmla="*/ 1700975 w 3916489"/>
              <a:gd name="connsiteY708" fmla="*/ 1397056 h 2984464"/>
              <a:gd name="connsiteX709" fmla="*/ 1700403 w 3916489"/>
              <a:gd name="connsiteY709" fmla="*/ 1397341 h 2984464"/>
              <a:gd name="connsiteX710" fmla="*/ 1699927 w 3916489"/>
              <a:gd name="connsiteY710" fmla="*/ 1399051 h 2984464"/>
              <a:gd name="connsiteX711" fmla="*/ 1698689 w 3916489"/>
              <a:gd name="connsiteY711" fmla="*/ 1399906 h 2984464"/>
              <a:gd name="connsiteX712" fmla="*/ 1697355 w 3916489"/>
              <a:gd name="connsiteY712" fmla="*/ 1400191 h 2984464"/>
              <a:gd name="connsiteX713" fmla="*/ 1692307 w 3916489"/>
              <a:gd name="connsiteY713" fmla="*/ 1398956 h 2984464"/>
              <a:gd name="connsiteX714" fmla="*/ 1690402 w 3916489"/>
              <a:gd name="connsiteY714" fmla="*/ 1399146 h 2984464"/>
              <a:gd name="connsiteX715" fmla="*/ 1690688 w 3916489"/>
              <a:gd name="connsiteY715" fmla="*/ 1400951 h 2984464"/>
              <a:gd name="connsiteX716" fmla="*/ 1689735 w 3916489"/>
              <a:gd name="connsiteY716" fmla="*/ 1401806 h 2984464"/>
              <a:gd name="connsiteX717" fmla="*/ 1688783 w 3916489"/>
              <a:gd name="connsiteY717" fmla="*/ 1401141 h 2984464"/>
              <a:gd name="connsiteX718" fmla="*/ 1648968 w 3916489"/>
              <a:gd name="connsiteY718" fmla="*/ 387164 h 2984464"/>
              <a:gd name="connsiteX719" fmla="*/ 1649540 w 3916489"/>
              <a:gd name="connsiteY719" fmla="*/ 392768 h 2984464"/>
              <a:gd name="connsiteX720" fmla="*/ 1649730 w 3916489"/>
              <a:gd name="connsiteY720" fmla="*/ 377000 h 2984464"/>
              <a:gd name="connsiteX721" fmla="*/ 1650016 w 3916489"/>
              <a:gd name="connsiteY721" fmla="*/ 374150 h 2984464"/>
              <a:gd name="connsiteX722" fmla="*/ 1649730 w 3916489"/>
              <a:gd name="connsiteY722" fmla="*/ 368926 h 2984464"/>
              <a:gd name="connsiteX723" fmla="*/ 1650111 w 3916489"/>
              <a:gd name="connsiteY723" fmla="*/ 362277 h 2984464"/>
              <a:gd name="connsiteX724" fmla="*/ 1651159 w 3916489"/>
              <a:gd name="connsiteY724" fmla="*/ 356483 h 2984464"/>
              <a:gd name="connsiteX725" fmla="*/ 1652683 w 3916489"/>
              <a:gd name="connsiteY725" fmla="*/ 353918 h 2984464"/>
              <a:gd name="connsiteX726" fmla="*/ 1652207 w 3916489"/>
              <a:gd name="connsiteY726" fmla="*/ 353728 h 2984464"/>
              <a:gd name="connsiteX727" fmla="*/ 1651064 w 3916489"/>
              <a:gd name="connsiteY727" fmla="*/ 354583 h 2984464"/>
              <a:gd name="connsiteX728" fmla="*/ 1649825 w 3916489"/>
              <a:gd name="connsiteY728" fmla="*/ 358573 h 2984464"/>
              <a:gd name="connsiteX729" fmla="*/ 1648873 w 3916489"/>
              <a:gd name="connsiteY729" fmla="*/ 367881 h 2984464"/>
              <a:gd name="connsiteX730" fmla="*/ 1648492 w 3916489"/>
              <a:gd name="connsiteY730" fmla="*/ 380324 h 2984464"/>
              <a:gd name="connsiteX731" fmla="*/ 1648682 w 3916489"/>
              <a:gd name="connsiteY731" fmla="*/ 381559 h 2984464"/>
              <a:gd name="connsiteX732" fmla="*/ 1648968 w 3916489"/>
              <a:gd name="connsiteY732" fmla="*/ 387164 h 2984464"/>
              <a:gd name="connsiteX733" fmla="*/ 1658684 w 3916489"/>
              <a:gd name="connsiteY733" fmla="*/ 330267 h 2984464"/>
              <a:gd name="connsiteX734" fmla="*/ 1660779 w 3916489"/>
              <a:gd name="connsiteY734" fmla="*/ 324188 h 2984464"/>
              <a:gd name="connsiteX735" fmla="*/ 1669923 w 3916489"/>
              <a:gd name="connsiteY735" fmla="*/ 310510 h 2984464"/>
              <a:gd name="connsiteX736" fmla="*/ 1672495 w 3916489"/>
              <a:gd name="connsiteY736" fmla="*/ 303956 h 2984464"/>
              <a:gd name="connsiteX737" fmla="*/ 1661636 w 3916489"/>
              <a:gd name="connsiteY737" fmla="*/ 319533 h 2984464"/>
              <a:gd name="connsiteX738" fmla="*/ 1659541 w 3916489"/>
              <a:gd name="connsiteY738" fmla="*/ 324093 h 2984464"/>
              <a:gd name="connsiteX739" fmla="*/ 1657826 w 3916489"/>
              <a:gd name="connsiteY739" fmla="*/ 329697 h 2984464"/>
              <a:gd name="connsiteX740" fmla="*/ 1652778 w 3916489"/>
              <a:gd name="connsiteY740" fmla="*/ 349834 h 2984464"/>
              <a:gd name="connsiteX741" fmla="*/ 1655064 w 3916489"/>
              <a:gd name="connsiteY741" fmla="*/ 344040 h 2984464"/>
              <a:gd name="connsiteX742" fmla="*/ 1658684 w 3916489"/>
              <a:gd name="connsiteY742" fmla="*/ 330267 h 2984464"/>
              <a:gd name="connsiteX743" fmla="*/ 1682115 w 3916489"/>
              <a:gd name="connsiteY743" fmla="*/ 290942 h 2984464"/>
              <a:gd name="connsiteX744" fmla="*/ 1683734 w 3916489"/>
              <a:gd name="connsiteY744" fmla="*/ 285053 h 2984464"/>
              <a:gd name="connsiteX745" fmla="*/ 1688402 w 3916489"/>
              <a:gd name="connsiteY745" fmla="*/ 277170 h 2984464"/>
              <a:gd name="connsiteX746" fmla="*/ 1691831 w 3916489"/>
              <a:gd name="connsiteY746" fmla="*/ 272990 h 2984464"/>
              <a:gd name="connsiteX747" fmla="*/ 1691545 w 3916489"/>
              <a:gd name="connsiteY747" fmla="*/ 272610 h 2984464"/>
              <a:gd name="connsiteX748" fmla="*/ 1688783 w 3916489"/>
              <a:gd name="connsiteY748" fmla="*/ 274510 h 2984464"/>
              <a:gd name="connsiteX749" fmla="*/ 1686020 w 3916489"/>
              <a:gd name="connsiteY749" fmla="*/ 277929 h 2984464"/>
              <a:gd name="connsiteX750" fmla="*/ 1683639 w 3916489"/>
              <a:gd name="connsiteY750" fmla="*/ 282204 h 2984464"/>
              <a:gd name="connsiteX751" fmla="*/ 1681925 w 3916489"/>
              <a:gd name="connsiteY751" fmla="*/ 286573 h 2984464"/>
              <a:gd name="connsiteX752" fmla="*/ 1680115 w 3916489"/>
              <a:gd name="connsiteY752" fmla="*/ 291227 h 2984464"/>
              <a:gd name="connsiteX753" fmla="*/ 1674781 w 3916489"/>
              <a:gd name="connsiteY753" fmla="*/ 301201 h 2984464"/>
              <a:gd name="connsiteX754" fmla="*/ 1679543 w 3916489"/>
              <a:gd name="connsiteY754" fmla="*/ 295312 h 2984464"/>
              <a:gd name="connsiteX755" fmla="*/ 1682115 w 3916489"/>
              <a:gd name="connsiteY755" fmla="*/ 290942 h 2984464"/>
              <a:gd name="connsiteX756" fmla="*/ 1695069 w 3916489"/>
              <a:gd name="connsiteY756" fmla="*/ 262827 h 2984464"/>
              <a:gd name="connsiteX757" fmla="*/ 1696402 w 3916489"/>
              <a:gd name="connsiteY757" fmla="*/ 260262 h 2984464"/>
              <a:gd name="connsiteX758" fmla="*/ 1706499 w 3916489"/>
              <a:gd name="connsiteY758" fmla="*/ 246964 h 2984464"/>
              <a:gd name="connsiteX759" fmla="*/ 1718882 w 3916489"/>
              <a:gd name="connsiteY759" fmla="*/ 236990 h 2984464"/>
              <a:gd name="connsiteX760" fmla="*/ 1708880 w 3916489"/>
              <a:gd name="connsiteY760" fmla="*/ 242785 h 2984464"/>
              <a:gd name="connsiteX761" fmla="*/ 1696879 w 3916489"/>
              <a:gd name="connsiteY761" fmla="*/ 256463 h 2984464"/>
              <a:gd name="connsiteX762" fmla="*/ 1695545 w 3916489"/>
              <a:gd name="connsiteY762" fmla="*/ 258837 h 2984464"/>
              <a:gd name="connsiteX763" fmla="*/ 1691640 w 3916489"/>
              <a:gd name="connsiteY763" fmla="*/ 269856 h 2984464"/>
              <a:gd name="connsiteX764" fmla="*/ 1693069 w 3916489"/>
              <a:gd name="connsiteY764" fmla="*/ 268336 h 2984464"/>
              <a:gd name="connsiteX765" fmla="*/ 1695069 w 3916489"/>
              <a:gd name="connsiteY765" fmla="*/ 262827 h 2984464"/>
              <a:gd name="connsiteX766" fmla="*/ 1740980 w 3916489"/>
              <a:gd name="connsiteY766" fmla="*/ 222078 h 2984464"/>
              <a:gd name="connsiteX767" fmla="*/ 1760506 w 3916489"/>
              <a:gd name="connsiteY767" fmla="*/ 225592 h 2984464"/>
              <a:gd name="connsiteX768" fmla="*/ 1737455 w 3916489"/>
              <a:gd name="connsiteY768" fmla="*/ 219893 h 2984464"/>
              <a:gd name="connsiteX769" fmla="*/ 1733741 w 3916489"/>
              <a:gd name="connsiteY769" fmla="*/ 222742 h 2984464"/>
              <a:gd name="connsiteX770" fmla="*/ 1731931 w 3916489"/>
              <a:gd name="connsiteY770" fmla="*/ 226447 h 2984464"/>
              <a:gd name="connsiteX771" fmla="*/ 1731455 w 3916489"/>
              <a:gd name="connsiteY771" fmla="*/ 228252 h 2984464"/>
              <a:gd name="connsiteX772" fmla="*/ 1735836 w 3916489"/>
              <a:gd name="connsiteY772" fmla="*/ 222647 h 2984464"/>
              <a:gd name="connsiteX773" fmla="*/ 1740980 w 3916489"/>
              <a:gd name="connsiteY773" fmla="*/ 222078 h 2984464"/>
              <a:gd name="connsiteX774" fmla="*/ 2604516 w 3916489"/>
              <a:gd name="connsiteY774" fmla="*/ 182753 h 2984464"/>
              <a:gd name="connsiteX775" fmla="*/ 2616708 w 3916489"/>
              <a:gd name="connsiteY775" fmla="*/ 193392 h 2984464"/>
              <a:gd name="connsiteX776" fmla="*/ 2619185 w 3916489"/>
              <a:gd name="connsiteY776" fmla="*/ 194247 h 2984464"/>
              <a:gd name="connsiteX777" fmla="*/ 2621185 w 3916489"/>
              <a:gd name="connsiteY777" fmla="*/ 193107 h 2984464"/>
              <a:gd name="connsiteX778" fmla="*/ 2623757 w 3916489"/>
              <a:gd name="connsiteY778" fmla="*/ 192632 h 2984464"/>
              <a:gd name="connsiteX779" fmla="*/ 2629948 w 3916489"/>
              <a:gd name="connsiteY779" fmla="*/ 196716 h 2984464"/>
              <a:gd name="connsiteX780" fmla="*/ 2630138 w 3916489"/>
              <a:gd name="connsiteY780" fmla="*/ 196431 h 2984464"/>
              <a:gd name="connsiteX781" fmla="*/ 2624995 w 3916489"/>
              <a:gd name="connsiteY781" fmla="*/ 191017 h 2984464"/>
              <a:gd name="connsiteX782" fmla="*/ 2622995 w 3916489"/>
              <a:gd name="connsiteY782" fmla="*/ 189972 h 2984464"/>
              <a:gd name="connsiteX783" fmla="*/ 2621661 w 3916489"/>
              <a:gd name="connsiteY783" fmla="*/ 190257 h 2984464"/>
              <a:gd name="connsiteX784" fmla="*/ 2619661 w 3916489"/>
              <a:gd name="connsiteY784" fmla="*/ 191492 h 2984464"/>
              <a:gd name="connsiteX785" fmla="*/ 2618137 w 3916489"/>
              <a:gd name="connsiteY785" fmla="*/ 191682 h 2984464"/>
              <a:gd name="connsiteX786" fmla="*/ 2601659 w 3916489"/>
              <a:gd name="connsiteY786" fmla="*/ 179334 h 2984464"/>
              <a:gd name="connsiteX787" fmla="*/ 2598801 w 3916489"/>
              <a:gd name="connsiteY787" fmla="*/ 179429 h 2984464"/>
              <a:gd name="connsiteX788" fmla="*/ 2596991 w 3916489"/>
              <a:gd name="connsiteY788" fmla="*/ 180379 h 2984464"/>
              <a:gd name="connsiteX789" fmla="*/ 2596325 w 3916489"/>
              <a:gd name="connsiteY789" fmla="*/ 181044 h 2984464"/>
              <a:gd name="connsiteX790" fmla="*/ 2600325 w 3916489"/>
              <a:gd name="connsiteY790" fmla="*/ 180854 h 2984464"/>
              <a:gd name="connsiteX791" fmla="*/ 2604516 w 3916489"/>
              <a:gd name="connsiteY791" fmla="*/ 182753 h 2984464"/>
              <a:gd name="connsiteX792" fmla="*/ 3109532 w 3916489"/>
              <a:gd name="connsiteY792" fmla="*/ 328747 h 2984464"/>
              <a:gd name="connsiteX793" fmla="*/ 3111913 w 3916489"/>
              <a:gd name="connsiteY793" fmla="*/ 330647 h 2984464"/>
              <a:gd name="connsiteX794" fmla="*/ 3115532 w 3916489"/>
              <a:gd name="connsiteY794" fmla="*/ 331882 h 2984464"/>
              <a:gd name="connsiteX795" fmla="*/ 3120104 w 3916489"/>
              <a:gd name="connsiteY795" fmla="*/ 335586 h 2984464"/>
              <a:gd name="connsiteX796" fmla="*/ 3124295 w 3916489"/>
              <a:gd name="connsiteY796" fmla="*/ 337201 h 2984464"/>
              <a:gd name="connsiteX797" fmla="*/ 3131915 w 3916489"/>
              <a:gd name="connsiteY797" fmla="*/ 346225 h 2984464"/>
              <a:gd name="connsiteX798" fmla="*/ 3136011 w 3916489"/>
              <a:gd name="connsiteY798" fmla="*/ 349264 h 2984464"/>
              <a:gd name="connsiteX799" fmla="*/ 3137916 w 3916489"/>
              <a:gd name="connsiteY799" fmla="*/ 351354 h 2984464"/>
              <a:gd name="connsiteX800" fmla="*/ 3137154 w 3916489"/>
              <a:gd name="connsiteY800" fmla="*/ 349074 h 2984464"/>
              <a:gd name="connsiteX801" fmla="*/ 3136297 w 3916489"/>
              <a:gd name="connsiteY801" fmla="*/ 347269 h 2984464"/>
              <a:gd name="connsiteX802" fmla="*/ 3135345 w 3916489"/>
              <a:gd name="connsiteY802" fmla="*/ 345940 h 2984464"/>
              <a:gd name="connsiteX803" fmla="*/ 3128106 w 3916489"/>
              <a:gd name="connsiteY803" fmla="*/ 338341 h 2984464"/>
              <a:gd name="connsiteX804" fmla="*/ 3108960 w 3916489"/>
              <a:gd name="connsiteY804" fmla="*/ 326182 h 2984464"/>
              <a:gd name="connsiteX805" fmla="*/ 3102864 w 3916489"/>
              <a:gd name="connsiteY805" fmla="*/ 325613 h 2984464"/>
              <a:gd name="connsiteX806" fmla="*/ 3105626 w 3916489"/>
              <a:gd name="connsiteY806" fmla="*/ 327607 h 2984464"/>
              <a:gd name="connsiteX807" fmla="*/ 3109532 w 3916489"/>
              <a:gd name="connsiteY807" fmla="*/ 328747 h 2984464"/>
              <a:gd name="connsiteX808" fmla="*/ 3689414 w 3916489"/>
              <a:gd name="connsiteY808" fmla="*/ 2462231 h 2984464"/>
              <a:gd name="connsiteX809" fmla="*/ 3689699 w 3916489"/>
              <a:gd name="connsiteY809" fmla="*/ 2460331 h 2984464"/>
              <a:gd name="connsiteX810" fmla="*/ 3689032 w 3916489"/>
              <a:gd name="connsiteY810" fmla="*/ 2458622 h 2984464"/>
              <a:gd name="connsiteX811" fmla="*/ 3688556 w 3916489"/>
              <a:gd name="connsiteY811" fmla="*/ 2458907 h 2984464"/>
              <a:gd name="connsiteX812" fmla="*/ 3688080 w 3916489"/>
              <a:gd name="connsiteY812" fmla="*/ 2460141 h 2984464"/>
              <a:gd name="connsiteX813" fmla="*/ 3687413 w 3916489"/>
              <a:gd name="connsiteY813" fmla="*/ 2461186 h 2984464"/>
              <a:gd name="connsiteX814" fmla="*/ 3686556 w 3916489"/>
              <a:gd name="connsiteY814" fmla="*/ 2461566 h 2984464"/>
              <a:gd name="connsiteX815" fmla="*/ 3678650 w 3916489"/>
              <a:gd name="connsiteY815" fmla="*/ 2461186 h 2984464"/>
              <a:gd name="connsiteX816" fmla="*/ 3677888 w 3916489"/>
              <a:gd name="connsiteY816" fmla="*/ 2460901 h 2984464"/>
              <a:gd name="connsiteX817" fmla="*/ 3677698 w 3916489"/>
              <a:gd name="connsiteY817" fmla="*/ 2460236 h 2984464"/>
              <a:gd name="connsiteX818" fmla="*/ 3677603 w 3916489"/>
              <a:gd name="connsiteY818" fmla="*/ 2459287 h 2984464"/>
              <a:gd name="connsiteX819" fmla="*/ 3677317 w 3916489"/>
              <a:gd name="connsiteY819" fmla="*/ 2458242 h 2984464"/>
              <a:gd name="connsiteX820" fmla="*/ 3676745 w 3916489"/>
              <a:gd name="connsiteY820" fmla="*/ 2457577 h 2984464"/>
              <a:gd name="connsiteX821" fmla="*/ 3676079 w 3916489"/>
              <a:gd name="connsiteY821" fmla="*/ 2457292 h 2984464"/>
              <a:gd name="connsiteX822" fmla="*/ 3671887 w 3916489"/>
              <a:gd name="connsiteY822" fmla="*/ 2456342 h 2984464"/>
              <a:gd name="connsiteX823" fmla="*/ 3670935 w 3916489"/>
              <a:gd name="connsiteY823" fmla="*/ 2457007 h 2984464"/>
              <a:gd name="connsiteX824" fmla="*/ 3671316 w 3916489"/>
              <a:gd name="connsiteY824" fmla="*/ 2459381 h 2984464"/>
              <a:gd name="connsiteX825" fmla="*/ 3670268 w 3916489"/>
              <a:gd name="connsiteY825" fmla="*/ 2458527 h 2984464"/>
              <a:gd name="connsiteX826" fmla="*/ 3669411 w 3916489"/>
              <a:gd name="connsiteY826" fmla="*/ 2456912 h 2984464"/>
              <a:gd name="connsiteX827" fmla="*/ 3668459 w 3916489"/>
              <a:gd name="connsiteY827" fmla="*/ 2455867 h 2984464"/>
              <a:gd name="connsiteX828" fmla="*/ 3667125 w 3916489"/>
              <a:gd name="connsiteY828" fmla="*/ 2456817 h 2984464"/>
              <a:gd name="connsiteX829" fmla="*/ 3666840 w 3916489"/>
              <a:gd name="connsiteY829" fmla="*/ 2457767 h 2984464"/>
              <a:gd name="connsiteX830" fmla="*/ 3666840 w 3916489"/>
              <a:gd name="connsiteY830" fmla="*/ 2460236 h 2984464"/>
              <a:gd name="connsiteX831" fmla="*/ 3666649 w 3916489"/>
              <a:gd name="connsiteY831" fmla="*/ 2460996 h 2984464"/>
              <a:gd name="connsiteX832" fmla="*/ 3666077 w 3916489"/>
              <a:gd name="connsiteY832" fmla="*/ 2461186 h 2984464"/>
              <a:gd name="connsiteX833" fmla="*/ 3663791 w 3916489"/>
              <a:gd name="connsiteY833" fmla="*/ 2460996 h 2984464"/>
              <a:gd name="connsiteX834" fmla="*/ 3665125 w 3916489"/>
              <a:gd name="connsiteY834" fmla="*/ 2464606 h 2984464"/>
              <a:gd name="connsiteX835" fmla="*/ 3667792 w 3916489"/>
              <a:gd name="connsiteY835" fmla="*/ 2468405 h 2984464"/>
              <a:gd name="connsiteX836" fmla="*/ 3670840 w 3916489"/>
              <a:gd name="connsiteY836" fmla="*/ 2471350 h 2984464"/>
              <a:gd name="connsiteX837" fmla="*/ 3673316 w 3916489"/>
              <a:gd name="connsiteY837" fmla="*/ 2472585 h 2984464"/>
              <a:gd name="connsiteX838" fmla="*/ 3677126 w 3916489"/>
              <a:gd name="connsiteY838" fmla="*/ 2471160 h 2984464"/>
              <a:gd name="connsiteX839" fmla="*/ 3677031 w 3916489"/>
              <a:gd name="connsiteY839" fmla="*/ 2467835 h 2984464"/>
              <a:gd name="connsiteX840" fmla="*/ 3675983 w 3916489"/>
              <a:gd name="connsiteY840" fmla="*/ 2464036 h 2984464"/>
              <a:gd name="connsiteX841" fmla="*/ 3676841 w 3916489"/>
              <a:gd name="connsiteY841" fmla="*/ 2461091 h 2984464"/>
              <a:gd name="connsiteX842" fmla="*/ 3677888 w 3916489"/>
              <a:gd name="connsiteY842" fmla="*/ 2463371 h 2984464"/>
              <a:gd name="connsiteX843" fmla="*/ 3679698 w 3916489"/>
              <a:gd name="connsiteY843" fmla="*/ 2465935 h 2984464"/>
              <a:gd name="connsiteX844" fmla="*/ 3681794 w 3916489"/>
              <a:gd name="connsiteY844" fmla="*/ 2467455 h 2984464"/>
              <a:gd name="connsiteX845" fmla="*/ 3683604 w 3916489"/>
              <a:gd name="connsiteY845" fmla="*/ 2466505 h 2984464"/>
              <a:gd name="connsiteX846" fmla="*/ 3685127 w 3916489"/>
              <a:gd name="connsiteY846" fmla="*/ 2464985 h 2984464"/>
              <a:gd name="connsiteX847" fmla="*/ 3689414 w 3916489"/>
              <a:gd name="connsiteY847" fmla="*/ 2462231 h 2984464"/>
              <a:gd name="connsiteX848" fmla="*/ 3599879 w 3916489"/>
              <a:gd name="connsiteY848" fmla="*/ 2154381 h 2984464"/>
              <a:gd name="connsiteX849" fmla="*/ 3601498 w 3916489"/>
              <a:gd name="connsiteY849" fmla="*/ 2155521 h 2984464"/>
              <a:gd name="connsiteX850" fmla="*/ 3602831 w 3916489"/>
              <a:gd name="connsiteY850" fmla="*/ 2155901 h 2984464"/>
              <a:gd name="connsiteX851" fmla="*/ 3605689 w 3916489"/>
              <a:gd name="connsiteY851" fmla="*/ 2157230 h 2984464"/>
              <a:gd name="connsiteX852" fmla="*/ 3607213 w 3916489"/>
              <a:gd name="connsiteY852" fmla="*/ 2157326 h 2984464"/>
              <a:gd name="connsiteX853" fmla="*/ 3610070 w 3916489"/>
              <a:gd name="connsiteY853" fmla="*/ 2156945 h 2984464"/>
              <a:gd name="connsiteX854" fmla="*/ 3624549 w 3916489"/>
              <a:gd name="connsiteY854" fmla="*/ 2160745 h 2984464"/>
              <a:gd name="connsiteX855" fmla="*/ 3623120 w 3916489"/>
              <a:gd name="connsiteY855" fmla="*/ 2157610 h 2984464"/>
              <a:gd name="connsiteX856" fmla="*/ 3616166 w 3916489"/>
              <a:gd name="connsiteY856" fmla="*/ 2151056 h 2984464"/>
              <a:gd name="connsiteX857" fmla="*/ 3611689 w 3916489"/>
              <a:gd name="connsiteY857" fmla="*/ 2145357 h 2984464"/>
              <a:gd name="connsiteX858" fmla="*/ 3609308 w 3916489"/>
              <a:gd name="connsiteY858" fmla="*/ 2142983 h 2984464"/>
              <a:gd name="connsiteX859" fmla="*/ 3603689 w 3916489"/>
              <a:gd name="connsiteY859" fmla="*/ 2141558 h 2984464"/>
              <a:gd name="connsiteX860" fmla="*/ 3602260 w 3916489"/>
              <a:gd name="connsiteY860" fmla="*/ 2142033 h 2984464"/>
              <a:gd name="connsiteX861" fmla="*/ 3600926 w 3916489"/>
              <a:gd name="connsiteY861" fmla="*/ 2143458 h 2984464"/>
              <a:gd name="connsiteX862" fmla="*/ 3599783 w 3916489"/>
              <a:gd name="connsiteY862" fmla="*/ 2144312 h 2984464"/>
              <a:gd name="connsiteX863" fmla="*/ 3596926 w 3916489"/>
              <a:gd name="connsiteY863" fmla="*/ 2144787 h 2984464"/>
              <a:gd name="connsiteX864" fmla="*/ 3595783 w 3916489"/>
              <a:gd name="connsiteY864" fmla="*/ 2146117 h 2984464"/>
              <a:gd name="connsiteX865" fmla="*/ 3596069 w 3916489"/>
              <a:gd name="connsiteY865" fmla="*/ 2148397 h 2984464"/>
              <a:gd name="connsiteX866" fmla="*/ 3597783 w 3916489"/>
              <a:gd name="connsiteY866" fmla="*/ 2151531 h 2984464"/>
              <a:gd name="connsiteX867" fmla="*/ 3599879 w 3916489"/>
              <a:gd name="connsiteY867" fmla="*/ 2154381 h 2984464"/>
              <a:gd name="connsiteX868" fmla="*/ 3736277 w 3916489"/>
              <a:gd name="connsiteY868" fmla="*/ 2388427 h 2984464"/>
              <a:gd name="connsiteX869" fmla="*/ 3737039 w 3916489"/>
              <a:gd name="connsiteY869" fmla="*/ 2386812 h 2984464"/>
              <a:gd name="connsiteX870" fmla="*/ 3736372 w 3916489"/>
              <a:gd name="connsiteY870" fmla="*/ 2385767 h 2984464"/>
              <a:gd name="connsiteX871" fmla="*/ 3735705 w 3916489"/>
              <a:gd name="connsiteY871" fmla="*/ 2383013 h 2984464"/>
              <a:gd name="connsiteX872" fmla="*/ 3735134 w 3916489"/>
              <a:gd name="connsiteY872" fmla="*/ 2381588 h 2984464"/>
              <a:gd name="connsiteX873" fmla="*/ 3734371 w 3916489"/>
              <a:gd name="connsiteY873" fmla="*/ 2380828 h 2984464"/>
              <a:gd name="connsiteX874" fmla="*/ 3730943 w 3916489"/>
              <a:gd name="connsiteY874" fmla="*/ 2379213 h 2984464"/>
              <a:gd name="connsiteX875" fmla="*/ 3727228 w 3916489"/>
              <a:gd name="connsiteY875" fmla="*/ 2380068 h 2984464"/>
              <a:gd name="connsiteX876" fmla="*/ 3724561 w 3916489"/>
              <a:gd name="connsiteY876" fmla="*/ 2381493 h 2984464"/>
              <a:gd name="connsiteX877" fmla="*/ 3723704 w 3916489"/>
              <a:gd name="connsiteY877" fmla="*/ 2381683 h 2984464"/>
              <a:gd name="connsiteX878" fmla="*/ 3722561 w 3916489"/>
              <a:gd name="connsiteY878" fmla="*/ 2381398 h 2984464"/>
              <a:gd name="connsiteX879" fmla="*/ 3720370 w 3916489"/>
              <a:gd name="connsiteY879" fmla="*/ 2380258 h 2984464"/>
              <a:gd name="connsiteX880" fmla="*/ 3719227 w 3916489"/>
              <a:gd name="connsiteY880" fmla="*/ 2379973 h 2984464"/>
              <a:gd name="connsiteX881" fmla="*/ 3715798 w 3916489"/>
              <a:gd name="connsiteY881" fmla="*/ 2380353 h 2984464"/>
              <a:gd name="connsiteX882" fmla="*/ 3714274 w 3916489"/>
              <a:gd name="connsiteY882" fmla="*/ 2381113 h 2984464"/>
              <a:gd name="connsiteX883" fmla="*/ 3712655 w 3916489"/>
              <a:gd name="connsiteY883" fmla="*/ 2382443 h 2984464"/>
              <a:gd name="connsiteX884" fmla="*/ 3711130 w 3916489"/>
              <a:gd name="connsiteY884" fmla="*/ 2384437 h 2984464"/>
              <a:gd name="connsiteX885" fmla="*/ 3707321 w 3916489"/>
              <a:gd name="connsiteY885" fmla="*/ 2391276 h 2984464"/>
              <a:gd name="connsiteX886" fmla="*/ 3706939 w 3916489"/>
              <a:gd name="connsiteY886" fmla="*/ 2393461 h 2984464"/>
              <a:gd name="connsiteX887" fmla="*/ 3707988 w 3916489"/>
              <a:gd name="connsiteY887" fmla="*/ 2395171 h 2984464"/>
              <a:gd name="connsiteX888" fmla="*/ 3711321 w 3916489"/>
              <a:gd name="connsiteY888" fmla="*/ 2397450 h 2984464"/>
              <a:gd name="connsiteX889" fmla="*/ 3719703 w 3916489"/>
              <a:gd name="connsiteY889" fmla="*/ 2405809 h 2984464"/>
              <a:gd name="connsiteX890" fmla="*/ 3723037 w 3916489"/>
              <a:gd name="connsiteY890" fmla="*/ 2406664 h 2984464"/>
              <a:gd name="connsiteX891" fmla="*/ 3728942 w 3916489"/>
              <a:gd name="connsiteY891" fmla="*/ 2404764 h 2984464"/>
              <a:gd name="connsiteX892" fmla="*/ 3731705 w 3916489"/>
              <a:gd name="connsiteY892" fmla="*/ 2402390 h 2984464"/>
              <a:gd name="connsiteX893" fmla="*/ 3733324 w 3916489"/>
              <a:gd name="connsiteY893" fmla="*/ 2401915 h 2984464"/>
              <a:gd name="connsiteX894" fmla="*/ 3734753 w 3916489"/>
              <a:gd name="connsiteY894" fmla="*/ 2400965 h 2984464"/>
              <a:gd name="connsiteX895" fmla="*/ 3735610 w 3916489"/>
              <a:gd name="connsiteY895" fmla="*/ 2398210 h 2984464"/>
              <a:gd name="connsiteX896" fmla="*/ 3733610 w 3916489"/>
              <a:gd name="connsiteY896" fmla="*/ 2393651 h 2984464"/>
              <a:gd name="connsiteX897" fmla="*/ 3733324 w 3916489"/>
              <a:gd name="connsiteY897" fmla="*/ 2392321 h 2984464"/>
              <a:gd name="connsiteX898" fmla="*/ 3733895 w 3916489"/>
              <a:gd name="connsiteY898" fmla="*/ 2390422 h 2984464"/>
              <a:gd name="connsiteX899" fmla="*/ 3736277 w 3916489"/>
              <a:gd name="connsiteY899" fmla="*/ 2388427 h 2984464"/>
              <a:gd name="connsiteX900" fmla="*/ 3741992 w 3916489"/>
              <a:gd name="connsiteY900" fmla="*/ 2361831 h 2984464"/>
              <a:gd name="connsiteX901" fmla="*/ 3741420 w 3916489"/>
              <a:gd name="connsiteY901" fmla="*/ 2361831 h 2984464"/>
              <a:gd name="connsiteX902" fmla="*/ 3740754 w 3916489"/>
              <a:gd name="connsiteY902" fmla="*/ 2361546 h 2984464"/>
              <a:gd name="connsiteX903" fmla="*/ 3739515 w 3916489"/>
              <a:gd name="connsiteY903" fmla="*/ 2360501 h 2984464"/>
              <a:gd name="connsiteX904" fmla="*/ 3739039 w 3916489"/>
              <a:gd name="connsiteY904" fmla="*/ 2360026 h 2984464"/>
              <a:gd name="connsiteX905" fmla="*/ 3738467 w 3916489"/>
              <a:gd name="connsiteY905" fmla="*/ 2358981 h 2984464"/>
              <a:gd name="connsiteX906" fmla="*/ 3738086 w 3916489"/>
              <a:gd name="connsiteY906" fmla="*/ 2358126 h 2984464"/>
              <a:gd name="connsiteX907" fmla="*/ 3737420 w 3916489"/>
              <a:gd name="connsiteY907" fmla="*/ 2356322 h 2984464"/>
              <a:gd name="connsiteX908" fmla="*/ 3736372 w 3916489"/>
              <a:gd name="connsiteY908" fmla="*/ 2354232 h 2984464"/>
              <a:gd name="connsiteX909" fmla="*/ 3735991 w 3916489"/>
              <a:gd name="connsiteY909" fmla="*/ 2353757 h 2984464"/>
              <a:gd name="connsiteX910" fmla="*/ 3735134 w 3916489"/>
              <a:gd name="connsiteY910" fmla="*/ 2352997 h 2984464"/>
              <a:gd name="connsiteX911" fmla="*/ 3733705 w 3916489"/>
              <a:gd name="connsiteY911" fmla="*/ 2352427 h 2984464"/>
              <a:gd name="connsiteX912" fmla="*/ 3733038 w 3916489"/>
              <a:gd name="connsiteY912" fmla="*/ 2351952 h 2984464"/>
              <a:gd name="connsiteX913" fmla="*/ 3732752 w 3916489"/>
              <a:gd name="connsiteY913" fmla="*/ 2350907 h 2984464"/>
              <a:gd name="connsiteX914" fmla="*/ 3731990 w 3916489"/>
              <a:gd name="connsiteY914" fmla="*/ 2350052 h 2984464"/>
              <a:gd name="connsiteX915" fmla="*/ 3730371 w 3916489"/>
              <a:gd name="connsiteY915" fmla="*/ 2348723 h 2984464"/>
              <a:gd name="connsiteX916" fmla="*/ 3728752 w 3916489"/>
              <a:gd name="connsiteY916" fmla="*/ 2346728 h 2984464"/>
              <a:gd name="connsiteX917" fmla="*/ 3727990 w 3916489"/>
              <a:gd name="connsiteY917" fmla="*/ 2344068 h 2984464"/>
              <a:gd name="connsiteX918" fmla="*/ 3727418 w 3916489"/>
              <a:gd name="connsiteY918" fmla="*/ 2342548 h 2984464"/>
              <a:gd name="connsiteX919" fmla="*/ 3723037 w 3916489"/>
              <a:gd name="connsiteY919" fmla="*/ 2337799 h 2984464"/>
              <a:gd name="connsiteX920" fmla="*/ 3721894 w 3916489"/>
              <a:gd name="connsiteY920" fmla="*/ 2337514 h 2984464"/>
              <a:gd name="connsiteX921" fmla="*/ 3719417 w 3916489"/>
              <a:gd name="connsiteY921" fmla="*/ 2337704 h 2984464"/>
              <a:gd name="connsiteX922" fmla="*/ 3718656 w 3916489"/>
              <a:gd name="connsiteY922" fmla="*/ 2337324 h 2984464"/>
              <a:gd name="connsiteX923" fmla="*/ 3715893 w 3916489"/>
              <a:gd name="connsiteY923" fmla="*/ 2334285 h 2984464"/>
              <a:gd name="connsiteX924" fmla="*/ 3713893 w 3916489"/>
              <a:gd name="connsiteY924" fmla="*/ 2336184 h 2984464"/>
              <a:gd name="connsiteX925" fmla="*/ 3713131 w 3916489"/>
              <a:gd name="connsiteY925" fmla="*/ 2337514 h 2984464"/>
              <a:gd name="connsiteX926" fmla="*/ 3713322 w 3916489"/>
              <a:gd name="connsiteY926" fmla="*/ 2339034 h 2984464"/>
              <a:gd name="connsiteX927" fmla="*/ 3715703 w 3916489"/>
              <a:gd name="connsiteY927" fmla="*/ 2342738 h 2984464"/>
              <a:gd name="connsiteX928" fmla="*/ 3716370 w 3916489"/>
              <a:gd name="connsiteY928" fmla="*/ 2344448 h 2984464"/>
              <a:gd name="connsiteX929" fmla="*/ 3715988 w 3916489"/>
              <a:gd name="connsiteY929" fmla="*/ 2345778 h 2984464"/>
              <a:gd name="connsiteX930" fmla="*/ 3715798 w 3916489"/>
              <a:gd name="connsiteY930" fmla="*/ 2347678 h 2984464"/>
              <a:gd name="connsiteX931" fmla="*/ 3715703 w 3916489"/>
              <a:gd name="connsiteY931" fmla="*/ 2349672 h 2984464"/>
              <a:gd name="connsiteX932" fmla="*/ 3715893 w 3916489"/>
              <a:gd name="connsiteY932" fmla="*/ 2351382 h 2984464"/>
              <a:gd name="connsiteX933" fmla="*/ 3718274 w 3916489"/>
              <a:gd name="connsiteY933" fmla="*/ 2356036 h 2984464"/>
              <a:gd name="connsiteX934" fmla="*/ 3718656 w 3916489"/>
              <a:gd name="connsiteY934" fmla="*/ 2357271 h 2984464"/>
              <a:gd name="connsiteX935" fmla="*/ 3717989 w 3916489"/>
              <a:gd name="connsiteY935" fmla="*/ 2358601 h 2984464"/>
              <a:gd name="connsiteX936" fmla="*/ 3715417 w 3916489"/>
              <a:gd name="connsiteY936" fmla="*/ 2359836 h 2984464"/>
              <a:gd name="connsiteX937" fmla="*/ 3714465 w 3916489"/>
              <a:gd name="connsiteY937" fmla="*/ 2360691 h 2984464"/>
              <a:gd name="connsiteX938" fmla="*/ 3713798 w 3916489"/>
              <a:gd name="connsiteY938" fmla="*/ 2362116 h 2984464"/>
              <a:gd name="connsiteX939" fmla="*/ 3713607 w 3916489"/>
              <a:gd name="connsiteY939" fmla="*/ 2363255 h 2984464"/>
              <a:gd name="connsiteX940" fmla="*/ 3714274 w 3916489"/>
              <a:gd name="connsiteY940" fmla="*/ 2370190 h 2984464"/>
              <a:gd name="connsiteX941" fmla="*/ 3714750 w 3916489"/>
              <a:gd name="connsiteY941" fmla="*/ 2372564 h 2984464"/>
              <a:gd name="connsiteX942" fmla="*/ 3716084 w 3916489"/>
              <a:gd name="connsiteY942" fmla="*/ 2373894 h 2984464"/>
              <a:gd name="connsiteX943" fmla="*/ 3724751 w 3916489"/>
              <a:gd name="connsiteY943" fmla="*/ 2375129 h 2984464"/>
              <a:gd name="connsiteX944" fmla="*/ 3725989 w 3916489"/>
              <a:gd name="connsiteY944" fmla="*/ 2374844 h 2984464"/>
              <a:gd name="connsiteX945" fmla="*/ 3728276 w 3916489"/>
              <a:gd name="connsiteY945" fmla="*/ 2373704 h 2984464"/>
              <a:gd name="connsiteX946" fmla="*/ 3729514 w 3916489"/>
              <a:gd name="connsiteY946" fmla="*/ 2373419 h 2984464"/>
              <a:gd name="connsiteX947" fmla="*/ 3729037 w 3916489"/>
              <a:gd name="connsiteY947" fmla="*/ 2372089 h 2984464"/>
              <a:gd name="connsiteX948" fmla="*/ 3726656 w 3916489"/>
              <a:gd name="connsiteY948" fmla="*/ 2369240 h 2984464"/>
              <a:gd name="connsiteX949" fmla="*/ 3727799 w 3916489"/>
              <a:gd name="connsiteY949" fmla="*/ 2367435 h 2984464"/>
              <a:gd name="connsiteX950" fmla="*/ 3728847 w 3916489"/>
              <a:gd name="connsiteY950" fmla="*/ 2368100 h 2984464"/>
              <a:gd name="connsiteX951" fmla="*/ 3729895 w 3916489"/>
              <a:gd name="connsiteY951" fmla="*/ 2369714 h 2984464"/>
              <a:gd name="connsiteX952" fmla="*/ 3730943 w 3916489"/>
              <a:gd name="connsiteY952" fmla="*/ 2370949 h 2984464"/>
              <a:gd name="connsiteX953" fmla="*/ 3732181 w 3916489"/>
              <a:gd name="connsiteY953" fmla="*/ 2371329 h 2984464"/>
              <a:gd name="connsiteX954" fmla="*/ 3733419 w 3916489"/>
              <a:gd name="connsiteY954" fmla="*/ 2371044 h 2984464"/>
              <a:gd name="connsiteX955" fmla="*/ 3734467 w 3916489"/>
              <a:gd name="connsiteY955" fmla="*/ 2370190 h 2984464"/>
              <a:gd name="connsiteX956" fmla="*/ 3735324 w 3916489"/>
              <a:gd name="connsiteY956" fmla="*/ 2368765 h 2984464"/>
              <a:gd name="connsiteX957" fmla="*/ 3736467 w 3916489"/>
              <a:gd name="connsiteY957" fmla="*/ 2367815 h 2984464"/>
              <a:gd name="connsiteX958" fmla="*/ 3739705 w 3916489"/>
              <a:gd name="connsiteY958" fmla="*/ 2367340 h 2984464"/>
              <a:gd name="connsiteX959" fmla="*/ 3740944 w 3916489"/>
              <a:gd name="connsiteY959" fmla="*/ 2366200 h 2984464"/>
              <a:gd name="connsiteX960" fmla="*/ 3741515 w 3916489"/>
              <a:gd name="connsiteY960" fmla="*/ 2365535 h 2984464"/>
              <a:gd name="connsiteX961" fmla="*/ 3742087 w 3916489"/>
              <a:gd name="connsiteY961" fmla="*/ 2365250 h 2984464"/>
              <a:gd name="connsiteX962" fmla="*/ 3742468 w 3916489"/>
              <a:gd name="connsiteY962" fmla="*/ 2364775 h 2984464"/>
              <a:gd name="connsiteX963" fmla="*/ 3742658 w 3916489"/>
              <a:gd name="connsiteY963" fmla="*/ 2363635 h 2984464"/>
              <a:gd name="connsiteX964" fmla="*/ 3742468 w 3916489"/>
              <a:gd name="connsiteY964" fmla="*/ 2362305 h 2984464"/>
              <a:gd name="connsiteX965" fmla="*/ 3741992 w 3916489"/>
              <a:gd name="connsiteY965" fmla="*/ 2361831 h 2984464"/>
              <a:gd name="connsiteX966" fmla="*/ 3677984 w 3916489"/>
              <a:gd name="connsiteY966" fmla="*/ 2494146 h 2984464"/>
              <a:gd name="connsiteX967" fmla="*/ 3675983 w 3916489"/>
              <a:gd name="connsiteY967" fmla="*/ 2493387 h 2984464"/>
              <a:gd name="connsiteX968" fmla="*/ 3675126 w 3916489"/>
              <a:gd name="connsiteY968" fmla="*/ 2494336 h 2984464"/>
              <a:gd name="connsiteX969" fmla="*/ 3674650 w 3916489"/>
              <a:gd name="connsiteY969" fmla="*/ 2496141 h 2984464"/>
              <a:gd name="connsiteX970" fmla="*/ 3673697 w 3916489"/>
              <a:gd name="connsiteY970" fmla="*/ 2498136 h 2984464"/>
              <a:gd name="connsiteX971" fmla="*/ 3672459 w 3916489"/>
              <a:gd name="connsiteY971" fmla="*/ 2499181 h 2984464"/>
              <a:gd name="connsiteX972" fmla="*/ 3671221 w 3916489"/>
              <a:gd name="connsiteY972" fmla="*/ 2499656 h 2984464"/>
              <a:gd name="connsiteX973" fmla="*/ 3670173 w 3916489"/>
              <a:gd name="connsiteY973" fmla="*/ 2500415 h 2984464"/>
              <a:gd name="connsiteX974" fmla="*/ 3669411 w 3916489"/>
              <a:gd name="connsiteY974" fmla="*/ 2502315 h 2984464"/>
              <a:gd name="connsiteX975" fmla="*/ 3673983 w 3916489"/>
              <a:gd name="connsiteY975" fmla="*/ 2504405 h 2984464"/>
              <a:gd name="connsiteX976" fmla="*/ 3675507 w 3916489"/>
              <a:gd name="connsiteY976" fmla="*/ 2504690 h 2984464"/>
              <a:gd name="connsiteX977" fmla="*/ 3676650 w 3916489"/>
              <a:gd name="connsiteY977" fmla="*/ 2504500 h 2984464"/>
              <a:gd name="connsiteX978" fmla="*/ 3679222 w 3916489"/>
              <a:gd name="connsiteY978" fmla="*/ 2503360 h 2984464"/>
              <a:gd name="connsiteX979" fmla="*/ 3680460 w 3916489"/>
              <a:gd name="connsiteY979" fmla="*/ 2503075 h 2984464"/>
              <a:gd name="connsiteX980" fmla="*/ 3681222 w 3916489"/>
              <a:gd name="connsiteY980" fmla="*/ 2502410 h 2984464"/>
              <a:gd name="connsiteX981" fmla="*/ 3681699 w 3916489"/>
              <a:gd name="connsiteY981" fmla="*/ 2500890 h 2984464"/>
              <a:gd name="connsiteX982" fmla="*/ 3681889 w 3916489"/>
              <a:gd name="connsiteY982" fmla="*/ 2498991 h 2984464"/>
              <a:gd name="connsiteX983" fmla="*/ 3681603 w 3916489"/>
              <a:gd name="connsiteY983" fmla="*/ 2497376 h 2984464"/>
              <a:gd name="connsiteX984" fmla="*/ 3680936 w 3916489"/>
              <a:gd name="connsiteY984" fmla="*/ 2496521 h 2984464"/>
              <a:gd name="connsiteX985" fmla="*/ 3677984 w 3916489"/>
              <a:gd name="connsiteY985" fmla="*/ 2494146 h 2984464"/>
              <a:gd name="connsiteX986" fmla="*/ 3685985 w 3916489"/>
              <a:gd name="connsiteY986" fmla="*/ 2500890 h 2984464"/>
              <a:gd name="connsiteX987" fmla="*/ 3686937 w 3916489"/>
              <a:gd name="connsiteY987" fmla="*/ 2502410 h 2984464"/>
              <a:gd name="connsiteX988" fmla="*/ 3687604 w 3916489"/>
              <a:gd name="connsiteY988" fmla="*/ 2500415 h 2984464"/>
              <a:gd name="connsiteX989" fmla="*/ 3688461 w 3916489"/>
              <a:gd name="connsiteY989" fmla="*/ 2499656 h 2984464"/>
              <a:gd name="connsiteX990" fmla="*/ 3689509 w 3916489"/>
              <a:gd name="connsiteY990" fmla="*/ 2499181 h 2984464"/>
              <a:gd name="connsiteX991" fmla="*/ 3690747 w 3916489"/>
              <a:gd name="connsiteY991" fmla="*/ 2498231 h 2984464"/>
              <a:gd name="connsiteX992" fmla="*/ 3691604 w 3916489"/>
              <a:gd name="connsiteY992" fmla="*/ 2497186 h 2984464"/>
              <a:gd name="connsiteX993" fmla="*/ 3691986 w 3916489"/>
              <a:gd name="connsiteY993" fmla="*/ 2496141 h 2984464"/>
              <a:gd name="connsiteX994" fmla="*/ 3692080 w 3916489"/>
              <a:gd name="connsiteY994" fmla="*/ 2494716 h 2984464"/>
              <a:gd name="connsiteX995" fmla="*/ 3692080 w 3916489"/>
              <a:gd name="connsiteY995" fmla="*/ 2492532 h 2984464"/>
              <a:gd name="connsiteX996" fmla="*/ 3691033 w 3916489"/>
              <a:gd name="connsiteY996" fmla="*/ 2490822 h 2984464"/>
              <a:gd name="connsiteX997" fmla="*/ 3689795 w 3916489"/>
              <a:gd name="connsiteY997" fmla="*/ 2489777 h 2984464"/>
              <a:gd name="connsiteX998" fmla="*/ 3688461 w 3916489"/>
              <a:gd name="connsiteY998" fmla="*/ 2489302 h 2984464"/>
              <a:gd name="connsiteX999" fmla="*/ 3683984 w 3916489"/>
              <a:gd name="connsiteY999" fmla="*/ 2489302 h 2984464"/>
              <a:gd name="connsiteX1000" fmla="*/ 3682365 w 3916489"/>
              <a:gd name="connsiteY1000" fmla="*/ 2489777 h 2984464"/>
              <a:gd name="connsiteX1001" fmla="*/ 3681317 w 3916489"/>
              <a:gd name="connsiteY1001" fmla="*/ 2490917 h 2984464"/>
              <a:gd name="connsiteX1002" fmla="*/ 3681032 w 3916489"/>
              <a:gd name="connsiteY1002" fmla="*/ 2492817 h 2984464"/>
              <a:gd name="connsiteX1003" fmla="*/ 3681699 w 3916489"/>
              <a:gd name="connsiteY1003" fmla="*/ 2494052 h 2984464"/>
              <a:gd name="connsiteX1004" fmla="*/ 3683698 w 3916489"/>
              <a:gd name="connsiteY1004" fmla="*/ 2495856 h 2984464"/>
              <a:gd name="connsiteX1005" fmla="*/ 3685985 w 3916489"/>
              <a:gd name="connsiteY1005" fmla="*/ 2500890 h 2984464"/>
              <a:gd name="connsiteX1006" fmla="*/ 3630073 w 3916489"/>
              <a:gd name="connsiteY1006" fmla="*/ 2446178 h 2984464"/>
              <a:gd name="connsiteX1007" fmla="*/ 3626263 w 3916489"/>
              <a:gd name="connsiteY1007" fmla="*/ 2447983 h 2984464"/>
              <a:gd name="connsiteX1008" fmla="*/ 3624739 w 3916489"/>
              <a:gd name="connsiteY1008" fmla="*/ 2447983 h 2984464"/>
              <a:gd name="connsiteX1009" fmla="*/ 3625691 w 3916489"/>
              <a:gd name="connsiteY1009" fmla="*/ 2445418 h 2984464"/>
              <a:gd name="connsiteX1010" fmla="*/ 3624358 w 3916489"/>
              <a:gd name="connsiteY1010" fmla="*/ 2444848 h 2984464"/>
              <a:gd name="connsiteX1011" fmla="*/ 3621881 w 3916489"/>
              <a:gd name="connsiteY1011" fmla="*/ 2444659 h 2984464"/>
              <a:gd name="connsiteX1012" fmla="*/ 3619595 w 3916489"/>
              <a:gd name="connsiteY1012" fmla="*/ 2445133 h 2984464"/>
              <a:gd name="connsiteX1013" fmla="*/ 3618548 w 3916489"/>
              <a:gd name="connsiteY1013" fmla="*/ 2446558 h 2984464"/>
              <a:gd name="connsiteX1014" fmla="*/ 3619405 w 3916489"/>
              <a:gd name="connsiteY1014" fmla="*/ 2448458 h 2984464"/>
              <a:gd name="connsiteX1015" fmla="*/ 3623215 w 3916489"/>
              <a:gd name="connsiteY1015" fmla="*/ 2450073 h 2984464"/>
              <a:gd name="connsiteX1016" fmla="*/ 3624167 w 3916489"/>
              <a:gd name="connsiteY1016" fmla="*/ 2451118 h 2984464"/>
              <a:gd name="connsiteX1017" fmla="*/ 3620548 w 3916489"/>
              <a:gd name="connsiteY1017" fmla="*/ 2453112 h 2984464"/>
              <a:gd name="connsiteX1018" fmla="*/ 3619976 w 3916489"/>
              <a:gd name="connsiteY1018" fmla="*/ 2454157 h 2984464"/>
              <a:gd name="connsiteX1019" fmla="*/ 3620548 w 3916489"/>
              <a:gd name="connsiteY1019" fmla="*/ 2455962 h 2984464"/>
              <a:gd name="connsiteX1020" fmla="*/ 3623406 w 3916489"/>
              <a:gd name="connsiteY1020" fmla="*/ 2456627 h 2984464"/>
              <a:gd name="connsiteX1021" fmla="*/ 3624644 w 3916489"/>
              <a:gd name="connsiteY1021" fmla="*/ 2457862 h 2984464"/>
              <a:gd name="connsiteX1022" fmla="*/ 3626263 w 3916489"/>
              <a:gd name="connsiteY1022" fmla="*/ 2454537 h 2984464"/>
              <a:gd name="connsiteX1023" fmla="*/ 3628835 w 3916489"/>
              <a:gd name="connsiteY1023" fmla="*/ 2451213 h 2984464"/>
              <a:gd name="connsiteX1024" fmla="*/ 3631788 w 3916489"/>
              <a:gd name="connsiteY1024" fmla="*/ 2448743 h 2984464"/>
              <a:gd name="connsiteX1025" fmla="*/ 3634454 w 3916489"/>
              <a:gd name="connsiteY1025" fmla="*/ 2447888 h 2984464"/>
              <a:gd name="connsiteX1026" fmla="*/ 3635312 w 3916489"/>
              <a:gd name="connsiteY1026" fmla="*/ 2445418 h 2984464"/>
              <a:gd name="connsiteX1027" fmla="*/ 3633883 w 3916489"/>
              <a:gd name="connsiteY1027" fmla="*/ 2445039 h 2984464"/>
              <a:gd name="connsiteX1028" fmla="*/ 3630073 w 3916489"/>
              <a:gd name="connsiteY1028" fmla="*/ 2446178 h 2984464"/>
              <a:gd name="connsiteX1029" fmla="*/ 3692366 w 3916489"/>
              <a:gd name="connsiteY1029" fmla="*/ 2447698 h 2984464"/>
              <a:gd name="connsiteX1030" fmla="*/ 3691128 w 3916489"/>
              <a:gd name="connsiteY1030" fmla="*/ 2447128 h 2984464"/>
              <a:gd name="connsiteX1031" fmla="*/ 3690747 w 3916489"/>
              <a:gd name="connsiteY1031" fmla="*/ 2447793 h 2984464"/>
              <a:gd name="connsiteX1032" fmla="*/ 3688366 w 3916489"/>
              <a:gd name="connsiteY1032" fmla="*/ 2450263 h 2984464"/>
              <a:gd name="connsiteX1033" fmla="*/ 3687889 w 3916489"/>
              <a:gd name="connsiteY1033" fmla="*/ 2450453 h 2984464"/>
              <a:gd name="connsiteX1034" fmla="*/ 3688080 w 3916489"/>
              <a:gd name="connsiteY1034" fmla="*/ 2451878 h 2984464"/>
              <a:gd name="connsiteX1035" fmla="*/ 3688842 w 3916489"/>
              <a:gd name="connsiteY1035" fmla="*/ 2452827 h 2984464"/>
              <a:gd name="connsiteX1036" fmla="*/ 3690747 w 3916489"/>
              <a:gd name="connsiteY1036" fmla="*/ 2453872 h 2984464"/>
              <a:gd name="connsiteX1037" fmla="*/ 3687985 w 3916489"/>
              <a:gd name="connsiteY1037" fmla="*/ 2454442 h 2984464"/>
              <a:gd name="connsiteX1038" fmla="*/ 3687509 w 3916489"/>
              <a:gd name="connsiteY1038" fmla="*/ 2454632 h 2984464"/>
              <a:gd name="connsiteX1039" fmla="*/ 3687413 w 3916489"/>
              <a:gd name="connsiteY1039" fmla="*/ 2455677 h 2984464"/>
              <a:gd name="connsiteX1040" fmla="*/ 3687889 w 3916489"/>
              <a:gd name="connsiteY1040" fmla="*/ 2456437 h 2984464"/>
              <a:gd name="connsiteX1041" fmla="*/ 3688556 w 3916489"/>
              <a:gd name="connsiteY1041" fmla="*/ 2456912 h 2984464"/>
              <a:gd name="connsiteX1042" fmla="*/ 3689128 w 3916489"/>
              <a:gd name="connsiteY1042" fmla="*/ 2457102 h 2984464"/>
              <a:gd name="connsiteX1043" fmla="*/ 3690081 w 3916489"/>
              <a:gd name="connsiteY1043" fmla="*/ 2457767 h 2984464"/>
              <a:gd name="connsiteX1044" fmla="*/ 3691414 w 3916489"/>
              <a:gd name="connsiteY1044" fmla="*/ 2460616 h 2984464"/>
              <a:gd name="connsiteX1045" fmla="*/ 3691986 w 3916489"/>
              <a:gd name="connsiteY1045" fmla="*/ 2461281 h 2984464"/>
              <a:gd name="connsiteX1046" fmla="*/ 3692557 w 3916489"/>
              <a:gd name="connsiteY1046" fmla="*/ 2461661 h 2984464"/>
              <a:gd name="connsiteX1047" fmla="*/ 3693129 w 3916489"/>
              <a:gd name="connsiteY1047" fmla="*/ 2462516 h 2984464"/>
              <a:gd name="connsiteX1048" fmla="*/ 3693700 w 3916489"/>
              <a:gd name="connsiteY1048" fmla="*/ 2462991 h 2984464"/>
              <a:gd name="connsiteX1049" fmla="*/ 3694462 w 3916489"/>
              <a:gd name="connsiteY1049" fmla="*/ 2462516 h 2984464"/>
              <a:gd name="connsiteX1050" fmla="*/ 3694748 w 3916489"/>
              <a:gd name="connsiteY1050" fmla="*/ 2461851 h 2984464"/>
              <a:gd name="connsiteX1051" fmla="*/ 3695605 w 3916489"/>
              <a:gd name="connsiteY1051" fmla="*/ 2458811 h 2984464"/>
              <a:gd name="connsiteX1052" fmla="*/ 3695795 w 3916489"/>
              <a:gd name="connsiteY1052" fmla="*/ 2457387 h 2984464"/>
              <a:gd name="connsiteX1053" fmla="*/ 3696081 w 3916489"/>
              <a:gd name="connsiteY1053" fmla="*/ 2452068 h 2984464"/>
              <a:gd name="connsiteX1054" fmla="*/ 3695319 w 3916489"/>
              <a:gd name="connsiteY1054" fmla="*/ 2451498 h 2984464"/>
              <a:gd name="connsiteX1055" fmla="*/ 3693605 w 3916489"/>
              <a:gd name="connsiteY1055" fmla="*/ 2452352 h 2984464"/>
              <a:gd name="connsiteX1056" fmla="*/ 3692938 w 3916489"/>
              <a:gd name="connsiteY1056" fmla="*/ 2452068 h 2984464"/>
              <a:gd name="connsiteX1057" fmla="*/ 3692557 w 3916489"/>
              <a:gd name="connsiteY1057" fmla="*/ 2450548 h 2984464"/>
              <a:gd name="connsiteX1058" fmla="*/ 3692747 w 3916489"/>
              <a:gd name="connsiteY1058" fmla="*/ 2448933 h 2984464"/>
              <a:gd name="connsiteX1059" fmla="*/ 3692366 w 3916489"/>
              <a:gd name="connsiteY1059" fmla="*/ 2447698 h 2984464"/>
              <a:gd name="connsiteX1060" fmla="*/ 3772662 w 3916489"/>
              <a:gd name="connsiteY1060" fmla="*/ 2417683 h 2984464"/>
              <a:gd name="connsiteX1061" fmla="*/ 3773043 w 3916489"/>
              <a:gd name="connsiteY1061" fmla="*/ 2419677 h 2984464"/>
              <a:gd name="connsiteX1062" fmla="*/ 3773900 w 3916489"/>
              <a:gd name="connsiteY1062" fmla="*/ 2421197 h 2984464"/>
              <a:gd name="connsiteX1063" fmla="*/ 3774948 w 3916489"/>
              <a:gd name="connsiteY1063" fmla="*/ 2421102 h 2984464"/>
              <a:gd name="connsiteX1064" fmla="*/ 3776472 w 3916489"/>
              <a:gd name="connsiteY1064" fmla="*/ 2420057 h 2984464"/>
              <a:gd name="connsiteX1065" fmla="*/ 3777901 w 3916489"/>
              <a:gd name="connsiteY1065" fmla="*/ 2418537 h 2984464"/>
              <a:gd name="connsiteX1066" fmla="*/ 3778568 w 3916489"/>
              <a:gd name="connsiteY1066" fmla="*/ 2416543 h 2984464"/>
              <a:gd name="connsiteX1067" fmla="*/ 3779044 w 3916489"/>
              <a:gd name="connsiteY1067" fmla="*/ 2412743 h 2984464"/>
              <a:gd name="connsiteX1068" fmla="*/ 3780377 w 3916489"/>
              <a:gd name="connsiteY1068" fmla="*/ 2412458 h 2984464"/>
              <a:gd name="connsiteX1069" fmla="*/ 3781996 w 3916489"/>
              <a:gd name="connsiteY1069" fmla="*/ 2413123 h 2984464"/>
              <a:gd name="connsiteX1070" fmla="*/ 3783616 w 3916489"/>
              <a:gd name="connsiteY1070" fmla="*/ 2412078 h 2984464"/>
              <a:gd name="connsiteX1071" fmla="*/ 3783711 w 3916489"/>
              <a:gd name="connsiteY1071" fmla="*/ 2410179 h 2984464"/>
              <a:gd name="connsiteX1072" fmla="*/ 3782854 w 3916489"/>
              <a:gd name="connsiteY1072" fmla="*/ 2407424 h 2984464"/>
              <a:gd name="connsiteX1073" fmla="*/ 3780282 w 3916489"/>
              <a:gd name="connsiteY1073" fmla="*/ 2400965 h 2984464"/>
              <a:gd name="connsiteX1074" fmla="*/ 3779234 w 3916489"/>
              <a:gd name="connsiteY1074" fmla="*/ 2396501 h 2984464"/>
              <a:gd name="connsiteX1075" fmla="*/ 3778472 w 3916489"/>
              <a:gd name="connsiteY1075" fmla="*/ 2394411 h 2984464"/>
              <a:gd name="connsiteX1076" fmla="*/ 3777044 w 3916489"/>
              <a:gd name="connsiteY1076" fmla="*/ 2392606 h 2984464"/>
              <a:gd name="connsiteX1077" fmla="*/ 3775139 w 3916489"/>
              <a:gd name="connsiteY1077" fmla="*/ 2391561 h 2984464"/>
              <a:gd name="connsiteX1078" fmla="*/ 3773234 w 3916489"/>
              <a:gd name="connsiteY1078" fmla="*/ 2391656 h 2984464"/>
              <a:gd name="connsiteX1079" fmla="*/ 3771710 w 3916489"/>
              <a:gd name="connsiteY1079" fmla="*/ 2393176 h 2984464"/>
              <a:gd name="connsiteX1080" fmla="*/ 3770281 w 3916489"/>
              <a:gd name="connsiteY1080" fmla="*/ 2393936 h 2984464"/>
              <a:gd name="connsiteX1081" fmla="*/ 3768376 w 3916489"/>
              <a:gd name="connsiteY1081" fmla="*/ 2392796 h 2984464"/>
              <a:gd name="connsiteX1082" fmla="*/ 3766566 w 3916489"/>
              <a:gd name="connsiteY1082" fmla="*/ 2390991 h 2984464"/>
              <a:gd name="connsiteX1083" fmla="*/ 3765328 w 3916489"/>
              <a:gd name="connsiteY1083" fmla="*/ 2389377 h 2984464"/>
              <a:gd name="connsiteX1084" fmla="*/ 3764375 w 3916489"/>
              <a:gd name="connsiteY1084" fmla="*/ 2387477 h 2984464"/>
              <a:gd name="connsiteX1085" fmla="*/ 3763137 w 3916489"/>
              <a:gd name="connsiteY1085" fmla="*/ 2383298 h 2984464"/>
              <a:gd name="connsiteX1086" fmla="*/ 3762280 w 3916489"/>
              <a:gd name="connsiteY1086" fmla="*/ 2381303 h 2984464"/>
              <a:gd name="connsiteX1087" fmla="*/ 3760851 w 3916489"/>
              <a:gd name="connsiteY1087" fmla="*/ 2379593 h 2984464"/>
              <a:gd name="connsiteX1088" fmla="*/ 3755517 w 3916489"/>
              <a:gd name="connsiteY1088" fmla="*/ 2376648 h 2984464"/>
              <a:gd name="connsiteX1089" fmla="*/ 3753993 w 3916489"/>
              <a:gd name="connsiteY1089" fmla="*/ 2375224 h 2984464"/>
              <a:gd name="connsiteX1090" fmla="*/ 3753041 w 3916489"/>
              <a:gd name="connsiteY1090" fmla="*/ 2375984 h 2984464"/>
              <a:gd name="connsiteX1091" fmla="*/ 3752945 w 3916489"/>
              <a:gd name="connsiteY1091" fmla="*/ 2378073 h 2984464"/>
              <a:gd name="connsiteX1092" fmla="*/ 3753803 w 3916489"/>
              <a:gd name="connsiteY1092" fmla="*/ 2380543 h 2984464"/>
              <a:gd name="connsiteX1093" fmla="*/ 3754755 w 3916489"/>
              <a:gd name="connsiteY1093" fmla="*/ 2382348 h 2984464"/>
              <a:gd name="connsiteX1094" fmla="*/ 3755422 w 3916489"/>
              <a:gd name="connsiteY1094" fmla="*/ 2384152 h 2984464"/>
              <a:gd name="connsiteX1095" fmla="*/ 3755803 w 3916489"/>
              <a:gd name="connsiteY1095" fmla="*/ 2385957 h 2984464"/>
              <a:gd name="connsiteX1096" fmla="*/ 3755803 w 3916489"/>
              <a:gd name="connsiteY1096" fmla="*/ 2387667 h 2984464"/>
              <a:gd name="connsiteX1097" fmla="*/ 3755517 w 3916489"/>
              <a:gd name="connsiteY1097" fmla="*/ 2388902 h 2984464"/>
              <a:gd name="connsiteX1098" fmla="*/ 3755136 w 3916489"/>
              <a:gd name="connsiteY1098" fmla="*/ 2389662 h 2984464"/>
              <a:gd name="connsiteX1099" fmla="*/ 3754850 w 3916489"/>
              <a:gd name="connsiteY1099" fmla="*/ 2390422 h 2984464"/>
              <a:gd name="connsiteX1100" fmla="*/ 3754850 w 3916489"/>
              <a:gd name="connsiteY1100" fmla="*/ 2391751 h 2984464"/>
              <a:gd name="connsiteX1101" fmla="*/ 3755993 w 3916489"/>
              <a:gd name="connsiteY1101" fmla="*/ 2393841 h 2984464"/>
              <a:gd name="connsiteX1102" fmla="*/ 3756184 w 3916489"/>
              <a:gd name="connsiteY1102" fmla="*/ 2395361 h 2984464"/>
              <a:gd name="connsiteX1103" fmla="*/ 3754374 w 3916489"/>
              <a:gd name="connsiteY1103" fmla="*/ 2401820 h 2984464"/>
              <a:gd name="connsiteX1104" fmla="*/ 3755327 w 3916489"/>
              <a:gd name="connsiteY1104" fmla="*/ 2404289 h 2984464"/>
              <a:gd name="connsiteX1105" fmla="*/ 3757517 w 3916489"/>
              <a:gd name="connsiteY1105" fmla="*/ 2407139 h 2984464"/>
              <a:gd name="connsiteX1106" fmla="*/ 3759994 w 3916489"/>
              <a:gd name="connsiteY1106" fmla="*/ 2409704 h 2984464"/>
              <a:gd name="connsiteX1107" fmla="*/ 3761899 w 3916489"/>
              <a:gd name="connsiteY1107" fmla="*/ 2411129 h 2984464"/>
              <a:gd name="connsiteX1108" fmla="*/ 3766471 w 3916489"/>
              <a:gd name="connsiteY1108" fmla="*/ 2412648 h 2984464"/>
              <a:gd name="connsiteX1109" fmla="*/ 3767709 w 3916489"/>
              <a:gd name="connsiteY1109" fmla="*/ 2413978 h 2984464"/>
              <a:gd name="connsiteX1110" fmla="*/ 3768662 w 3916489"/>
              <a:gd name="connsiteY1110" fmla="*/ 2415308 h 2984464"/>
              <a:gd name="connsiteX1111" fmla="*/ 3769709 w 3916489"/>
              <a:gd name="connsiteY1111" fmla="*/ 2416448 h 2984464"/>
              <a:gd name="connsiteX1112" fmla="*/ 3770472 w 3916489"/>
              <a:gd name="connsiteY1112" fmla="*/ 2416638 h 2984464"/>
              <a:gd name="connsiteX1113" fmla="*/ 3770281 w 3916489"/>
              <a:gd name="connsiteY1113" fmla="*/ 2415308 h 2984464"/>
              <a:gd name="connsiteX1114" fmla="*/ 3771710 w 3916489"/>
              <a:gd name="connsiteY1114" fmla="*/ 2415878 h 2984464"/>
              <a:gd name="connsiteX1115" fmla="*/ 3772662 w 3916489"/>
              <a:gd name="connsiteY1115" fmla="*/ 2417683 h 2984464"/>
              <a:gd name="connsiteX1116" fmla="*/ 3650647 w 3916489"/>
              <a:gd name="connsiteY1116" fmla="*/ 2443329 h 2984464"/>
              <a:gd name="connsiteX1117" fmla="*/ 3647790 w 3916489"/>
              <a:gd name="connsiteY1117" fmla="*/ 2445418 h 2984464"/>
              <a:gd name="connsiteX1118" fmla="*/ 3646837 w 3916489"/>
              <a:gd name="connsiteY1118" fmla="*/ 2446463 h 2984464"/>
              <a:gd name="connsiteX1119" fmla="*/ 3647027 w 3916489"/>
              <a:gd name="connsiteY1119" fmla="*/ 2448743 h 2984464"/>
              <a:gd name="connsiteX1120" fmla="*/ 3647694 w 3916489"/>
              <a:gd name="connsiteY1120" fmla="*/ 2451118 h 2984464"/>
              <a:gd name="connsiteX1121" fmla="*/ 3648266 w 3916489"/>
              <a:gd name="connsiteY1121" fmla="*/ 2452542 h 2984464"/>
              <a:gd name="connsiteX1122" fmla="*/ 3651028 w 3916489"/>
              <a:gd name="connsiteY1122" fmla="*/ 2454537 h 2984464"/>
              <a:gd name="connsiteX1123" fmla="*/ 3653028 w 3916489"/>
              <a:gd name="connsiteY1123" fmla="*/ 2452163 h 2984464"/>
              <a:gd name="connsiteX1124" fmla="*/ 3653790 w 3916489"/>
              <a:gd name="connsiteY1124" fmla="*/ 2447983 h 2984464"/>
              <a:gd name="connsiteX1125" fmla="*/ 3652171 w 3916489"/>
              <a:gd name="connsiteY1125" fmla="*/ 2442854 h 2984464"/>
              <a:gd name="connsiteX1126" fmla="*/ 3650647 w 3916489"/>
              <a:gd name="connsiteY1126" fmla="*/ 2443329 h 2984464"/>
              <a:gd name="connsiteX1127" fmla="*/ 3666077 w 3916489"/>
              <a:gd name="connsiteY1127" fmla="*/ 2502410 h 2984464"/>
              <a:gd name="connsiteX1128" fmla="*/ 3667316 w 3916489"/>
              <a:gd name="connsiteY1128" fmla="*/ 2501650 h 2984464"/>
              <a:gd name="connsiteX1129" fmla="*/ 3668363 w 3916489"/>
              <a:gd name="connsiteY1129" fmla="*/ 2498231 h 2984464"/>
              <a:gd name="connsiteX1130" fmla="*/ 3669316 w 3916489"/>
              <a:gd name="connsiteY1130" fmla="*/ 2497471 h 2984464"/>
              <a:gd name="connsiteX1131" fmla="*/ 3670649 w 3916489"/>
              <a:gd name="connsiteY1131" fmla="*/ 2496806 h 2984464"/>
              <a:gd name="connsiteX1132" fmla="*/ 3671126 w 3916489"/>
              <a:gd name="connsiteY1132" fmla="*/ 2495096 h 2984464"/>
              <a:gd name="connsiteX1133" fmla="*/ 3670935 w 3916489"/>
              <a:gd name="connsiteY1133" fmla="*/ 2493007 h 2984464"/>
              <a:gd name="connsiteX1134" fmla="*/ 3670554 w 3916489"/>
              <a:gd name="connsiteY1134" fmla="*/ 2491012 h 2984464"/>
              <a:gd name="connsiteX1135" fmla="*/ 3668745 w 3916489"/>
              <a:gd name="connsiteY1135" fmla="*/ 2491297 h 2984464"/>
              <a:gd name="connsiteX1136" fmla="*/ 3666458 w 3916489"/>
              <a:gd name="connsiteY1136" fmla="*/ 2491202 h 2984464"/>
              <a:gd name="connsiteX1137" fmla="*/ 3664268 w 3916489"/>
              <a:gd name="connsiteY1137" fmla="*/ 2490632 h 2984464"/>
              <a:gd name="connsiteX1138" fmla="*/ 3662649 w 3916489"/>
              <a:gd name="connsiteY1138" fmla="*/ 2489397 h 2984464"/>
              <a:gd name="connsiteX1139" fmla="*/ 3661506 w 3916489"/>
              <a:gd name="connsiteY1139" fmla="*/ 2490062 h 2984464"/>
              <a:gd name="connsiteX1140" fmla="*/ 3660934 w 3916489"/>
              <a:gd name="connsiteY1140" fmla="*/ 2490727 h 2984464"/>
              <a:gd name="connsiteX1141" fmla="*/ 3660743 w 3916489"/>
              <a:gd name="connsiteY1141" fmla="*/ 2491392 h 2984464"/>
              <a:gd name="connsiteX1142" fmla="*/ 3660839 w 3916489"/>
              <a:gd name="connsiteY1142" fmla="*/ 2492342 h 2984464"/>
              <a:gd name="connsiteX1143" fmla="*/ 3661124 w 3916489"/>
              <a:gd name="connsiteY1143" fmla="*/ 2492532 h 2984464"/>
              <a:gd name="connsiteX1144" fmla="*/ 3661410 w 3916489"/>
              <a:gd name="connsiteY1144" fmla="*/ 2492437 h 2984464"/>
              <a:gd name="connsiteX1145" fmla="*/ 3661982 w 3916489"/>
              <a:gd name="connsiteY1145" fmla="*/ 2493196 h 2984464"/>
              <a:gd name="connsiteX1146" fmla="*/ 3662649 w 3916489"/>
              <a:gd name="connsiteY1146" fmla="*/ 2494336 h 2984464"/>
              <a:gd name="connsiteX1147" fmla="*/ 3662744 w 3916489"/>
              <a:gd name="connsiteY1147" fmla="*/ 2495476 h 2984464"/>
              <a:gd name="connsiteX1148" fmla="*/ 3659505 w 3916489"/>
              <a:gd name="connsiteY1148" fmla="*/ 2496806 h 2984464"/>
              <a:gd name="connsiteX1149" fmla="*/ 3657505 w 3916489"/>
              <a:gd name="connsiteY1149" fmla="*/ 2500605 h 2984464"/>
              <a:gd name="connsiteX1150" fmla="*/ 3655981 w 3916489"/>
              <a:gd name="connsiteY1150" fmla="*/ 2501650 h 2984464"/>
              <a:gd name="connsiteX1151" fmla="*/ 3655981 w 3916489"/>
              <a:gd name="connsiteY1151" fmla="*/ 2502600 h 2984464"/>
              <a:gd name="connsiteX1152" fmla="*/ 3657315 w 3916489"/>
              <a:gd name="connsiteY1152" fmla="*/ 2502315 h 2984464"/>
              <a:gd name="connsiteX1153" fmla="*/ 3659410 w 3916489"/>
              <a:gd name="connsiteY1153" fmla="*/ 2500605 h 2984464"/>
              <a:gd name="connsiteX1154" fmla="*/ 3660743 w 3916489"/>
              <a:gd name="connsiteY1154" fmla="*/ 2500130 h 2984464"/>
              <a:gd name="connsiteX1155" fmla="*/ 3662172 w 3916489"/>
              <a:gd name="connsiteY1155" fmla="*/ 2500415 h 2984464"/>
              <a:gd name="connsiteX1156" fmla="*/ 3664839 w 3916489"/>
              <a:gd name="connsiteY1156" fmla="*/ 2502125 h 2984464"/>
              <a:gd name="connsiteX1157" fmla="*/ 3666077 w 3916489"/>
              <a:gd name="connsiteY1157" fmla="*/ 2502410 h 2984464"/>
              <a:gd name="connsiteX1158" fmla="*/ 3736086 w 3916489"/>
              <a:gd name="connsiteY1158" fmla="*/ 2578874 h 2984464"/>
              <a:gd name="connsiteX1159" fmla="*/ 3735324 w 3916489"/>
              <a:gd name="connsiteY1159" fmla="*/ 2577829 h 2984464"/>
              <a:gd name="connsiteX1160" fmla="*/ 3734657 w 3916489"/>
              <a:gd name="connsiteY1160" fmla="*/ 2577354 h 2984464"/>
              <a:gd name="connsiteX1161" fmla="*/ 3733610 w 3916489"/>
              <a:gd name="connsiteY1161" fmla="*/ 2576974 h 2984464"/>
              <a:gd name="connsiteX1162" fmla="*/ 3733133 w 3916489"/>
              <a:gd name="connsiteY1162" fmla="*/ 2576024 h 2984464"/>
              <a:gd name="connsiteX1163" fmla="*/ 3732752 w 3916489"/>
              <a:gd name="connsiteY1163" fmla="*/ 2574980 h 2984464"/>
              <a:gd name="connsiteX1164" fmla="*/ 3731800 w 3916489"/>
              <a:gd name="connsiteY1164" fmla="*/ 2574125 h 2984464"/>
              <a:gd name="connsiteX1165" fmla="*/ 3732752 w 3916489"/>
              <a:gd name="connsiteY1165" fmla="*/ 2573460 h 2984464"/>
              <a:gd name="connsiteX1166" fmla="*/ 3733515 w 3916489"/>
              <a:gd name="connsiteY1166" fmla="*/ 2573555 h 2984464"/>
              <a:gd name="connsiteX1167" fmla="*/ 3734276 w 3916489"/>
              <a:gd name="connsiteY1167" fmla="*/ 2573935 h 2984464"/>
              <a:gd name="connsiteX1168" fmla="*/ 3735229 w 3916489"/>
              <a:gd name="connsiteY1168" fmla="*/ 2574125 h 2984464"/>
              <a:gd name="connsiteX1169" fmla="*/ 3735800 w 3916489"/>
              <a:gd name="connsiteY1169" fmla="*/ 2573745 h 2984464"/>
              <a:gd name="connsiteX1170" fmla="*/ 3735610 w 3916489"/>
              <a:gd name="connsiteY1170" fmla="*/ 2572795 h 2984464"/>
              <a:gd name="connsiteX1171" fmla="*/ 3735324 w 3916489"/>
              <a:gd name="connsiteY1171" fmla="*/ 2571465 h 2984464"/>
              <a:gd name="connsiteX1172" fmla="*/ 3735420 w 3916489"/>
              <a:gd name="connsiteY1172" fmla="*/ 2570040 h 2984464"/>
              <a:gd name="connsiteX1173" fmla="*/ 3736181 w 3916489"/>
              <a:gd name="connsiteY1173" fmla="*/ 2570610 h 2984464"/>
              <a:gd name="connsiteX1174" fmla="*/ 3736657 w 3916489"/>
              <a:gd name="connsiteY1174" fmla="*/ 2570420 h 2984464"/>
              <a:gd name="connsiteX1175" fmla="*/ 3736753 w 3916489"/>
              <a:gd name="connsiteY1175" fmla="*/ 2569660 h 2984464"/>
              <a:gd name="connsiteX1176" fmla="*/ 3736372 w 3916489"/>
              <a:gd name="connsiteY1176" fmla="*/ 2568426 h 2984464"/>
              <a:gd name="connsiteX1177" fmla="*/ 3735800 w 3916489"/>
              <a:gd name="connsiteY1177" fmla="*/ 2567096 h 2984464"/>
              <a:gd name="connsiteX1178" fmla="*/ 3734848 w 3916489"/>
              <a:gd name="connsiteY1178" fmla="*/ 2567001 h 2984464"/>
              <a:gd name="connsiteX1179" fmla="*/ 3733991 w 3916489"/>
              <a:gd name="connsiteY1179" fmla="*/ 2567286 h 2984464"/>
              <a:gd name="connsiteX1180" fmla="*/ 3733610 w 3916489"/>
              <a:gd name="connsiteY1180" fmla="*/ 2567096 h 2984464"/>
              <a:gd name="connsiteX1181" fmla="*/ 3733419 w 3916489"/>
              <a:gd name="connsiteY1181" fmla="*/ 2566051 h 2984464"/>
              <a:gd name="connsiteX1182" fmla="*/ 3732752 w 3916489"/>
              <a:gd name="connsiteY1182" fmla="*/ 2565481 h 2984464"/>
              <a:gd name="connsiteX1183" fmla="*/ 3731990 w 3916489"/>
              <a:gd name="connsiteY1183" fmla="*/ 2565006 h 2984464"/>
              <a:gd name="connsiteX1184" fmla="*/ 3731323 w 3916489"/>
              <a:gd name="connsiteY1184" fmla="*/ 2564246 h 2984464"/>
              <a:gd name="connsiteX1185" fmla="*/ 3730657 w 3916489"/>
              <a:gd name="connsiteY1185" fmla="*/ 2565196 h 2984464"/>
              <a:gd name="connsiteX1186" fmla="*/ 3729990 w 3916489"/>
              <a:gd name="connsiteY1186" fmla="*/ 2565766 h 2984464"/>
              <a:gd name="connsiteX1187" fmla="*/ 3729228 w 3916489"/>
              <a:gd name="connsiteY1187" fmla="*/ 2565766 h 2984464"/>
              <a:gd name="connsiteX1188" fmla="*/ 3728561 w 3916489"/>
              <a:gd name="connsiteY1188" fmla="*/ 2565101 h 2984464"/>
              <a:gd name="connsiteX1189" fmla="*/ 3729133 w 3916489"/>
              <a:gd name="connsiteY1189" fmla="*/ 2564816 h 2984464"/>
              <a:gd name="connsiteX1190" fmla="*/ 3729609 w 3916489"/>
              <a:gd name="connsiteY1190" fmla="*/ 2564341 h 2984464"/>
              <a:gd name="connsiteX1191" fmla="*/ 3729990 w 3916489"/>
              <a:gd name="connsiteY1191" fmla="*/ 2563581 h 2984464"/>
              <a:gd name="connsiteX1192" fmla="*/ 3730276 w 3916489"/>
              <a:gd name="connsiteY1192" fmla="*/ 2562631 h 2984464"/>
              <a:gd name="connsiteX1193" fmla="*/ 3729324 w 3916489"/>
              <a:gd name="connsiteY1193" fmla="*/ 2563011 h 2984464"/>
              <a:gd name="connsiteX1194" fmla="*/ 3728276 w 3916489"/>
              <a:gd name="connsiteY1194" fmla="*/ 2563201 h 2984464"/>
              <a:gd name="connsiteX1195" fmla="*/ 3727418 w 3916489"/>
              <a:gd name="connsiteY1195" fmla="*/ 2563676 h 2984464"/>
              <a:gd name="connsiteX1196" fmla="*/ 3726942 w 3916489"/>
              <a:gd name="connsiteY1196" fmla="*/ 2565006 h 2984464"/>
              <a:gd name="connsiteX1197" fmla="*/ 3725895 w 3916489"/>
              <a:gd name="connsiteY1197" fmla="*/ 2563866 h 2984464"/>
              <a:gd name="connsiteX1198" fmla="*/ 3725609 w 3916489"/>
              <a:gd name="connsiteY1198" fmla="*/ 2563391 h 2984464"/>
              <a:gd name="connsiteX1199" fmla="*/ 3725132 w 3916489"/>
              <a:gd name="connsiteY1199" fmla="*/ 2564151 h 2984464"/>
              <a:gd name="connsiteX1200" fmla="*/ 3725323 w 3916489"/>
              <a:gd name="connsiteY1200" fmla="*/ 2565196 h 2984464"/>
              <a:gd name="connsiteX1201" fmla="*/ 3724942 w 3916489"/>
              <a:gd name="connsiteY1201" fmla="*/ 2566146 h 2984464"/>
              <a:gd name="connsiteX1202" fmla="*/ 3724561 w 3916489"/>
              <a:gd name="connsiteY1202" fmla="*/ 2567286 h 2984464"/>
              <a:gd name="connsiteX1203" fmla="*/ 3724942 w 3916489"/>
              <a:gd name="connsiteY1203" fmla="*/ 2568710 h 2984464"/>
              <a:gd name="connsiteX1204" fmla="*/ 3725513 w 3916489"/>
              <a:gd name="connsiteY1204" fmla="*/ 2570040 h 2984464"/>
              <a:gd name="connsiteX1205" fmla="*/ 3725704 w 3916489"/>
              <a:gd name="connsiteY1205" fmla="*/ 2570990 h 2984464"/>
              <a:gd name="connsiteX1206" fmla="*/ 3726085 w 3916489"/>
              <a:gd name="connsiteY1206" fmla="*/ 2571940 h 2984464"/>
              <a:gd name="connsiteX1207" fmla="*/ 3727038 w 3916489"/>
              <a:gd name="connsiteY1207" fmla="*/ 2573080 h 2984464"/>
              <a:gd name="connsiteX1208" fmla="*/ 3727514 w 3916489"/>
              <a:gd name="connsiteY1208" fmla="*/ 2573460 h 2984464"/>
              <a:gd name="connsiteX1209" fmla="*/ 3728466 w 3916489"/>
              <a:gd name="connsiteY1209" fmla="*/ 2573650 h 2984464"/>
              <a:gd name="connsiteX1210" fmla="*/ 3728847 w 3916489"/>
              <a:gd name="connsiteY1210" fmla="*/ 2573935 h 2984464"/>
              <a:gd name="connsiteX1211" fmla="*/ 3729037 w 3916489"/>
              <a:gd name="connsiteY1211" fmla="*/ 2574410 h 2984464"/>
              <a:gd name="connsiteX1212" fmla="*/ 3729419 w 3916489"/>
              <a:gd name="connsiteY1212" fmla="*/ 2576024 h 2984464"/>
              <a:gd name="connsiteX1213" fmla="*/ 3729609 w 3916489"/>
              <a:gd name="connsiteY1213" fmla="*/ 2576594 h 2984464"/>
              <a:gd name="connsiteX1214" fmla="*/ 3730086 w 3916489"/>
              <a:gd name="connsiteY1214" fmla="*/ 2577069 h 2984464"/>
              <a:gd name="connsiteX1215" fmla="*/ 3731133 w 3916489"/>
              <a:gd name="connsiteY1215" fmla="*/ 2577734 h 2984464"/>
              <a:gd name="connsiteX1216" fmla="*/ 3731514 w 3916489"/>
              <a:gd name="connsiteY1216" fmla="*/ 2578209 h 2984464"/>
              <a:gd name="connsiteX1217" fmla="*/ 3731800 w 3916489"/>
              <a:gd name="connsiteY1217" fmla="*/ 2578874 h 2984464"/>
              <a:gd name="connsiteX1218" fmla="*/ 3732086 w 3916489"/>
              <a:gd name="connsiteY1218" fmla="*/ 2580394 h 2984464"/>
              <a:gd name="connsiteX1219" fmla="*/ 3732276 w 3916489"/>
              <a:gd name="connsiteY1219" fmla="*/ 2581059 h 2984464"/>
              <a:gd name="connsiteX1220" fmla="*/ 3733610 w 3916489"/>
              <a:gd name="connsiteY1220" fmla="*/ 2582958 h 2984464"/>
              <a:gd name="connsiteX1221" fmla="*/ 3735324 w 3916489"/>
              <a:gd name="connsiteY1221" fmla="*/ 2584193 h 2984464"/>
              <a:gd name="connsiteX1222" fmla="*/ 3736657 w 3916489"/>
              <a:gd name="connsiteY1222" fmla="*/ 2583908 h 2984464"/>
              <a:gd name="connsiteX1223" fmla="*/ 3736848 w 3916489"/>
              <a:gd name="connsiteY1223" fmla="*/ 2581154 h 2984464"/>
              <a:gd name="connsiteX1224" fmla="*/ 3736563 w 3916489"/>
              <a:gd name="connsiteY1224" fmla="*/ 2580014 h 2984464"/>
              <a:gd name="connsiteX1225" fmla="*/ 3736086 w 3916489"/>
              <a:gd name="connsiteY1225" fmla="*/ 2578874 h 2984464"/>
              <a:gd name="connsiteX1226" fmla="*/ 3723132 w 3916489"/>
              <a:gd name="connsiteY1226" fmla="*/ 2546864 h 2984464"/>
              <a:gd name="connsiteX1227" fmla="*/ 3722656 w 3916489"/>
              <a:gd name="connsiteY1227" fmla="*/ 2547909 h 2984464"/>
              <a:gd name="connsiteX1228" fmla="*/ 3722465 w 3916489"/>
              <a:gd name="connsiteY1228" fmla="*/ 2549333 h 2984464"/>
              <a:gd name="connsiteX1229" fmla="*/ 3722084 w 3916489"/>
              <a:gd name="connsiteY1229" fmla="*/ 2549998 h 2984464"/>
              <a:gd name="connsiteX1230" fmla="*/ 3720084 w 3916489"/>
              <a:gd name="connsiteY1230" fmla="*/ 2550378 h 2984464"/>
              <a:gd name="connsiteX1231" fmla="*/ 3719227 w 3916489"/>
              <a:gd name="connsiteY1231" fmla="*/ 2551518 h 2984464"/>
              <a:gd name="connsiteX1232" fmla="*/ 3723227 w 3916489"/>
              <a:gd name="connsiteY1232" fmla="*/ 2553988 h 2984464"/>
              <a:gd name="connsiteX1233" fmla="*/ 3724846 w 3916489"/>
              <a:gd name="connsiteY1233" fmla="*/ 2554178 h 2984464"/>
              <a:gd name="connsiteX1234" fmla="*/ 3724846 w 3916489"/>
              <a:gd name="connsiteY1234" fmla="*/ 2551518 h 2984464"/>
              <a:gd name="connsiteX1235" fmla="*/ 3726466 w 3916489"/>
              <a:gd name="connsiteY1235" fmla="*/ 2553608 h 2984464"/>
              <a:gd name="connsiteX1236" fmla="*/ 3727132 w 3916489"/>
              <a:gd name="connsiteY1236" fmla="*/ 2554843 h 2984464"/>
              <a:gd name="connsiteX1237" fmla="*/ 3727704 w 3916489"/>
              <a:gd name="connsiteY1237" fmla="*/ 2556362 h 2984464"/>
              <a:gd name="connsiteX1238" fmla="*/ 3732372 w 3916489"/>
              <a:gd name="connsiteY1238" fmla="*/ 2551708 h 2984464"/>
              <a:gd name="connsiteX1239" fmla="*/ 3733324 w 3916489"/>
              <a:gd name="connsiteY1239" fmla="*/ 2549808 h 2984464"/>
              <a:gd name="connsiteX1240" fmla="*/ 3729609 w 3916489"/>
              <a:gd name="connsiteY1240" fmla="*/ 2540025 h 2984464"/>
              <a:gd name="connsiteX1241" fmla="*/ 3728371 w 3916489"/>
              <a:gd name="connsiteY1241" fmla="*/ 2538125 h 2984464"/>
              <a:gd name="connsiteX1242" fmla="*/ 3724942 w 3916489"/>
              <a:gd name="connsiteY1242" fmla="*/ 2535275 h 2984464"/>
              <a:gd name="connsiteX1243" fmla="*/ 3723513 w 3916489"/>
              <a:gd name="connsiteY1243" fmla="*/ 2533471 h 2984464"/>
              <a:gd name="connsiteX1244" fmla="*/ 3722751 w 3916489"/>
              <a:gd name="connsiteY1244" fmla="*/ 2533281 h 2984464"/>
              <a:gd name="connsiteX1245" fmla="*/ 3721989 w 3916489"/>
              <a:gd name="connsiteY1245" fmla="*/ 2533756 h 2984464"/>
              <a:gd name="connsiteX1246" fmla="*/ 3721418 w 3916489"/>
              <a:gd name="connsiteY1246" fmla="*/ 2534611 h 2984464"/>
              <a:gd name="connsiteX1247" fmla="*/ 3720941 w 3916489"/>
              <a:gd name="connsiteY1247" fmla="*/ 2536510 h 2984464"/>
              <a:gd name="connsiteX1248" fmla="*/ 3720465 w 3916489"/>
              <a:gd name="connsiteY1248" fmla="*/ 2536700 h 2984464"/>
              <a:gd name="connsiteX1249" fmla="*/ 3719989 w 3916489"/>
              <a:gd name="connsiteY1249" fmla="*/ 2536605 h 2984464"/>
              <a:gd name="connsiteX1250" fmla="*/ 3719703 w 3916489"/>
              <a:gd name="connsiteY1250" fmla="*/ 2536795 h 2984464"/>
              <a:gd name="connsiteX1251" fmla="*/ 3719608 w 3916489"/>
              <a:gd name="connsiteY1251" fmla="*/ 2537555 h 2984464"/>
              <a:gd name="connsiteX1252" fmla="*/ 3719799 w 3916489"/>
              <a:gd name="connsiteY1252" fmla="*/ 2538505 h 2984464"/>
              <a:gd name="connsiteX1253" fmla="*/ 3719799 w 3916489"/>
              <a:gd name="connsiteY1253" fmla="*/ 2540215 h 2984464"/>
              <a:gd name="connsiteX1254" fmla="*/ 3719989 w 3916489"/>
              <a:gd name="connsiteY1254" fmla="*/ 2541924 h 2984464"/>
              <a:gd name="connsiteX1255" fmla="*/ 3720275 w 3916489"/>
              <a:gd name="connsiteY1255" fmla="*/ 2543444 h 2984464"/>
              <a:gd name="connsiteX1256" fmla="*/ 3720655 w 3916489"/>
              <a:gd name="connsiteY1256" fmla="*/ 2544109 h 2984464"/>
              <a:gd name="connsiteX1257" fmla="*/ 3722656 w 3916489"/>
              <a:gd name="connsiteY1257" fmla="*/ 2544679 h 2984464"/>
              <a:gd name="connsiteX1258" fmla="*/ 3723799 w 3916489"/>
              <a:gd name="connsiteY1258" fmla="*/ 2545154 h 2984464"/>
              <a:gd name="connsiteX1259" fmla="*/ 3724561 w 3916489"/>
              <a:gd name="connsiteY1259" fmla="*/ 2545724 h 2984464"/>
              <a:gd name="connsiteX1260" fmla="*/ 3723990 w 3916489"/>
              <a:gd name="connsiteY1260" fmla="*/ 2546199 h 2984464"/>
              <a:gd name="connsiteX1261" fmla="*/ 3723132 w 3916489"/>
              <a:gd name="connsiteY1261" fmla="*/ 2546864 h 2984464"/>
              <a:gd name="connsiteX1262" fmla="*/ 3694652 w 3916489"/>
              <a:gd name="connsiteY1262" fmla="*/ 2523212 h 2984464"/>
              <a:gd name="connsiteX1263" fmla="*/ 3692938 w 3916489"/>
              <a:gd name="connsiteY1263" fmla="*/ 2522262 h 2984464"/>
              <a:gd name="connsiteX1264" fmla="*/ 3691509 w 3916489"/>
              <a:gd name="connsiteY1264" fmla="*/ 2522167 h 2984464"/>
              <a:gd name="connsiteX1265" fmla="*/ 3690747 w 3916489"/>
              <a:gd name="connsiteY1265" fmla="*/ 2524447 h 2984464"/>
              <a:gd name="connsiteX1266" fmla="*/ 3688842 w 3916489"/>
              <a:gd name="connsiteY1266" fmla="*/ 2523592 h 2984464"/>
              <a:gd name="connsiteX1267" fmla="*/ 3690747 w 3916489"/>
              <a:gd name="connsiteY1267" fmla="*/ 2519983 h 2984464"/>
              <a:gd name="connsiteX1268" fmla="*/ 3691128 w 3916489"/>
              <a:gd name="connsiteY1268" fmla="*/ 2517988 h 2984464"/>
              <a:gd name="connsiteX1269" fmla="*/ 3690176 w 3916489"/>
              <a:gd name="connsiteY1269" fmla="*/ 2516278 h 2984464"/>
              <a:gd name="connsiteX1270" fmla="*/ 3688842 w 3916489"/>
              <a:gd name="connsiteY1270" fmla="*/ 2515423 h 2984464"/>
              <a:gd name="connsiteX1271" fmla="*/ 3687413 w 3916489"/>
              <a:gd name="connsiteY1271" fmla="*/ 2515613 h 2984464"/>
              <a:gd name="connsiteX1272" fmla="*/ 3685985 w 3916489"/>
              <a:gd name="connsiteY1272" fmla="*/ 2516088 h 2984464"/>
              <a:gd name="connsiteX1273" fmla="*/ 3684461 w 3916489"/>
              <a:gd name="connsiteY1273" fmla="*/ 2516183 h 2984464"/>
              <a:gd name="connsiteX1274" fmla="*/ 3684747 w 3916489"/>
              <a:gd name="connsiteY1274" fmla="*/ 2517988 h 2984464"/>
              <a:gd name="connsiteX1275" fmla="*/ 3683698 w 3916489"/>
              <a:gd name="connsiteY1275" fmla="*/ 2518083 h 2984464"/>
              <a:gd name="connsiteX1276" fmla="*/ 3682175 w 3916489"/>
              <a:gd name="connsiteY1276" fmla="*/ 2517798 h 2984464"/>
              <a:gd name="connsiteX1277" fmla="*/ 3680936 w 3916489"/>
              <a:gd name="connsiteY1277" fmla="*/ 2518273 h 2984464"/>
              <a:gd name="connsiteX1278" fmla="*/ 3680174 w 3916489"/>
              <a:gd name="connsiteY1278" fmla="*/ 2520268 h 2984464"/>
              <a:gd name="connsiteX1279" fmla="*/ 3680746 w 3916489"/>
              <a:gd name="connsiteY1279" fmla="*/ 2521692 h 2984464"/>
              <a:gd name="connsiteX1280" fmla="*/ 3683032 w 3916489"/>
              <a:gd name="connsiteY1280" fmla="*/ 2523592 h 2984464"/>
              <a:gd name="connsiteX1281" fmla="*/ 3682270 w 3916489"/>
              <a:gd name="connsiteY1281" fmla="*/ 2524352 h 2984464"/>
              <a:gd name="connsiteX1282" fmla="*/ 3681412 w 3916489"/>
              <a:gd name="connsiteY1282" fmla="*/ 2524447 h 2984464"/>
              <a:gd name="connsiteX1283" fmla="*/ 3680556 w 3916489"/>
              <a:gd name="connsiteY1283" fmla="*/ 2524162 h 2984464"/>
              <a:gd name="connsiteX1284" fmla="*/ 3679698 w 3916489"/>
              <a:gd name="connsiteY1284" fmla="*/ 2523592 h 2984464"/>
              <a:gd name="connsiteX1285" fmla="*/ 3679698 w 3916489"/>
              <a:gd name="connsiteY1285" fmla="*/ 2525967 h 2984464"/>
              <a:gd name="connsiteX1286" fmla="*/ 3679984 w 3916489"/>
              <a:gd name="connsiteY1286" fmla="*/ 2528531 h 2984464"/>
              <a:gd name="connsiteX1287" fmla="*/ 3680556 w 3916489"/>
              <a:gd name="connsiteY1287" fmla="*/ 2530621 h 2984464"/>
              <a:gd name="connsiteX1288" fmla="*/ 3681603 w 3916489"/>
              <a:gd name="connsiteY1288" fmla="*/ 2531761 h 2984464"/>
              <a:gd name="connsiteX1289" fmla="*/ 3682270 w 3916489"/>
              <a:gd name="connsiteY1289" fmla="*/ 2531856 h 2984464"/>
              <a:gd name="connsiteX1290" fmla="*/ 3683032 w 3916489"/>
              <a:gd name="connsiteY1290" fmla="*/ 2531571 h 2984464"/>
              <a:gd name="connsiteX1291" fmla="*/ 3683604 w 3916489"/>
              <a:gd name="connsiteY1291" fmla="*/ 2530906 h 2984464"/>
              <a:gd name="connsiteX1292" fmla="*/ 3683889 w 3916489"/>
              <a:gd name="connsiteY1292" fmla="*/ 2529766 h 2984464"/>
              <a:gd name="connsiteX1293" fmla="*/ 3684270 w 3916489"/>
              <a:gd name="connsiteY1293" fmla="*/ 2529196 h 2984464"/>
              <a:gd name="connsiteX1294" fmla="*/ 3685127 w 3916489"/>
              <a:gd name="connsiteY1294" fmla="*/ 2529386 h 2984464"/>
              <a:gd name="connsiteX1295" fmla="*/ 3686651 w 3916489"/>
              <a:gd name="connsiteY1295" fmla="*/ 2530241 h 2984464"/>
              <a:gd name="connsiteX1296" fmla="*/ 3687223 w 3916489"/>
              <a:gd name="connsiteY1296" fmla="*/ 2530716 h 2984464"/>
              <a:gd name="connsiteX1297" fmla="*/ 3687509 w 3916489"/>
              <a:gd name="connsiteY1297" fmla="*/ 2531286 h 2984464"/>
              <a:gd name="connsiteX1298" fmla="*/ 3687889 w 3916489"/>
              <a:gd name="connsiteY1298" fmla="*/ 2531666 h 2984464"/>
              <a:gd name="connsiteX1299" fmla="*/ 3688747 w 3916489"/>
              <a:gd name="connsiteY1299" fmla="*/ 2531856 h 2984464"/>
              <a:gd name="connsiteX1300" fmla="*/ 3689414 w 3916489"/>
              <a:gd name="connsiteY1300" fmla="*/ 2531666 h 2984464"/>
              <a:gd name="connsiteX1301" fmla="*/ 3691795 w 3916489"/>
              <a:gd name="connsiteY1301" fmla="*/ 2530241 h 2984464"/>
              <a:gd name="connsiteX1302" fmla="*/ 3693414 w 3916489"/>
              <a:gd name="connsiteY1302" fmla="*/ 2530051 h 2984464"/>
              <a:gd name="connsiteX1303" fmla="*/ 3693986 w 3916489"/>
              <a:gd name="connsiteY1303" fmla="*/ 2529576 h 2984464"/>
              <a:gd name="connsiteX1304" fmla="*/ 3694462 w 3916489"/>
              <a:gd name="connsiteY1304" fmla="*/ 2526917 h 2984464"/>
              <a:gd name="connsiteX1305" fmla="*/ 3694938 w 3916489"/>
              <a:gd name="connsiteY1305" fmla="*/ 2525682 h 2984464"/>
              <a:gd name="connsiteX1306" fmla="*/ 3696081 w 3916489"/>
              <a:gd name="connsiteY1306" fmla="*/ 2523592 h 2984464"/>
              <a:gd name="connsiteX1307" fmla="*/ 3694652 w 3916489"/>
              <a:gd name="connsiteY1307" fmla="*/ 2523212 h 2984464"/>
              <a:gd name="connsiteX1308" fmla="*/ 2670905 w 3916489"/>
              <a:gd name="connsiteY1308" fmla="*/ 1824874 h 2984464"/>
              <a:gd name="connsiteX1309" fmla="*/ 2672810 w 3916489"/>
              <a:gd name="connsiteY1309" fmla="*/ 1828293 h 2984464"/>
              <a:gd name="connsiteX1310" fmla="*/ 2674620 w 3916489"/>
              <a:gd name="connsiteY1310" fmla="*/ 1830858 h 2984464"/>
              <a:gd name="connsiteX1311" fmla="*/ 2675573 w 3916489"/>
              <a:gd name="connsiteY1311" fmla="*/ 1832093 h 2984464"/>
              <a:gd name="connsiteX1312" fmla="*/ 2676620 w 3916489"/>
              <a:gd name="connsiteY1312" fmla="*/ 1832853 h 2984464"/>
              <a:gd name="connsiteX1313" fmla="*/ 2677668 w 3916489"/>
              <a:gd name="connsiteY1313" fmla="*/ 1832568 h 2984464"/>
              <a:gd name="connsiteX1314" fmla="*/ 2678811 w 3916489"/>
              <a:gd name="connsiteY1314" fmla="*/ 1830858 h 2984464"/>
              <a:gd name="connsiteX1315" fmla="*/ 2679383 w 3916489"/>
              <a:gd name="connsiteY1315" fmla="*/ 1828578 h 2984464"/>
              <a:gd name="connsiteX1316" fmla="*/ 2679383 w 3916489"/>
              <a:gd name="connsiteY1316" fmla="*/ 1826109 h 2984464"/>
              <a:gd name="connsiteX1317" fmla="*/ 2678716 w 3916489"/>
              <a:gd name="connsiteY1317" fmla="*/ 1824304 h 2984464"/>
              <a:gd name="connsiteX1318" fmla="*/ 2677382 w 3916489"/>
              <a:gd name="connsiteY1318" fmla="*/ 1824019 h 2984464"/>
              <a:gd name="connsiteX1319" fmla="*/ 2677382 w 3916489"/>
              <a:gd name="connsiteY1319" fmla="*/ 1823069 h 2984464"/>
              <a:gd name="connsiteX1320" fmla="*/ 2678621 w 3916489"/>
              <a:gd name="connsiteY1320" fmla="*/ 1822119 h 2984464"/>
              <a:gd name="connsiteX1321" fmla="*/ 2678525 w 3916489"/>
              <a:gd name="connsiteY1321" fmla="*/ 1820314 h 2984464"/>
              <a:gd name="connsiteX1322" fmla="*/ 2677668 w 3916489"/>
              <a:gd name="connsiteY1322" fmla="*/ 1818510 h 2984464"/>
              <a:gd name="connsiteX1323" fmla="*/ 2676430 w 3916489"/>
              <a:gd name="connsiteY1323" fmla="*/ 1817370 h 2984464"/>
              <a:gd name="connsiteX1324" fmla="*/ 2675287 w 3916489"/>
              <a:gd name="connsiteY1324" fmla="*/ 1816610 h 2984464"/>
              <a:gd name="connsiteX1325" fmla="*/ 2671286 w 3916489"/>
              <a:gd name="connsiteY1325" fmla="*/ 1817370 h 2984464"/>
              <a:gd name="connsiteX1326" fmla="*/ 2671667 w 3916489"/>
              <a:gd name="connsiteY1326" fmla="*/ 1817750 h 2984464"/>
              <a:gd name="connsiteX1327" fmla="*/ 2672715 w 3916489"/>
              <a:gd name="connsiteY1327" fmla="*/ 1819270 h 2984464"/>
              <a:gd name="connsiteX1328" fmla="*/ 2670429 w 3916489"/>
              <a:gd name="connsiteY1328" fmla="*/ 1821359 h 2984464"/>
              <a:gd name="connsiteX1329" fmla="*/ 2670905 w 3916489"/>
              <a:gd name="connsiteY1329" fmla="*/ 1824874 h 2984464"/>
              <a:gd name="connsiteX1330" fmla="*/ 2690051 w 3916489"/>
              <a:gd name="connsiteY1330" fmla="*/ 1830573 h 2984464"/>
              <a:gd name="connsiteX1331" fmla="*/ 2690432 w 3916489"/>
              <a:gd name="connsiteY1331" fmla="*/ 1830858 h 2984464"/>
              <a:gd name="connsiteX1332" fmla="*/ 2690908 w 3916489"/>
              <a:gd name="connsiteY1332" fmla="*/ 1830288 h 2984464"/>
              <a:gd name="connsiteX1333" fmla="*/ 2691194 w 3916489"/>
              <a:gd name="connsiteY1333" fmla="*/ 1829338 h 2984464"/>
              <a:gd name="connsiteX1334" fmla="*/ 2691289 w 3916489"/>
              <a:gd name="connsiteY1334" fmla="*/ 1828388 h 2984464"/>
              <a:gd name="connsiteX1335" fmla="*/ 2691384 w 3916489"/>
              <a:gd name="connsiteY1335" fmla="*/ 1827914 h 2984464"/>
              <a:gd name="connsiteX1336" fmla="*/ 2695766 w 3916489"/>
              <a:gd name="connsiteY1336" fmla="*/ 1827438 h 2984464"/>
              <a:gd name="connsiteX1337" fmla="*/ 2696528 w 3916489"/>
              <a:gd name="connsiteY1337" fmla="*/ 1826489 h 2984464"/>
              <a:gd name="connsiteX1338" fmla="*/ 2696147 w 3916489"/>
              <a:gd name="connsiteY1338" fmla="*/ 1824684 h 2984464"/>
              <a:gd name="connsiteX1339" fmla="*/ 2695290 w 3916489"/>
              <a:gd name="connsiteY1339" fmla="*/ 1822784 h 2984464"/>
              <a:gd name="connsiteX1340" fmla="*/ 2694146 w 3916489"/>
              <a:gd name="connsiteY1340" fmla="*/ 1821169 h 2984464"/>
              <a:gd name="connsiteX1341" fmla="*/ 2692241 w 3916489"/>
              <a:gd name="connsiteY1341" fmla="*/ 1819365 h 2984464"/>
              <a:gd name="connsiteX1342" fmla="*/ 2691575 w 3916489"/>
              <a:gd name="connsiteY1342" fmla="*/ 1819745 h 2984464"/>
              <a:gd name="connsiteX1343" fmla="*/ 2691194 w 3916489"/>
              <a:gd name="connsiteY1343" fmla="*/ 1821075 h 2984464"/>
              <a:gd name="connsiteX1344" fmla="*/ 2691003 w 3916489"/>
              <a:gd name="connsiteY1344" fmla="*/ 1822974 h 2984464"/>
              <a:gd name="connsiteX1345" fmla="*/ 2690432 w 3916489"/>
              <a:gd name="connsiteY1345" fmla="*/ 1821549 h 2984464"/>
              <a:gd name="connsiteX1346" fmla="*/ 2690051 w 3916489"/>
              <a:gd name="connsiteY1346" fmla="*/ 1819935 h 2984464"/>
              <a:gd name="connsiteX1347" fmla="*/ 2689574 w 3916489"/>
              <a:gd name="connsiteY1347" fmla="*/ 1818795 h 2984464"/>
              <a:gd name="connsiteX1348" fmla="*/ 2688812 w 3916489"/>
              <a:gd name="connsiteY1348" fmla="*/ 1818320 h 2984464"/>
              <a:gd name="connsiteX1349" fmla="*/ 2688146 w 3916489"/>
              <a:gd name="connsiteY1349" fmla="*/ 1819080 h 2984464"/>
              <a:gd name="connsiteX1350" fmla="*/ 2688432 w 3916489"/>
              <a:gd name="connsiteY1350" fmla="*/ 1820884 h 2984464"/>
              <a:gd name="connsiteX1351" fmla="*/ 2689574 w 3916489"/>
              <a:gd name="connsiteY1351" fmla="*/ 1824019 h 2984464"/>
              <a:gd name="connsiteX1352" fmla="*/ 2688527 w 3916489"/>
              <a:gd name="connsiteY1352" fmla="*/ 1823259 h 2984464"/>
              <a:gd name="connsiteX1353" fmla="*/ 2687479 w 3916489"/>
              <a:gd name="connsiteY1353" fmla="*/ 1822024 h 2984464"/>
              <a:gd name="connsiteX1354" fmla="*/ 2686431 w 3916489"/>
              <a:gd name="connsiteY1354" fmla="*/ 1821264 h 2984464"/>
              <a:gd name="connsiteX1355" fmla="*/ 2685193 w 3916489"/>
              <a:gd name="connsiteY1355" fmla="*/ 1822119 h 2984464"/>
              <a:gd name="connsiteX1356" fmla="*/ 2688241 w 3916489"/>
              <a:gd name="connsiteY1356" fmla="*/ 1828293 h 2984464"/>
              <a:gd name="connsiteX1357" fmla="*/ 2690051 w 3916489"/>
              <a:gd name="connsiteY1357" fmla="*/ 1830573 h 2984464"/>
              <a:gd name="connsiteX1358" fmla="*/ 2721102 w 3916489"/>
              <a:gd name="connsiteY1358" fmla="*/ 1831143 h 2984464"/>
              <a:gd name="connsiteX1359" fmla="*/ 2720435 w 3916489"/>
              <a:gd name="connsiteY1359" fmla="*/ 1831808 h 2984464"/>
              <a:gd name="connsiteX1360" fmla="*/ 2722055 w 3916489"/>
              <a:gd name="connsiteY1360" fmla="*/ 1831143 h 2984464"/>
              <a:gd name="connsiteX1361" fmla="*/ 2723674 w 3916489"/>
              <a:gd name="connsiteY1361" fmla="*/ 1830953 h 2984464"/>
              <a:gd name="connsiteX1362" fmla="*/ 2723293 w 3916489"/>
              <a:gd name="connsiteY1362" fmla="*/ 1832093 h 2984464"/>
              <a:gd name="connsiteX1363" fmla="*/ 2722912 w 3916489"/>
              <a:gd name="connsiteY1363" fmla="*/ 1833043 h 2984464"/>
              <a:gd name="connsiteX1364" fmla="*/ 2721769 w 3916489"/>
              <a:gd name="connsiteY1364" fmla="*/ 1834847 h 2984464"/>
              <a:gd name="connsiteX1365" fmla="*/ 2723674 w 3916489"/>
              <a:gd name="connsiteY1365" fmla="*/ 1834468 h 2984464"/>
              <a:gd name="connsiteX1366" fmla="*/ 2726817 w 3916489"/>
              <a:gd name="connsiteY1366" fmla="*/ 1833043 h 2984464"/>
              <a:gd name="connsiteX1367" fmla="*/ 2727865 w 3916489"/>
              <a:gd name="connsiteY1367" fmla="*/ 1832853 h 2984464"/>
              <a:gd name="connsiteX1368" fmla="*/ 2729770 w 3916489"/>
              <a:gd name="connsiteY1368" fmla="*/ 1833518 h 2984464"/>
              <a:gd name="connsiteX1369" fmla="*/ 2731103 w 3916489"/>
              <a:gd name="connsiteY1369" fmla="*/ 1833328 h 2984464"/>
              <a:gd name="connsiteX1370" fmla="*/ 2732056 w 3916489"/>
              <a:gd name="connsiteY1370" fmla="*/ 1831713 h 2984464"/>
              <a:gd name="connsiteX1371" fmla="*/ 2732913 w 3916489"/>
              <a:gd name="connsiteY1371" fmla="*/ 1828008 h 2984464"/>
              <a:gd name="connsiteX1372" fmla="*/ 2732151 w 3916489"/>
              <a:gd name="connsiteY1372" fmla="*/ 1828198 h 2984464"/>
              <a:gd name="connsiteX1373" fmla="*/ 2731103 w 3916489"/>
              <a:gd name="connsiteY1373" fmla="*/ 1828673 h 2984464"/>
              <a:gd name="connsiteX1374" fmla="*/ 2730151 w 3916489"/>
              <a:gd name="connsiteY1374" fmla="*/ 1829433 h 2984464"/>
              <a:gd name="connsiteX1375" fmla="*/ 2729389 w 3916489"/>
              <a:gd name="connsiteY1375" fmla="*/ 1830478 h 2984464"/>
              <a:gd name="connsiteX1376" fmla="*/ 2728722 w 3916489"/>
              <a:gd name="connsiteY1376" fmla="*/ 1830668 h 2984464"/>
              <a:gd name="connsiteX1377" fmla="*/ 2727960 w 3916489"/>
              <a:gd name="connsiteY1377" fmla="*/ 1829623 h 2984464"/>
              <a:gd name="connsiteX1378" fmla="*/ 2726532 w 3916489"/>
              <a:gd name="connsiteY1378" fmla="*/ 1826299 h 2984464"/>
              <a:gd name="connsiteX1379" fmla="*/ 2726055 w 3916489"/>
              <a:gd name="connsiteY1379" fmla="*/ 1825539 h 2984464"/>
              <a:gd name="connsiteX1380" fmla="*/ 2725579 w 3916489"/>
              <a:gd name="connsiteY1380" fmla="*/ 1824874 h 2984464"/>
              <a:gd name="connsiteX1381" fmla="*/ 2725007 w 3916489"/>
              <a:gd name="connsiteY1381" fmla="*/ 1824304 h 2984464"/>
              <a:gd name="connsiteX1382" fmla="*/ 2722436 w 3916489"/>
              <a:gd name="connsiteY1382" fmla="*/ 1826109 h 2984464"/>
              <a:gd name="connsiteX1383" fmla="*/ 2721674 w 3916489"/>
              <a:gd name="connsiteY1383" fmla="*/ 1827249 h 2984464"/>
              <a:gd name="connsiteX1384" fmla="*/ 2722436 w 3916489"/>
              <a:gd name="connsiteY1384" fmla="*/ 1827153 h 2984464"/>
              <a:gd name="connsiteX1385" fmla="*/ 2723198 w 3916489"/>
              <a:gd name="connsiteY1385" fmla="*/ 1827534 h 2984464"/>
              <a:gd name="connsiteX1386" fmla="*/ 2723674 w 3916489"/>
              <a:gd name="connsiteY1386" fmla="*/ 1828483 h 2984464"/>
              <a:gd name="connsiteX1387" fmla="*/ 2723579 w 3916489"/>
              <a:gd name="connsiteY1387" fmla="*/ 1830003 h 2984464"/>
              <a:gd name="connsiteX1388" fmla="*/ 2721102 w 3916489"/>
              <a:gd name="connsiteY1388" fmla="*/ 1831143 h 2984464"/>
              <a:gd name="connsiteX1389" fmla="*/ 2688908 w 3916489"/>
              <a:gd name="connsiteY1389" fmla="*/ 1902192 h 2984464"/>
              <a:gd name="connsiteX1390" fmla="*/ 2688432 w 3916489"/>
              <a:gd name="connsiteY1390" fmla="*/ 1900578 h 2984464"/>
              <a:gd name="connsiteX1391" fmla="*/ 2688241 w 3916489"/>
              <a:gd name="connsiteY1391" fmla="*/ 1901148 h 2984464"/>
              <a:gd name="connsiteX1392" fmla="*/ 2687860 w 3916489"/>
              <a:gd name="connsiteY1392" fmla="*/ 1901813 h 2984464"/>
              <a:gd name="connsiteX1393" fmla="*/ 2686336 w 3916489"/>
              <a:gd name="connsiteY1393" fmla="*/ 1905422 h 2984464"/>
              <a:gd name="connsiteX1394" fmla="*/ 2686145 w 3916489"/>
              <a:gd name="connsiteY1394" fmla="*/ 1906277 h 2984464"/>
              <a:gd name="connsiteX1395" fmla="*/ 2685002 w 3916489"/>
              <a:gd name="connsiteY1395" fmla="*/ 1906847 h 2984464"/>
              <a:gd name="connsiteX1396" fmla="*/ 2683097 w 3916489"/>
              <a:gd name="connsiteY1396" fmla="*/ 1909412 h 2984464"/>
              <a:gd name="connsiteX1397" fmla="*/ 2680716 w 3916489"/>
              <a:gd name="connsiteY1397" fmla="*/ 1911311 h 2984464"/>
              <a:gd name="connsiteX1398" fmla="*/ 2678716 w 3916489"/>
              <a:gd name="connsiteY1398" fmla="*/ 1914256 h 2984464"/>
              <a:gd name="connsiteX1399" fmla="*/ 2677097 w 3916489"/>
              <a:gd name="connsiteY1399" fmla="*/ 1917675 h 2984464"/>
              <a:gd name="connsiteX1400" fmla="*/ 2676525 w 3916489"/>
              <a:gd name="connsiteY1400" fmla="*/ 1920335 h 2984464"/>
              <a:gd name="connsiteX1401" fmla="*/ 2677668 w 3916489"/>
              <a:gd name="connsiteY1401" fmla="*/ 1921380 h 2984464"/>
              <a:gd name="connsiteX1402" fmla="*/ 2679764 w 3916489"/>
              <a:gd name="connsiteY1402" fmla="*/ 1919575 h 2984464"/>
              <a:gd name="connsiteX1403" fmla="*/ 2683955 w 3916489"/>
              <a:gd name="connsiteY1403" fmla="*/ 1914826 h 2984464"/>
              <a:gd name="connsiteX1404" fmla="*/ 2682716 w 3916489"/>
              <a:gd name="connsiteY1404" fmla="*/ 1914636 h 2984464"/>
              <a:gd name="connsiteX1405" fmla="*/ 2682145 w 3916489"/>
              <a:gd name="connsiteY1405" fmla="*/ 1914826 h 2984464"/>
              <a:gd name="connsiteX1406" fmla="*/ 2683193 w 3916489"/>
              <a:gd name="connsiteY1406" fmla="*/ 1912451 h 2984464"/>
              <a:gd name="connsiteX1407" fmla="*/ 2684907 w 3916489"/>
              <a:gd name="connsiteY1407" fmla="*/ 1911881 h 2984464"/>
              <a:gd name="connsiteX1408" fmla="*/ 2688717 w 3916489"/>
              <a:gd name="connsiteY1408" fmla="*/ 1911976 h 2984464"/>
              <a:gd name="connsiteX1409" fmla="*/ 2691765 w 3916489"/>
              <a:gd name="connsiteY1409" fmla="*/ 1910361 h 2984464"/>
              <a:gd name="connsiteX1410" fmla="*/ 2693194 w 3916489"/>
              <a:gd name="connsiteY1410" fmla="*/ 1909032 h 2984464"/>
              <a:gd name="connsiteX1411" fmla="*/ 2694242 w 3916489"/>
              <a:gd name="connsiteY1411" fmla="*/ 1907417 h 2984464"/>
              <a:gd name="connsiteX1412" fmla="*/ 2693099 w 3916489"/>
              <a:gd name="connsiteY1412" fmla="*/ 1905422 h 2984464"/>
              <a:gd name="connsiteX1413" fmla="*/ 2691956 w 3916489"/>
              <a:gd name="connsiteY1413" fmla="*/ 1904947 h 2984464"/>
              <a:gd name="connsiteX1414" fmla="*/ 2689289 w 3916489"/>
              <a:gd name="connsiteY1414" fmla="*/ 1905422 h 2984464"/>
              <a:gd name="connsiteX1415" fmla="*/ 2689289 w 3916489"/>
              <a:gd name="connsiteY1415" fmla="*/ 1904377 h 2984464"/>
              <a:gd name="connsiteX1416" fmla="*/ 2688908 w 3916489"/>
              <a:gd name="connsiteY1416" fmla="*/ 1902192 h 2984464"/>
              <a:gd name="connsiteX1417" fmla="*/ 2680907 w 3916489"/>
              <a:gd name="connsiteY1417" fmla="*/ 1871512 h 2984464"/>
              <a:gd name="connsiteX1418" fmla="*/ 2677382 w 3916489"/>
              <a:gd name="connsiteY1418" fmla="*/ 1876261 h 2984464"/>
              <a:gd name="connsiteX1419" fmla="*/ 2676811 w 3916489"/>
              <a:gd name="connsiteY1419" fmla="*/ 1881106 h 2984464"/>
              <a:gd name="connsiteX1420" fmla="*/ 2677287 w 3916489"/>
              <a:gd name="connsiteY1420" fmla="*/ 1880156 h 2984464"/>
              <a:gd name="connsiteX1421" fmla="*/ 2678907 w 3916489"/>
              <a:gd name="connsiteY1421" fmla="*/ 1882055 h 2984464"/>
              <a:gd name="connsiteX1422" fmla="*/ 2681002 w 3916489"/>
              <a:gd name="connsiteY1422" fmla="*/ 1883100 h 2984464"/>
              <a:gd name="connsiteX1423" fmla="*/ 2683097 w 3916489"/>
              <a:gd name="connsiteY1423" fmla="*/ 1882910 h 2984464"/>
              <a:gd name="connsiteX1424" fmla="*/ 2684717 w 3916489"/>
              <a:gd name="connsiteY1424" fmla="*/ 1881106 h 2984464"/>
              <a:gd name="connsiteX1425" fmla="*/ 2685002 w 3916489"/>
              <a:gd name="connsiteY1425" fmla="*/ 1879966 h 2984464"/>
              <a:gd name="connsiteX1426" fmla="*/ 2685574 w 3916489"/>
              <a:gd name="connsiteY1426" fmla="*/ 1876166 h 2984464"/>
              <a:gd name="connsiteX1427" fmla="*/ 2685669 w 3916489"/>
              <a:gd name="connsiteY1427" fmla="*/ 1874932 h 2984464"/>
              <a:gd name="connsiteX1428" fmla="*/ 2687193 w 3916489"/>
              <a:gd name="connsiteY1428" fmla="*/ 1871892 h 2984464"/>
              <a:gd name="connsiteX1429" fmla="*/ 2687574 w 3916489"/>
              <a:gd name="connsiteY1429" fmla="*/ 1870657 h 2984464"/>
              <a:gd name="connsiteX1430" fmla="*/ 2685098 w 3916489"/>
              <a:gd name="connsiteY1430" fmla="*/ 1868947 h 2984464"/>
              <a:gd name="connsiteX1431" fmla="*/ 2680907 w 3916489"/>
              <a:gd name="connsiteY1431" fmla="*/ 1871512 h 2984464"/>
              <a:gd name="connsiteX1432" fmla="*/ 2938272 w 3916489"/>
              <a:gd name="connsiteY1432" fmla="*/ 1923564 h 2984464"/>
              <a:gd name="connsiteX1433" fmla="*/ 2935986 w 3916489"/>
              <a:gd name="connsiteY1433" fmla="*/ 1924135 h 2984464"/>
              <a:gd name="connsiteX1434" fmla="*/ 2932462 w 3916489"/>
              <a:gd name="connsiteY1434" fmla="*/ 1927934 h 2984464"/>
              <a:gd name="connsiteX1435" fmla="*/ 2929128 w 3916489"/>
              <a:gd name="connsiteY1435" fmla="*/ 1930594 h 2984464"/>
              <a:gd name="connsiteX1436" fmla="*/ 2924556 w 3916489"/>
              <a:gd name="connsiteY1436" fmla="*/ 1937148 h 2984464"/>
              <a:gd name="connsiteX1437" fmla="*/ 2922937 w 3916489"/>
              <a:gd name="connsiteY1437" fmla="*/ 1938097 h 2984464"/>
              <a:gd name="connsiteX1438" fmla="*/ 2921698 w 3916489"/>
              <a:gd name="connsiteY1438" fmla="*/ 1939332 h 2984464"/>
              <a:gd name="connsiteX1439" fmla="*/ 2918079 w 3916489"/>
              <a:gd name="connsiteY1439" fmla="*/ 1947501 h 2984464"/>
              <a:gd name="connsiteX1440" fmla="*/ 2919889 w 3916489"/>
              <a:gd name="connsiteY1440" fmla="*/ 1946836 h 2984464"/>
              <a:gd name="connsiteX1441" fmla="*/ 2921508 w 3916489"/>
              <a:gd name="connsiteY1441" fmla="*/ 1945601 h 2984464"/>
              <a:gd name="connsiteX1442" fmla="*/ 2930176 w 3916489"/>
              <a:gd name="connsiteY1442" fmla="*/ 1935438 h 2984464"/>
              <a:gd name="connsiteX1443" fmla="*/ 2930747 w 3916489"/>
              <a:gd name="connsiteY1443" fmla="*/ 1934203 h 2984464"/>
              <a:gd name="connsiteX1444" fmla="*/ 2931223 w 3916489"/>
              <a:gd name="connsiteY1444" fmla="*/ 1933063 h 2984464"/>
              <a:gd name="connsiteX1445" fmla="*/ 2931795 w 3916489"/>
              <a:gd name="connsiteY1445" fmla="*/ 1932113 h 2984464"/>
              <a:gd name="connsiteX1446" fmla="*/ 2933605 w 3916489"/>
              <a:gd name="connsiteY1446" fmla="*/ 1931353 h 2984464"/>
              <a:gd name="connsiteX1447" fmla="*/ 2942844 w 3916489"/>
              <a:gd name="connsiteY1447" fmla="*/ 1923375 h 2984464"/>
              <a:gd name="connsiteX1448" fmla="*/ 2943606 w 3916489"/>
              <a:gd name="connsiteY1448" fmla="*/ 1923279 h 2984464"/>
              <a:gd name="connsiteX1449" fmla="*/ 2944273 w 3916489"/>
              <a:gd name="connsiteY1449" fmla="*/ 1922805 h 2984464"/>
              <a:gd name="connsiteX1450" fmla="*/ 2944749 w 3916489"/>
              <a:gd name="connsiteY1450" fmla="*/ 1921950 h 2984464"/>
              <a:gd name="connsiteX1451" fmla="*/ 2945035 w 3916489"/>
              <a:gd name="connsiteY1451" fmla="*/ 1920620 h 2984464"/>
              <a:gd name="connsiteX1452" fmla="*/ 2942463 w 3916489"/>
              <a:gd name="connsiteY1452" fmla="*/ 1921190 h 2984464"/>
              <a:gd name="connsiteX1453" fmla="*/ 2938272 w 3916489"/>
              <a:gd name="connsiteY1453" fmla="*/ 1923564 h 2984464"/>
              <a:gd name="connsiteX1454" fmla="*/ 2831402 w 3916489"/>
              <a:gd name="connsiteY1454" fmla="*/ 1847386 h 2984464"/>
              <a:gd name="connsiteX1455" fmla="*/ 2837402 w 3916489"/>
              <a:gd name="connsiteY1455" fmla="*/ 1842351 h 2984464"/>
              <a:gd name="connsiteX1456" fmla="*/ 2838165 w 3916489"/>
              <a:gd name="connsiteY1456" fmla="*/ 1841971 h 2984464"/>
              <a:gd name="connsiteX1457" fmla="*/ 2838831 w 3916489"/>
              <a:gd name="connsiteY1457" fmla="*/ 1841401 h 2984464"/>
              <a:gd name="connsiteX1458" fmla="*/ 2839307 w 3916489"/>
              <a:gd name="connsiteY1458" fmla="*/ 1840547 h 2984464"/>
              <a:gd name="connsiteX1459" fmla="*/ 2839784 w 3916489"/>
              <a:gd name="connsiteY1459" fmla="*/ 1839407 h 2984464"/>
              <a:gd name="connsiteX1460" fmla="*/ 2839212 w 3916489"/>
              <a:gd name="connsiteY1460" fmla="*/ 1839312 h 2984464"/>
              <a:gd name="connsiteX1461" fmla="*/ 2837879 w 3916489"/>
              <a:gd name="connsiteY1461" fmla="*/ 1838362 h 2984464"/>
              <a:gd name="connsiteX1462" fmla="*/ 2838450 w 3916489"/>
              <a:gd name="connsiteY1462" fmla="*/ 1838077 h 2984464"/>
              <a:gd name="connsiteX1463" fmla="*/ 2839784 w 3916489"/>
              <a:gd name="connsiteY1463" fmla="*/ 1836557 h 2984464"/>
              <a:gd name="connsiteX1464" fmla="*/ 2839307 w 3916489"/>
              <a:gd name="connsiteY1464" fmla="*/ 1835512 h 2984464"/>
              <a:gd name="connsiteX1465" fmla="*/ 2835973 w 3916489"/>
              <a:gd name="connsiteY1465" fmla="*/ 1838647 h 2984464"/>
              <a:gd name="connsiteX1466" fmla="*/ 2832354 w 3916489"/>
              <a:gd name="connsiteY1466" fmla="*/ 1840167 h 2984464"/>
              <a:gd name="connsiteX1467" fmla="*/ 2824829 w 3916489"/>
              <a:gd name="connsiteY1467" fmla="*/ 1841212 h 2984464"/>
              <a:gd name="connsiteX1468" fmla="*/ 2825401 w 3916489"/>
              <a:gd name="connsiteY1468" fmla="*/ 1842256 h 2984464"/>
              <a:gd name="connsiteX1469" fmla="*/ 2825782 w 3916489"/>
              <a:gd name="connsiteY1469" fmla="*/ 1842731 h 2984464"/>
              <a:gd name="connsiteX1470" fmla="*/ 2826258 w 3916489"/>
              <a:gd name="connsiteY1470" fmla="*/ 1843111 h 2984464"/>
              <a:gd name="connsiteX1471" fmla="*/ 2826258 w 3916489"/>
              <a:gd name="connsiteY1471" fmla="*/ 1844061 h 2984464"/>
              <a:gd name="connsiteX1472" fmla="*/ 2820448 w 3916489"/>
              <a:gd name="connsiteY1472" fmla="*/ 1845296 h 2984464"/>
              <a:gd name="connsiteX1473" fmla="*/ 2814542 w 3916489"/>
              <a:gd name="connsiteY1473" fmla="*/ 1847955 h 2984464"/>
              <a:gd name="connsiteX1474" fmla="*/ 2815876 w 3916489"/>
              <a:gd name="connsiteY1474" fmla="*/ 1849475 h 2984464"/>
              <a:gd name="connsiteX1475" fmla="*/ 2816352 w 3916489"/>
              <a:gd name="connsiteY1475" fmla="*/ 1849855 h 2984464"/>
              <a:gd name="connsiteX1476" fmla="*/ 2814447 w 3916489"/>
              <a:gd name="connsiteY1476" fmla="*/ 1850710 h 2984464"/>
              <a:gd name="connsiteX1477" fmla="*/ 2803112 w 3916489"/>
              <a:gd name="connsiteY1477" fmla="*/ 1850995 h 2984464"/>
              <a:gd name="connsiteX1478" fmla="*/ 2801779 w 3916489"/>
              <a:gd name="connsiteY1478" fmla="*/ 1851945 h 2984464"/>
              <a:gd name="connsiteX1479" fmla="*/ 2800922 w 3916489"/>
              <a:gd name="connsiteY1479" fmla="*/ 1854225 h 2984464"/>
              <a:gd name="connsiteX1480" fmla="*/ 2799874 w 3916489"/>
              <a:gd name="connsiteY1480" fmla="*/ 1858214 h 2984464"/>
              <a:gd name="connsiteX1481" fmla="*/ 2802541 w 3916489"/>
              <a:gd name="connsiteY1481" fmla="*/ 1859639 h 2984464"/>
              <a:gd name="connsiteX1482" fmla="*/ 2815971 w 3916489"/>
              <a:gd name="connsiteY1482" fmla="*/ 1856219 h 2984464"/>
              <a:gd name="connsiteX1483" fmla="*/ 2818352 w 3916489"/>
              <a:gd name="connsiteY1483" fmla="*/ 1855079 h 2984464"/>
              <a:gd name="connsiteX1484" fmla="*/ 2821686 w 3916489"/>
              <a:gd name="connsiteY1484" fmla="*/ 1852230 h 2984464"/>
              <a:gd name="connsiteX1485" fmla="*/ 2825210 w 3916489"/>
              <a:gd name="connsiteY1485" fmla="*/ 1850805 h 2984464"/>
              <a:gd name="connsiteX1486" fmla="*/ 2828640 w 3916489"/>
              <a:gd name="connsiteY1486" fmla="*/ 1848336 h 2984464"/>
              <a:gd name="connsiteX1487" fmla="*/ 2831402 w 3916489"/>
              <a:gd name="connsiteY1487" fmla="*/ 1847386 h 2984464"/>
              <a:gd name="connsiteX1488" fmla="*/ 2882837 w 3916489"/>
              <a:gd name="connsiteY1488" fmla="*/ 1865908 h 2984464"/>
              <a:gd name="connsiteX1489" fmla="*/ 2879122 w 3916489"/>
              <a:gd name="connsiteY1489" fmla="*/ 1869612 h 2984464"/>
              <a:gd name="connsiteX1490" fmla="*/ 2871597 w 3916489"/>
              <a:gd name="connsiteY1490" fmla="*/ 1875312 h 2984464"/>
              <a:gd name="connsiteX1491" fmla="*/ 2871597 w 3916489"/>
              <a:gd name="connsiteY1491" fmla="*/ 1876356 h 2984464"/>
              <a:gd name="connsiteX1492" fmla="*/ 2873121 w 3916489"/>
              <a:gd name="connsiteY1492" fmla="*/ 1876546 h 2984464"/>
              <a:gd name="connsiteX1493" fmla="*/ 2875122 w 3916489"/>
              <a:gd name="connsiteY1493" fmla="*/ 1878636 h 2984464"/>
              <a:gd name="connsiteX1494" fmla="*/ 2876550 w 3916489"/>
              <a:gd name="connsiteY1494" fmla="*/ 1879206 h 2984464"/>
              <a:gd name="connsiteX1495" fmla="*/ 2877217 w 3916489"/>
              <a:gd name="connsiteY1495" fmla="*/ 1879016 h 2984464"/>
              <a:gd name="connsiteX1496" fmla="*/ 2878646 w 3916489"/>
              <a:gd name="connsiteY1496" fmla="*/ 1878351 h 2984464"/>
              <a:gd name="connsiteX1497" fmla="*/ 2879884 w 3916489"/>
              <a:gd name="connsiteY1497" fmla="*/ 1878541 h 2984464"/>
              <a:gd name="connsiteX1498" fmla="*/ 2881027 w 3916489"/>
              <a:gd name="connsiteY1498" fmla="*/ 1879871 h 2984464"/>
              <a:gd name="connsiteX1499" fmla="*/ 2881694 w 3916489"/>
              <a:gd name="connsiteY1499" fmla="*/ 1880156 h 2984464"/>
              <a:gd name="connsiteX1500" fmla="*/ 2882646 w 3916489"/>
              <a:gd name="connsiteY1500" fmla="*/ 1879396 h 2984464"/>
              <a:gd name="connsiteX1501" fmla="*/ 2882837 w 3916489"/>
              <a:gd name="connsiteY1501" fmla="*/ 1877686 h 2984464"/>
              <a:gd name="connsiteX1502" fmla="*/ 2882837 w 3916489"/>
              <a:gd name="connsiteY1502" fmla="*/ 1873412 h 2984464"/>
              <a:gd name="connsiteX1503" fmla="*/ 2883218 w 3916489"/>
              <a:gd name="connsiteY1503" fmla="*/ 1871417 h 2984464"/>
              <a:gd name="connsiteX1504" fmla="*/ 2884265 w 3916489"/>
              <a:gd name="connsiteY1504" fmla="*/ 1868757 h 2984464"/>
              <a:gd name="connsiteX1505" fmla="*/ 2884742 w 3916489"/>
              <a:gd name="connsiteY1505" fmla="*/ 1866953 h 2984464"/>
              <a:gd name="connsiteX1506" fmla="*/ 2884551 w 3916489"/>
              <a:gd name="connsiteY1506" fmla="*/ 1864958 h 2984464"/>
              <a:gd name="connsiteX1507" fmla="*/ 2882837 w 3916489"/>
              <a:gd name="connsiteY1507" fmla="*/ 1865908 h 2984464"/>
              <a:gd name="connsiteX1508" fmla="*/ 2675192 w 3916489"/>
              <a:gd name="connsiteY1508" fmla="*/ 1916155 h 2984464"/>
              <a:gd name="connsiteX1509" fmla="*/ 2676716 w 3916489"/>
              <a:gd name="connsiteY1509" fmla="*/ 1913401 h 2984464"/>
              <a:gd name="connsiteX1510" fmla="*/ 2677097 w 3916489"/>
              <a:gd name="connsiteY1510" fmla="*/ 1913021 h 2984464"/>
              <a:gd name="connsiteX1511" fmla="*/ 2678335 w 3916489"/>
              <a:gd name="connsiteY1511" fmla="*/ 1912356 h 2984464"/>
              <a:gd name="connsiteX1512" fmla="*/ 2679287 w 3916489"/>
              <a:gd name="connsiteY1512" fmla="*/ 1910646 h 2984464"/>
              <a:gd name="connsiteX1513" fmla="*/ 2679859 w 3916489"/>
              <a:gd name="connsiteY1513" fmla="*/ 1908367 h 2984464"/>
              <a:gd name="connsiteX1514" fmla="*/ 2680049 w 3916489"/>
              <a:gd name="connsiteY1514" fmla="*/ 1905897 h 2984464"/>
              <a:gd name="connsiteX1515" fmla="*/ 2680430 w 3916489"/>
              <a:gd name="connsiteY1515" fmla="*/ 1903618 h 2984464"/>
              <a:gd name="connsiteX1516" fmla="*/ 2682431 w 3916489"/>
              <a:gd name="connsiteY1516" fmla="*/ 1898963 h 2984464"/>
              <a:gd name="connsiteX1517" fmla="*/ 2683097 w 3916489"/>
              <a:gd name="connsiteY1517" fmla="*/ 1896494 h 2984464"/>
              <a:gd name="connsiteX1518" fmla="*/ 2682526 w 3916489"/>
              <a:gd name="connsiteY1518" fmla="*/ 1895259 h 2984464"/>
              <a:gd name="connsiteX1519" fmla="*/ 2681859 w 3916489"/>
              <a:gd name="connsiteY1519" fmla="*/ 1895353 h 2984464"/>
              <a:gd name="connsiteX1520" fmla="*/ 2681192 w 3916489"/>
              <a:gd name="connsiteY1520" fmla="*/ 1896494 h 2984464"/>
              <a:gd name="connsiteX1521" fmla="*/ 2680621 w 3916489"/>
              <a:gd name="connsiteY1521" fmla="*/ 1900198 h 2984464"/>
              <a:gd name="connsiteX1522" fmla="*/ 2679859 w 3916489"/>
              <a:gd name="connsiteY1522" fmla="*/ 1902003 h 2984464"/>
              <a:gd name="connsiteX1523" fmla="*/ 2678907 w 3916489"/>
              <a:gd name="connsiteY1523" fmla="*/ 1903522 h 2984464"/>
              <a:gd name="connsiteX1524" fmla="*/ 2678049 w 3916489"/>
              <a:gd name="connsiteY1524" fmla="*/ 1904472 h 2984464"/>
              <a:gd name="connsiteX1525" fmla="*/ 2677668 w 3916489"/>
              <a:gd name="connsiteY1525" fmla="*/ 1901623 h 2984464"/>
              <a:gd name="connsiteX1526" fmla="*/ 2676240 w 3916489"/>
              <a:gd name="connsiteY1526" fmla="*/ 1901908 h 2984464"/>
              <a:gd name="connsiteX1527" fmla="*/ 2667286 w 3916489"/>
              <a:gd name="connsiteY1527" fmla="*/ 1907987 h 2984464"/>
              <a:gd name="connsiteX1528" fmla="*/ 2666238 w 3916489"/>
              <a:gd name="connsiteY1528" fmla="*/ 1909127 h 2984464"/>
              <a:gd name="connsiteX1529" fmla="*/ 2667857 w 3916489"/>
              <a:gd name="connsiteY1529" fmla="*/ 1909887 h 2984464"/>
              <a:gd name="connsiteX1530" fmla="*/ 2672906 w 3916489"/>
              <a:gd name="connsiteY1530" fmla="*/ 1910077 h 2984464"/>
              <a:gd name="connsiteX1531" fmla="*/ 2671096 w 3916489"/>
              <a:gd name="connsiteY1531" fmla="*/ 1911976 h 2984464"/>
              <a:gd name="connsiteX1532" fmla="*/ 2667286 w 3916489"/>
              <a:gd name="connsiteY1532" fmla="*/ 1912831 h 2984464"/>
              <a:gd name="connsiteX1533" fmla="*/ 2665381 w 3916489"/>
              <a:gd name="connsiteY1533" fmla="*/ 1913781 h 2984464"/>
              <a:gd name="connsiteX1534" fmla="*/ 2665381 w 3916489"/>
              <a:gd name="connsiteY1534" fmla="*/ 1914826 h 2984464"/>
              <a:gd name="connsiteX1535" fmla="*/ 2671286 w 3916489"/>
              <a:gd name="connsiteY1535" fmla="*/ 1914636 h 2984464"/>
              <a:gd name="connsiteX1536" fmla="*/ 2672906 w 3916489"/>
              <a:gd name="connsiteY1536" fmla="*/ 1915681 h 2984464"/>
              <a:gd name="connsiteX1537" fmla="*/ 2670810 w 3916489"/>
              <a:gd name="connsiteY1537" fmla="*/ 1916631 h 2984464"/>
              <a:gd name="connsiteX1538" fmla="*/ 2666238 w 3916489"/>
              <a:gd name="connsiteY1538" fmla="*/ 1916251 h 2984464"/>
              <a:gd name="connsiteX1539" fmla="*/ 2664428 w 3916489"/>
              <a:gd name="connsiteY1539" fmla="*/ 1917675 h 2984464"/>
              <a:gd name="connsiteX1540" fmla="*/ 2666333 w 3916489"/>
              <a:gd name="connsiteY1540" fmla="*/ 1918815 h 2984464"/>
              <a:gd name="connsiteX1541" fmla="*/ 2668238 w 3916489"/>
              <a:gd name="connsiteY1541" fmla="*/ 1918910 h 2984464"/>
              <a:gd name="connsiteX1542" fmla="*/ 2674334 w 3916489"/>
              <a:gd name="connsiteY1542" fmla="*/ 1916916 h 2984464"/>
              <a:gd name="connsiteX1543" fmla="*/ 2675192 w 3916489"/>
              <a:gd name="connsiteY1543" fmla="*/ 1916155 h 2984464"/>
              <a:gd name="connsiteX1544" fmla="*/ 2686717 w 3916489"/>
              <a:gd name="connsiteY1544" fmla="*/ 1916631 h 2984464"/>
              <a:gd name="connsiteX1545" fmla="*/ 2686526 w 3916489"/>
              <a:gd name="connsiteY1545" fmla="*/ 1915966 h 2984464"/>
              <a:gd name="connsiteX1546" fmla="*/ 2685765 w 3916489"/>
              <a:gd name="connsiteY1546" fmla="*/ 1915681 h 2984464"/>
              <a:gd name="connsiteX1547" fmla="*/ 2685193 w 3916489"/>
              <a:gd name="connsiteY1547" fmla="*/ 1916061 h 2984464"/>
              <a:gd name="connsiteX1548" fmla="*/ 2684717 w 3916489"/>
              <a:gd name="connsiteY1548" fmla="*/ 1916916 h 2984464"/>
              <a:gd name="connsiteX1549" fmla="*/ 2684336 w 3916489"/>
              <a:gd name="connsiteY1549" fmla="*/ 1917865 h 2984464"/>
              <a:gd name="connsiteX1550" fmla="*/ 2683955 w 3916489"/>
              <a:gd name="connsiteY1550" fmla="*/ 1918625 h 2984464"/>
              <a:gd name="connsiteX1551" fmla="*/ 2680811 w 3916489"/>
              <a:gd name="connsiteY1551" fmla="*/ 1921950 h 2984464"/>
              <a:gd name="connsiteX1552" fmla="*/ 2678907 w 3916489"/>
              <a:gd name="connsiteY1552" fmla="*/ 1923185 h 2984464"/>
              <a:gd name="connsiteX1553" fmla="*/ 2676240 w 3916489"/>
              <a:gd name="connsiteY1553" fmla="*/ 1925844 h 2984464"/>
              <a:gd name="connsiteX1554" fmla="*/ 2675192 w 3916489"/>
              <a:gd name="connsiteY1554" fmla="*/ 1925559 h 2984464"/>
              <a:gd name="connsiteX1555" fmla="*/ 2674334 w 3916489"/>
              <a:gd name="connsiteY1555" fmla="*/ 1924039 h 2984464"/>
              <a:gd name="connsiteX1556" fmla="*/ 2673382 w 3916489"/>
              <a:gd name="connsiteY1556" fmla="*/ 1922994 h 2984464"/>
              <a:gd name="connsiteX1557" fmla="*/ 2672239 w 3916489"/>
              <a:gd name="connsiteY1557" fmla="*/ 1922615 h 2984464"/>
              <a:gd name="connsiteX1558" fmla="*/ 2670810 w 3916489"/>
              <a:gd name="connsiteY1558" fmla="*/ 1923185 h 2984464"/>
              <a:gd name="connsiteX1559" fmla="*/ 2670810 w 3916489"/>
              <a:gd name="connsiteY1559" fmla="*/ 1924135 h 2984464"/>
              <a:gd name="connsiteX1560" fmla="*/ 2671382 w 3916489"/>
              <a:gd name="connsiteY1560" fmla="*/ 1924039 h 2984464"/>
              <a:gd name="connsiteX1561" fmla="*/ 2672525 w 3916489"/>
              <a:gd name="connsiteY1561" fmla="*/ 1924229 h 2984464"/>
              <a:gd name="connsiteX1562" fmla="*/ 2673096 w 3916489"/>
              <a:gd name="connsiteY1562" fmla="*/ 1924135 h 2984464"/>
              <a:gd name="connsiteX1563" fmla="*/ 2673096 w 3916489"/>
              <a:gd name="connsiteY1563" fmla="*/ 1925084 h 2984464"/>
              <a:gd name="connsiteX1564" fmla="*/ 2672429 w 3916489"/>
              <a:gd name="connsiteY1564" fmla="*/ 1925464 h 2984464"/>
              <a:gd name="connsiteX1565" fmla="*/ 2672144 w 3916489"/>
              <a:gd name="connsiteY1565" fmla="*/ 1925749 h 2984464"/>
              <a:gd name="connsiteX1566" fmla="*/ 2671953 w 3916489"/>
              <a:gd name="connsiteY1566" fmla="*/ 1926224 h 2984464"/>
              <a:gd name="connsiteX1567" fmla="*/ 2671667 w 3916489"/>
              <a:gd name="connsiteY1567" fmla="*/ 1926984 h 2984464"/>
              <a:gd name="connsiteX1568" fmla="*/ 2672144 w 3916489"/>
              <a:gd name="connsiteY1568" fmla="*/ 1926889 h 2984464"/>
              <a:gd name="connsiteX1569" fmla="*/ 2673096 w 3916489"/>
              <a:gd name="connsiteY1569" fmla="*/ 1926984 h 2984464"/>
              <a:gd name="connsiteX1570" fmla="*/ 2673572 w 3916489"/>
              <a:gd name="connsiteY1570" fmla="*/ 1926889 h 2984464"/>
              <a:gd name="connsiteX1571" fmla="*/ 2672620 w 3916489"/>
              <a:gd name="connsiteY1571" fmla="*/ 1928314 h 2984464"/>
              <a:gd name="connsiteX1572" fmla="*/ 2670429 w 3916489"/>
              <a:gd name="connsiteY1572" fmla="*/ 1928884 h 2984464"/>
              <a:gd name="connsiteX1573" fmla="*/ 2669382 w 3916489"/>
              <a:gd name="connsiteY1573" fmla="*/ 1929644 h 2984464"/>
              <a:gd name="connsiteX1574" fmla="*/ 2675477 w 3916489"/>
              <a:gd name="connsiteY1574" fmla="*/ 1929644 h 2984464"/>
              <a:gd name="connsiteX1575" fmla="*/ 2676430 w 3916489"/>
              <a:gd name="connsiteY1575" fmla="*/ 1929264 h 2984464"/>
              <a:gd name="connsiteX1576" fmla="*/ 2678430 w 3916489"/>
              <a:gd name="connsiteY1576" fmla="*/ 1927364 h 2984464"/>
              <a:gd name="connsiteX1577" fmla="*/ 2680621 w 3916489"/>
              <a:gd name="connsiteY1577" fmla="*/ 1925844 h 2984464"/>
              <a:gd name="connsiteX1578" fmla="*/ 2686526 w 3916489"/>
              <a:gd name="connsiteY1578" fmla="*/ 1917580 h 2984464"/>
              <a:gd name="connsiteX1579" fmla="*/ 2686717 w 3916489"/>
              <a:gd name="connsiteY1579" fmla="*/ 1916631 h 2984464"/>
              <a:gd name="connsiteX1580" fmla="*/ 2695194 w 3916489"/>
              <a:gd name="connsiteY1580" fmla="*/ 1920810 h 2984464"/>
              <a:gd name="connsiteX1581" fmla="*/ 2696813 w 3916489"/>
              <a:gd name="connsiteY1581" fmla="*/ 1917865 h 2984464"/>
              <a:gd name="connsiteX1582" fmla="*/ 2697957 w 3916489"/>
              <a:gd name="connsiteY1582" fmla="*/ 1914826 h 2984464"/>
              <a:gd name="connsiteX1583" fmla="*/ 2698433 w 3916489"/>
              <a:gd name="connsiteY1583" fmla="*/ 1912641 h 2984464"/>
              <a:gd name="connsiteX1584" fmla="*/ 2697766 w 3916489"/>
              <a:gd name="connsiteY1584" fmla="*/ 1911406 h 2984464"/>
              <a:gd name="connsiteX1585" fmla="*/ 2696623 w 3916489"/>
              <a:gd name="connsiteY1585" fmla="*/ 1910931 h 2984464"/>
              <a:gd name="connsiteX1586" fmla="*/ 2695670 w 3916489"/>
              <a:gd name="connsiteY1586" fmla="*/ 1911026 h 2984464"/>
              <a:gd name="connsiteX1587" fmla="*/ 2694623 w 3916489"/>
              <a:gd name="connsiteY1587" fmla="*/ 1911596 h 2984464"/>
              <a:gd name="connsiteX1588" fmla="*/ 2693575 w 3916489"/>
              <a:gd name="connsiteY1588" fmla="*/ 1912641 h 2984464"/>
              <a:gd name="connsiteX1589" fmla="*/ 2689765 w 3916489"/>
              <a:gd name="connsiteY1589" fmla="*/ 1918055 h 2984464"/>
              <a:gd name="connsiteX1590" fmla="*/ 2685669 w 3916489"/>
              <a:gd name="connsiteY1590" fmla="*/ 1922520 h 2984464"/>
              <a:gd name="connsiteX1591" fmla="*/ 2683764 w 3916489"/>
              <a:gd name="connsiteY1591" fmla="*/ 1925464 h 2984464"/>
              <a:gd name="connsiteX1592" fmla="*/ 2683002 w 3916489"/>
              <a:gd name="connsiteY1592" fmla="*/ 1927744 h 2984464"/>
              <a:gd name="connsiteX1593" fmla="*/ 2683764 w 3916489"/>
              <a:gd name="connsiteY1593" fmla="*/ 1928409 h 2984464"/>
              <a:gd name="connsiteX1594" fmla="*/ 2687479 w 3916489"/>
              <a:gd name="connsiteY1594" fmla="*/ 1927554 h 2984464"/>
              <a:gd name="connsiteX1595" fmla="*/ 2690432 w 3916489"/>
              <a:gd name="connsiteY1595" fmla="*/ 1925844 h 2984464"/>
              <a:gd name="connsiteX1596" fmla="*/ 2693384 w 3916489"/>
              <a:gd name="connsiteY1596" fmla="*/ 1923375 h 2984464"/>
              <a:gd name="connsiteX1597" fmla="*/ 2695194 w 3916489"/>
              <a:gd name="connsiteY1597" fmla="*/ 1920810 h 2984464"/>
              <a:gd name="connsiteX1598" fmla="*/ 2270665 w 3916489"/>
              <a:gd name="connsiteY1598" fmla="*/ 2368195 h 2984464"/>
              <a:gd name="connsiteX1599" fmla="*/ 2269998 w 3916489"/>
              <a:gd name="connsiteY1599" fmla="*/ 2367625 h 2984464"/>
              <a:gd name="connsiteX1600" fmla="*/ 2269427 w 3916489"/>
              <a:gd name="connsiteY1600" fmla="*/ 2366485 h 2984464"/>
              <a:gd name="connsiteX1601" fmla="*/ 2269332 w 3916489"/>
              <a:gd name="connsiteY1601" fmla="*/ 2365345 h 2984464"/>
              <a:gd name="connsiteX1602" fmla="*/ 2269998 w 3916489"/>
              <a:gd name="connsiteY1602" fmla="*/ 2364870 h 2984464"/>
              <a:gd name="connsiteX1603" fmla="*/ 2270855 w 3916489"/>
              <a:gd name="connsiteY1603" fmla="*/ 2365155 h 2984464"/>
              <a:gd name="connsiteX1604" fmla="*/ 2273046 w 3916489"/>
              <a:gd name="connsiteY1604" fmla="*/ 2367435 h 2984464"/>
              <a:gd name="connsiteX1605" fmla="*/ 2272475 w 3916489"/>
              <a:gd name="connsiteY1605" fmla="*/ 2366010 h 2984464"/>
              <a:gd name="connsiteX1606" fmla="*/ 2271713 w 3916489"/>
              <a:gd name="connsiteY1606" fmla="*/ 2364775 h 2984464"/>
              <a:gd name="connsiteX1607" fmla="*/ 2271141 w 3916489"/>
              <a:gd name="connsiteY1607" fmla="*/ 2363350 h 2984464"/>
              <a:gd name="connsiteX1608" fmla="*/ 2270760 w 3916489"/>
              <a:gd name="connsiteY1608" fmla="*/ 2361546 h 2984464"/>
              <a:gd name="connsiteX1609" fmla="*/ 2269332 w 3916489"/>
              <a:gd name="connsiteY1609" fmla="*/ 2360691 h 2984464"/>
              <a:gd name="connsiteX1610" fmla="*/ 2267903 w 3916489"/>
              <a:gd name="connsiteY1610" fmla="*/ 2360786 h 2984464"/>
              <a:gd name="connsiteX1611" fmla="*/ 2265045 w 3916489"/>
              <a:gd name="connsiteY1611" fmla="*/ 2361546 h 2984464"/>
              <a:gd name="connsiteX1612" fmla="*/ 2260949 w 3916489"/>
              <a:gd name="connsiteY1612" fmla="*/ 2361261 h 2984464"/>
              <a:gd name="connsiteX1613" fmla="*/ 2259425 w 3916489"/>
              <a:gd name="connsiteY1613" fmla="*/ 2361546 h 2984464"/>
              <a:gd name="connsiteX1614" fmla="*/ 2257330 w 3916489"/>
              <a:gd name="connsiteY1614" fmla="*/ 2362590 h 2984464"/>
              <a:gd name="connsiteX1615" fmla="*/ 2255234 w 3916489"/>
              <a:gd name="connsiteY1615" fmla="*/ 2364300 h 2984464"/>
              <a:gd name="connsiteX1616" fmla="*/ 2253329 w 3916489"/>
              <a:gd name="connsiteY1616" fmla="*/ 2366770 h 2984464"/>
              <a:gd name="connsiteX1617" fmla="*/ 2252472 w 3916489"/>
              <a:gd name="connsiteY1617" fmla="*/ 2369145 h 2984464"/>
              <a:gd name="connsiteX1618" fmla="*/ 2253044 w 3916489"/>
              <a:gd name="connsiteY1618" fmla="*/ 2371139 h 2984464"/>
              <a:gd name="connsiteX1619" fmla="*/ 2253615 w 3916489"/>
              <a:gd name="connsiteY1619" fmla="*/ 2372184 h 2984464"/>
              <a:gd name="connsiteX1620" fmla="*/ 2254377 w 3916489"/>
              <a:gd name="connsiteY1620" fmla="*/ 2372754 h 2984464"/>
              <a:gd name="connsiteX1621" fmla="*/ 2257235 w 3916489"/>
              <a:gd name="connsiteY1621" fmla="*/ 2373799 h 2984464"/>
              <a:gd name="connsiteX1622" fmla="*/ 2261997 w 3916489"/>
              <a:gd name="connsiteY1622" fmla="*/ 2374179 h 2984464"/>
              <a:gd name="connsiteX1623" fmla="*/ 2263331 w 3916489"/>
              <a:gd name="connsiteY1623" fmla="*/ 2373704 h 2984464"/>
              <a:gd name="connsiteX1624" fmla="*/ 2265617 w 3916489"/>
              <a:gd name="connsiteY1624" fmla="*/ 2371424 h 2984464"/>
              <a:gd name="connsiteX1625" fmla="*/ 2266760 w 3916489"/>
              <a:gd name="connsiteY1625" fmla="*/ 2370949 h 2984464"/>
              <a:gd name="connsiteX1626" fmla="*/ 2266950 w 3916489"/>
              <a:gd name="connsiteY1626" fmla="*/ 2370759 h 2984464"/>
              <a:gd name="connsiteX1627" fmla="*/ 2270284 w 3916489"/>
              <a:gd name="connsiteY1627" fmla="*/ 2368955 h 2984464"/>
              <a:gd name="connsiteX1628" fmla="*/ 2270665 w 3916489"/>
              <a:gd name="connsiteY1628" fmla="*/ 2368195 h 2984464"/>
              <a:gd name="connsiteX1629" fmla="*/ 2312956 w 3916489"/>
              <a:gd name="connsiteY1629" fmla="*/ 2001738 h 2984464"/>
              <a:gd name="connsiteX1630" fmla="*/ 2312003 w 3916489"/>
              <a:gd name="connsiteY1630" fmla="*/ 2002118 h 2984464"/>
              <a:gd name="connsiteX1631" fmla="*/ 2310099 w 3916489"/>
              <a:gd name="connsiteY1631" fmla="*/ 2003923 h 2984464"/>
              <a:gd name="connsiteX1632" fmla="*/ 2309146 w 3916489"/>
              <a:gd name="connsiteY1632" fmla="*/ 2004303 h 2984464"/>
              <a:gd name="connsiteX1633" fmla="*/ 2308670 w 3916489"/>
              <a:gd name="connsiteY1633" fmla="*/ 2004778 h 2984464"/>
              <a:gd name="connsiteX1634" fmla="*/ 2307812 w 3916489"/>
              <a:gd name="connsiteY1634" fmla="*/ 2005917 h 2984464"/>
              <a:gd name="connsiteX1635" fmla="*/ 2306955 w 3916489"/>
              <a:gd name="connsiteY1635" fmla="*/ 2007247 h 2984464"/>
              <a:gd name="connsiteX1636" fmla="*/ 2306574 w 3916489"/>
              <a:gd name="connsiteY1636" fmla="*/ 2008482 h 2984464"/>
              <a:gd name="connsiteX1637" fmla="*/ 2306765 w 3916489"/>
              <a:gd name="connsiteY1637" fmla="*/ 2010477 h 2984464"/>
              <a:gd name="connsiteX1638" fmla="*/ 2307241 w 3916489"/>
              <a:gd name="connsiteY1638" fmla="*/ 2011047 h 2984464"/>
              <a:gd name="connsiteX1639" fmla="*/ 2307908 w 3916489"/>
              <a:gd name="connsiteY1639" fmla="*/ 2011237 h 2984464"/>
              <a:gd name="connsiteX1640" fmla="*/ 2308670 w 3916489"/>
              <a:gd name="connsiteY1640" fmla="*/ 2012187 h 2984464"/>
              <a:gd name="connsiteX1641" fmla="*/ 2310384 w 3916489"/>
              <a:gd name="connsiteY1641" fmla="*/ 2012852 h 2984464"/>
              <a:gd name="connsiteX1642" fmla="*/ 2316766 w 3916489"/>
              <a:gd name="connsiteY1642" fmla="*/ 2011142 h 2984464"/>
              <a:gd name="connsiteX1643" fmla="*/ 2318766 w 3916489"/>
              <a:gd name="connsiteY1643" fmla="*/ 2009907 h 2984464"/>
              <a:gd name="connsiteX1644" fmla="*/ 2320290 w 3916489"/>
              <a:gd name="connsiteY1644" fmla="*/ 2007532 h 2984464"/>
              <a:gd name="connsiteX1645" fmla="*/ 2320100 w 3916489"/>
              <a:gd name="connsiteY1645" fmla="*/ 2005822 h 2984464"/>
              <a:gd name="connsiteX1646" fmla="*/ 2317337 w 3916489"/>
              <a:gd name="connsiteY1646" fmla="*/ 2001738 h 2984464"/>
              <a:gd name="connsiteX1647" fmla="*/ 2312956 w 3916489"/>
              <a:gd name="connsiteY1647" fmla="*/ 2001738 h 2984464"/>
              <a:gd name="connsiteX1648" fmla="*/ 2318671 w 3916489"/>
              <a:gd name="connsiteY1648" fmla="*/ 2179742 h 2984464"/>
              <a:gd name="connsiteX1649" fmla="*/ 2321338 w 3916489"/>
              <a:gd name="connsiteY1649" fmla="*/ 2180122 h 2984464"/>
              <a:gd name="connsiteX1650" fmla="*/ 2327243 w 3916489"/>
              <a:gd name="connsiteY1650" fmla="*/ 2179362 h 2984464"/>
              <a:gd name="connsiteX1651" fmla="*/ 2326577 w 3916489"/>
              <a:gd name="connsiteY1651" fmla="*/ 2178508 h 2984464"/>
              <a:gd name="connsiteX1652" fmla="*/ 2324862 w 3916489"/>
              <a:gd name="connsiteY1652" fmla="*/ 2174993 h 2984464"/>
              <a:gd name="connsiteX1653" fmla="*/ 2326577 w 3916489"/>
              <a:gd name="connsiteY1653" fmla="*/ 2175183 h 2984464"/>
              <a:gd name="connsiteX1654" fmla="*/ 2327815 w 3916489"/>
              <a:gd name="connsiteY1654" fmla="*/ 2176893 h 2984464"/>
              <a:gd name="connsiteX1655" fmla="*/ 2329720 w 3916489"/>
              <a:gd name="connsiteY1655" fmla="*/ 2181642 h 2984464"/>
              <a:gd name="connsiteX1656" fmla="*/ 2330672 w 3916489"/>
              <a:gd name="connsiteY1656" fmla="*/ 2182307 h 2984464"/>
              <a:gd name="connsiteX1657" fmla="*/ 2332958 w 3916489"/>
              <a:gd name="connsiteY1657" fmla="*/ 2181927 h 2984464"/>
              <a:gd name="connsiteX1658" fmla="*/ 2336578 w 3916489"/>
              <a:gd name="connsiteY1658" fmla="*/ 2184397 h 2984464"/>
              <a:gd name="connsiteX1659" fmla="*/ 2338864 w 3916489"/>
              <a:gd name="connsiteY1659" fmla="*/ 2185251 h 2984464"/>
              <a:gd name="connsiteX1660" fmla="*/ 2342579 w 3916489"/>
              <a:gd name="connsiteY1660" fmla="*/ 2187626 h 2984464"/>
              <a:gd name="connsiteX1661" fmla="*/ 2344388 w 3916489"/>
              <a:gd name="connsiteY1661" fmla="*/ 2188291 h 2984464"/>
              <a:gd name="connsiteX1662" fmla="*/ 2345532 w 3916489"/>
              <a:gd name="connsiteY1662" fmla="*/ 2188006 h 2984464"/>
              <a:gd name="connsiteX1663" fmla="*/ 2348199 w 3916489"/>
              <a:gd name="connsiteY1663" fmla="*/ 2186486 h 2984464"/>
              <a:gd name="connsiteX1664" fmla="*/ 2349151 w 3916489"/>
              <a:gd name="connsiteY1664" fmla="*/ 2186771 h 2984464"/>
              <a:gd name="connsiteX1665" fmla="*/ 2350103 w 3916489"/>
              <a:gd name="connsiteY1665" fmla="*/ 2187246 h 2984464"/>
              <a:gd name="connsiteX1666" fmla="*/ 2351056 w 3916489"/>
              <a:gd name="connsiteY1666" fmla="*/ 2187436 h 2984464"/>
              <a:gd name="connsiteX1667" fmla="*/ 2351913 w 3916489"/>
              <a:gd name="connsiteY1667" fmla="*/ 2186486 h 2984464"/>
              <a:gd name="connsiteX1668" fmla="*/ 2344484 w 3916489"/>
              <a:gd name="connsiteY1668" fmla="*/ 2182212 h 2984464"/>
              <a:gd name="connsiteX1669" fmla="*/ 2341245 w 3916489"/>
              <a:gd name="connsiteY1669" fmla="*/ 2181452 h 2984464"/>
              <a:gd name="connsiteX1670" fmla="*/ 2340483 w 3916489"/>
              <a:gd name="connsiteY1670" fmla="*/ 2180882 h 2984464"/>
              <a:gd name="connsiteX1671" fmla="*/ 2339435 w 3916489"/>
              <a:gd name="connsiteY1671" fmla="*/ 2177463 h 2984464"/>
              <a:gd name="connsiteX1672" fmla="*/ 2339150 w 3916489"/>
              <a:gd name="connsiteY1672" fmla="*/ 2176988 h 2984464"/>
              <a:gd name="connsiteX1673" fmla="*/ 2338578 w 3916489"/>
              <a:gd name="connsiteY1673" fmla="*/ 2176513 h 2984464"/>
              <a:gd name="connsiteX1674" fmla="*/ 2337340 w 3916489"/>
              <a:gd name="connsiteY1674" fmla="*/ 2174138 h 2984464"/>
              <a:gd name="connsiteX1675" fmla="*/ 2336578 w 3916489"/>
              <a:gd name="connsiteY1675" fmla="*/ 2173473 h 2984464"/>
              <a:gd name="connsiteX1676" fmla="*/ 2335625 w 3916489"/>
              <a:gd name="connsiteY1676" fmla="*/ 2173473 h 2984464"/>
              <a:gd name="connsiteX1677" fmla="*/ 2332101 w 3916489"/>
              <a:gd name="connsiteY1677" fmla="*/ 2174423 h 2984464"/>
              <a:gd name="connsiteX1678" fmla="*/ 2330672 w 3916489"/>
              <a:gd name="connsiteY1678" fmla="*/ 2173663 h 2984464"/>
              <a:gd name="connsiteX1679" fmla="*/ 2329149 w 3916489"/>
              <a:gd name="connsiteY1679" fmla="*/ 2171953 h 2984464"/>
              <a:gd name="connsiteX1680" fmla="*/ 2326672 w 3916489"/>
              <a:gd name="connsiteY1680" fmla="*/ 2168249 h 2984464"/>
              <a:gd name="connsiteX1681" fmla="*/ 2325529 w 3916489"/>
              <a:gd name="connsiteY1681" fmla="*/ 2167489 h 2984464"/>
              <a:gd name="connsiteX1682" fmla="*/ 2324291 w 3916489"/>
              <a:gd name="connsiteY1682" fmla="*/ 2167489 h 2984464"/>
              <a:gd name="connsiteX1683" fmla="*/ 2323148 w 3916489"/>
              <a:gd name="connsiteY1683" fmla="*/ 2168059 h 2984464"/>
              <a:gd name="connsiteX1684" fmla="*/ 2322005 w 3916489"/>
              <a:gd name="connsiteY1684" fmla="*/ 2169009 h 2984464"/>
              <a:gd name="connsiteX1685" fmla="*/ 2322481 w 3916489"/>
              <a:gd name="connsiteY1685" fmla="*/ 2169959 h 2984464"/>
              <a:gd name="connsiteX1686" fmla="*/ 2315909 w 3916489"/>
              <a:gd name="connsiteY1686" fmla="*/ 2177937 h 2984464"/>
              <a:gd name="connsiteX1687" fmla="*/ 2318671 w 3916489"/>
              <a:gd name="connsiteY1687" fmla="*/ 2179742 h 2984464"/>
              <a:gd name="connsiteX1688" fmla="*/ 2389727 w 3916489"/>
              <a:gd name="connsiteY1688" fmla="*/ 2065854 h 2984464"/>
              <a:gd name="connsiteX1689" fmla="*/ 2388108 w 3916489"/>
              <a:gd name="connsiteY1689" fmla="*/ 2066139 h 2984464"/>
              <a:gd name="connsiteX1690" fmla="*/ 2388108 w 3916489"/>
              <a:gd name="connsiteY1690" fmla="*/ 2066994 h 2984464"/>
              <a:gd name="connsiteX1691" fmla="*/ 2390108 w 3916489"/>
              <a:gd name="connsiteY1691" fmla="*/ 2067469 h 2984464"/>
              <a:gd name="connsiteX1692" fmla="*/ 2395919 w 3916489"/>
              <a:gd name="connsiteY1692" fmla="*/ 2066139 h 2984464"/>
              <a:gd name="connsiteX1693" fmla="*/ 2396585 w 3916489"/>
              <a:gd name="connsiteY1693" fmla="*/ 2065759 h 2984464"/>
              <a:gd name="connsiteX1694" fmla="*/ 2397824 w 3916489"/>
              <a:gd name="connsiteY1694" fmla="*/ 2064049 h 2984464"/>
              <a:gd name="connsiteX1695" fmla="*/ 2398395 w 3916489"/>
              <a:gd name="connsiteY1695" fmla="*/ 2063479 h 2984464"/>
              <a:gd name="connsiteX1696" fmla="*/ 2399157 w 3916489"/>
              <a:gd name="connsiteY1696" fmla="*/ 2063479 h 2984464"/>
              <a:gd name="connsiteX1697" fmla="*/ 2400776 w 3916489"/>
              <a:gd name="connsiteY1697" fmla="*/ 2063954 h 2984464"/>
              <a:gd name="connsiteX1698" fmla="*/ 2401634 w 3916489"/>
              <a:gd name="connsiteY1698" fmla="*/ 2063479 h 2984464"/>
              <a:gd name="connsiteX1699" fmla="*/ 2402015 w 3916489"/>
              <a:gd name="connsiteY1699" fmla="*/ 2062624 h 2984464"/>
              <a:gd name="connsiteX1700" fmla="*/ 2402110 w 3916489"/>
              <a:gd name="connsiteY1700" fmla="*/ 2062244 h 2984464"/>
              <a:gd name="connsiteX1701" fmla="*/ 2402110 w 3916489"/>
              <a:gd name="connsiteY1701" fmla="*/ 2061674 h 2984464"/>
              <a:gd name="connsiteX1702" fmla="*/ 2395633 w 3916489"/>
              <a:gd name="connsiteY1702" fmla="*/ 2061674 h 2984464"/>
              <a:gd name="connsiteX1703" fmla="*/ 2394299 w 3916489"/>
              <a:gd name="connsiteY1703" fmla="*/ 2061294 h 2984464"/>
              <a:gd name="connsiteX1704" fmla="*/ 2391823 w 3916489"/>
              <a:gd name="connsiteY1704" fmla="*/ 2059870 h 2984464"/>
              <a:gd name="connsiteX1705" fmla="*/ 2390490 w 3916489"/>
              <a:gd name="connsiteY1705" fmla="*/ 2059775 h 2984464"/>
              <a:gd name="connsiteX1706" fmla="*/ 2390870 w 3916489"/>
              <a:gd name="connsiteY1706" fmla="*/ 2062434 h 2984464"/>
              <a:gd name="connsiteX1707" fmla="*/ 2390680 w 3916489"/>
              <a:gd name="connsiteY1707" fmla="*/ 2064524 h 2984464"/>
              <a:gd name="connsiteX1708" fmla="*/ 2389727 w 3916489"/>
              <a:gd name="connsiteY1708" fmla="*/ 2065854 h 2984464"/>
              <a:gd name="connsiteX1709" fmla="*/ 2424684 w 3916489"/>
              <a:gd name="connsiteY1709" fmla="*/ 2151911 h 2984464"/>
              <a:gd name="connsiteX1710" fmla="*/ 2422017 w 3916489"/>
              <a:gd name="connsiteY1710" fmla="*/ 2152956 h 2984464"/>
              <a:gd name="connsiteX1711" fmla="*/ 2420207 w 3916489"/>
              <a:gd name="connsiteY1711" fmla="*/ 2159510 h 2984464"/>
              <a:gd name="connsiteX1712" fmla="*/ 2419826 w 3916489"/>
              <a:gd name="connsiteY1712" fmla="*/ 2161315 h 2984464"/>
              <a:gd name="connsiteX1713" fmla="*/ 2420398 w 3916489"/>
              <a:gd name="connsiteY1713" fmla="*/ 2163120 h 2984464"/>
              <a:gd name="connsiteX1714" fmla="*/ 2421732 w 3916489"/>
              <a:gd name="connsiteY1714" fmla="*/ 2163784 h 2984464"/>
              <a:gd name="connsiteX1715" fmla="*/ 2423255 w 3916489"/>
              <a:gd name="connsiteY1715" fmla="*/ 2163595 h 2984464"/>
              <a:gd name="connsiteX1716" fmla="*/ 2424399 w 3916489"/>
              <a:gd name="connsiteY1716" fmla="*/ 2162740 h 2984464"/>
              <a:gd name="connsiteX1717" fmla="*/ 2425351 w 3916489"/>
              <a:gd name="connsiteY1717" fmla="*/ 2160935 h 2984464"/>
              <a:gd name="connsiteX1718" fmla="*/ 2426018 w 3916489"/>
              <a:gd name="connsiteY1718" fmla="*/ 2158845 h 2984464"/>
              <a:gd name="connsiteX1719" fmla="*/ 2426875 w 3916489"/>
              <a:gd name="connsiteY1719" fmla="*/ 2154666 h 2984464"/>
              <a:gd name="connsiteX1720" fmla="*/ 2425732 w 3916489"/>
              <a:gd name="connsiteY1720" fmla="*/ 2152291 h 2984464"/>
              <a:gd name="connsiteX1721" fmla="*/ 2424684 w 3916489"/>
              <a:gd name="connsiteY1721" fmla="*/ 2151911 h 2984464"/>
              <a:gd name="connsiteX1722" fmla="*/ 2528602 w 3916489"/>
              <a:gd name="connsiteY1722" fmla="*/ 1994234 h 2984464"/>
              <a:gd name="connsiteX1723" fmla="*/ 2526697 w 3916489"/>
              <a:gd name="connsiteY1723" fmla="*/ 1995279 h 2984464"/>
              <a:gd name="connsiteX1724" fmla="*/ 2521553 w 3916489"/>
              <a:gd name="connsiteY1724" fmla="*/ 1996704 h 2984464"/>
              <a:gd name="connsiteX1725" fmla="*/ 2520601 w 3916489"/>
              <a:gd name="connsiteY1725" fmla="*/ 1998129 h 2984464"/>
              <a:gd name="connsiteX1726" fmla="*/ 2519267 w 3916489"/>
              <a:gd name="connsiteY1726" fmla="*/ 2002593 h 2984464"/>
              <a:gd name="connsiteX1727" fmla="*/ 2520410 w 3916489"/>
              <a:gd name="connsiteY1727" fmla="*/ 2002688 h 2984464"/>
              <a:gd name="connsiteX1728" fmla="*/ 2521172 w 3916489"/>
              <a:gd name="connsiteY1728" fmla="*/ 2002023 h 2984464"/>
              <a:gd name="connsiteX1729" fmla="*/ 2522411 w 3916489"/>
              <a:gd name="connsiteY1729" fmla="*/ 2000028 h 2984464"/>
              <a:gd name="connsiteX1730" fmla="*/ 2523173 w 3916489"/>
              <a:gd name="connsiteY1730" fmla="*/ 1999174 h 2984464"/>
              <a:gd name="connsiteX1731" fmla="*/ 2523554 w 3916489"/>
              <a:gd name="connsiteY1731" fmla="*/ 1998794 h 2984464"/>
              <a:gd name="connsiteX1732" fmla="*/ 2525173 w 3916489"/>
              <a:gd name="connsiteY1732" fmla="*/ 1999078 h 2984464"/>
              <a:gd name="connsiteX1733" fmla="*/ 2525554 w 3916489"/>
              <a:gd name="connsiteY1733" fmla="*/ 1998983 h 2984464"/>
              <a:gd name="connsiteX1734" fmla="*/ 2526316 w 3916489"/>
              <a:gd name="connsiteY1734" fmla="*/ 1998319 h 2984464"/>
              <a:gd name="connsiteX1735" fmla="*/ 2526792 w 3916489"/>
              <a:gd name="connsiteY1735" fmla="*/ 1998129 h 2984464"/>
              <a:gd name="connsiteX1736" fmla="*/ 2526983 w 3916489"/>
              <a:gd name="connsiteY1736" fmla="*/ 1998509 h 2984464"/>
              <a:gd name="connsiteX1737" fmla="*/ 2527173 w 3916489"/>
              <a:gd name="connsiteY1737" fmla="*/ 1999363 h 2984464"/>
              <a:gd name="connsiteX1738" fmla="*/ 2527459 w 3916489"/>
              <a:gd name="connsiteY1738" fmla="*/ 2000028 h 2984464"/>
              <a:gd name="connsiteX1739" fmla="*/ 2527935 w 3916489"/>
              <a:gd name="connsiteY1739" fmla="*/ 2000123 h 2984464"/>
              <a:gd name="connsiteX1740" fmla="*/ 2528697 w 3916489"/>
              <a:gd name="connsiteY1740" fmla="*/ 1998983 h 2984464"/>
              <a:gd name="connsiteX1741" fmla="*/ 2528792 w 3916489"/>
              <a:gd name="connsiteY1741" fmla="*/ 1996419 h 2984464"/>
              <a:gd name="connsiteX1742" fmla="*/ 2529364 w 3916489"/>
              <a:gd name="connsiteY1742" fmla="*/ 1995374 h 2984464"/>
              <a:gd name="connsiteX1743" fmla="*/ 2529269 w 3916489"/>
              <a:gd name="connsiteY1743" fmla="*/ 1994329 h 2984464"/>
              <a:gd name="connsiteX1744" fmla="*/ 2528602 w 3916489"/>
              <a:gd name="connsiteY1744" fmla="*/ 1994234 h 2984464"/>
              <a:gd name="connsiteX1745" fmla="*/ 2410968 w 3916489"/>
              <a:gd name="connsiteY1745" fmla="*/ 1871702 h 2984464"/>
              <a:gd name="connsiteX1746" fmla="*/ 2410301 w 3916489"/>
              <a:gd name="connsiteY1746" fmla="*/ 1871987 h 2984464"/>
              <a:gd name="connsiteX1747" fmla="*/ 2407063 w 3916489"/>
              <a:gd name="connsiteY1747" fmla="*/ 1872557 h 2984464"/>
              <a:gd name="connsiteX1748" fmla="*/ 2406777 w 3916489"/>
              <a:gd name="connsiteY1748" fmla="*/ 1872842 h 2984464"/>
              <a:gd name="connsiteX1749" fmla="*/ 2407158 w 3916489"/>
              <a:gd name="connsiteY1749" fmla="*/ 1873507 h 2984464"/>
              <a:gd name="connsiteX1750" fmla="*/ 2407920 w 3916489"/>
              <a:gd name="connsiteY1750" fmla="*/ 1874172 h 2984464"/>
              <a:gd name="connsiteX1751" fmla="*/ 2408682 w 3916489"/>
              <a:gd name="connsiteY1751" fmla="*/ 1874457 h 2984464"/>
              <a:gd name="connsiteX1752" fmla="*/ 2410206 w 3916489"/>
              <a:gd name="connsiteY1752" fmla="*/ 1874077 h 2984464"/>
              <a:gd name="connsiteX1753" fmla="*/ 2415159 w 3916489"/>
              <a:gd name="connsiteY1753" fmla="*/ 1870657 h 2984464"/>
              <a:gd name="connsiteX1754" fmla="*/ 2414016 w 3916489"/>
              <a:gd name="connsiteY1754" fmla="*/ 1868662 h 2984464"/>
              <a:gd name="connsiteX1755" fmla="*/ 2414302 w 3916489"/>
              <a:gd name="connsiteY1755" fmla="*/ 1866098 h 2984464"/>
              <a:gd name="connsiteX1756" fmla="*/ 2415350 w 3916489"/>
              <a:gd name="connsiteY1756" fmla="*/ 1863628 h 2984464"/>
              <a:gd name="connsiteX1757" fmla="*/ 2416588 w 3916489"/>
              <a:gd name="connsiteY1757" fmla="*/ 1862108 h 2984464"/>
              <a:gd name="connsiteX1758" fmla="*/ 2417636 w 3916489"/>
              <a:gd name="connsiteY1758" fmla="*/ 1861729 h 2984464"/>
              <a:gd name="connsiteX1759" fmla="*/ 2418398 w 3916489"/>
              <a:gd name="connsiteY1759" fmla="*/ 1861538 h 2984464"/>
              <a:gd name="connsiteX1760" fmla="*/ 2419065 w 3916489"/>
              <a:gd name="connsiteY1760" fmla="*/ 1861253 h 2984464"/>
              <a:gd name="connsiteX1761" fmla="*/ 2419826 w 3916489"/>
              <a:gd name="connsiteY1761" fmla="*/ 1860304 h 2984464"/>
              <a:gd name="connsiteX1762" fmla="*/ 2420207 w 3916489"/>
              <a:gd name="connsiteY1762" fmla="*/ 1859354 h 2984464"/>
              <a:gd name="connsiteX1763" fmla="*/ 2420969 w 3916489"/>
              <a:gd name="connsiteY1763" fmla="*/ 1856599 h 2984464"/>
              <a:gd name="connsiteX1764" fmla="*/ 2421636 w 3916489"/>
              <a:gd name="connsiteY1764" fmla="*/ 1855459 h 2984464"/>
              <a:gd name="connsiteX1765" fmla="*/ 2422589 w 3916489"/>
              <a:gd name="connsiteY1765" fmla="*/ 1855459 h 2984464"/>
              <a:gd name="connsiteX1766" fmla="*/ 2421922 w 3916489"/>
              <a:gd name="connsiteY1766" fmla="*/ 1853750 h 2984464"/>
              <a:gd name="connsiteX1767" fmla="*/ 2420779 w 3916489"/>
              <a:gd name="connsiteY1767" fmla="*/ 1852610 h 2984464"/>
              <a:gd name="connsiteX1768" fmla="*/ 2419350 w 3916489"/>
              <a:gd name="connsiteY1768" fmla="*/ 1851945 h 2984464"/>
              <a:gd name="connsiteX1769" fmla="*/ 2418207 w 3916489"/>
              <a:gd name="connsiteY1769" fmla="*/ 1851755 h 2984464"/>
              <a:gd name="connsiteX1770" fmla="*/ 2416778 w 3916489"/>
              <a:gd name="connsiteY1770" fmla="*/ 1851850 h 2984464"/>
              <a:gd name="connsiteX1771" fmla="*/ 2416112 w 3916489"/>
              <a:gd name="connsiteY1771" fmla="*/ 1852325 h 2984464"/>
              <a:gd name="connsiteX1772" fmla="*/ 2414302 w 3916489"/>
              <a:gd name="connsiteY1772" fmla="*/ 1855555 h 2984464"/>
              <a:gd name="connsiteX1773" fmla="*/ 2415159 w 3916489"/>
              <a:gd name="connsiteY1773" fmla="*/ 1858214 h 2984464"/>
              <a:gd name="connsiteX1774" fmla="*/ 2414874 w 3916489"/>
              <a:gd name="connsiteY1774" fmla="*/ 1860114 h 2984464"/>
              <a:gd name="connsiteX1775" fmla="*/ 2414207 w 3916489"/>
              <a:gd name="connsiteY1775" fmla="*/ 1861729 h 2984464"/>
              <a:gd name="connsiteX1776" fmla="*/ 2413826 w 3916489"/>
              <a:gd name="connsiteY1776" fmla="*/ 1863628 h 2984464"/>
              <a:gd name="connsiteX1777" fmla="*/ 2413540 w 3916489"/>
              <a:gd name="connsiteY1777" fmla="*/ 1864768 h 2984464"/>
              <a:gd name="connsiteX1778" fmla="*/ 2412111 w 3916489"/>
              <a:gd name="connsiteY1778" fmla="*/ 1866288 h 2984464"/>
              <a:gd name="connsiteX1779" fmla="*/ 2411540 w 3916489"/>
              <a:gd name="connsiteY1779" fmla="*/ 1867143 h 2984464"/>
              <a:gd name="connsiteX1780" fmla="*/ 2411349 w 3916489"/>
              <a:gd name="connsiteY1780" fmla="*/ 1868283 h 2984464"/>
              <a:gd name="connsiteX1781" fmla="*/ 2411444 w 3916489"/>
              <a:gd name="connsiteY1781" fmla="*/ 1869518 h 2984464"/>
              <a:gd name="connsiteX1782" fmla="*/ 2411444 w 3916489"/>
              <a:gd name="connsiteY1782" fmla="*/ 1870562 h 2984464"/>
              <a:gd name="connsiteX1783" fmla="*/ 2410968 w 3916489"/>
              <a:gd name="connsiteY1783" fmla="*/ 1871702 h 2984464"/>
              <a:gd name="connsiteX1784" fmla="*/ 2504885 w 3916489"/>
              <a:gd name="connsiteY1784" fmla="*/ 2001928 h 2984464"/>
              <a:gd name="connsiteX1785" fmla="*/ 2502980 w 3916489"/>
              <a:gd name="connsiteY1785" fmla="*/ 2002213 h 2984464"/>
              <a:gd name="connsiteX1786" fmla="*/ 2501456 w 3916489"/>
              <a:gd name="connsiteY1786" fmla="*/ 2003448 h 2984464"/>
              <a:gd name="connsiteX1787" fmla="*/ 2500694 w 3916489"/>
              <a:gd name="connsiteY1787" fmla="*/ 2005917 h 2984464"/>
              <a:gd name="connsiteX1788" fmla="*/ 2500122 w 3916489"/>
              <a:gd name="connsiteY1788" fmla="*/ 2007342 h 2984464"/>
              <a:gd name="connsiteX1789" fmla="*/ 2498598 w 3916489"/>
              <a:gd name="connsiteY1789" fmla="*/ 2008387 h 2984464"/>
              <a:gd name="connsiteX1790" fmla="*/ 2496312 w 3916489"/>
              <a:gd name="connsiteY1790" fmla="*/ 2011522 h 2984464"/>
              <a:gd name="connsiteX1791" fmla="*/ 2497550 w 3916489"/>
              <a:gd name="connsiteY1791" fmla="*/ 2013801 h 2984464"/>
              <a:gd name="connsiteX1792" fmla="*/ 2499646 w 3916489"/>
              <a:gd name="connsiteY1792" fmla="*/ 2014466 h 2984464"/>
              <a:gd name="connsiteX1793" fmla="*/ 2501837 w 3916489"/>
              <a:gd name="connsiteY1793" fmla="*/ 2014181 h 2984464"/>
              <a:gd name="connsiteX1794" fmla="*/ 2503361 w 3916489"/>
              <a:gd name="connsiteY1794" fmla="*/ 2013421 h 2984464"/>
              <a:gd name="connsiteX1795" fmla="*/ 2504885 w 3916489"/>
              <a:gd name="connsiteY1795" fmla="*/ 2011617 h 2984464"/>
              <a:gd name="connsiteX1796" fmla="*/ 2508123 w 3916489"/>
              <a:gd name="connsiteY1796" fmla="*/ 2005158 h 2984464"/>
              <a:gd name="connsiteX1797" fmla="*/ 2506885 w 3916489"/>
              <a:gd name="connsiteY1797" fmla="*/ 2002688 h 2984464"/>
              <a:gd name="connsiteX1798" fmla="*/ 2504885 w 3916489"/>
              <a:gd name="connsiteY1798" fmla="*/ 2001928 h 2984464"/>
              <a:gd name="connsiteX1799" fmla="*/ 583406 w 3916489"/>
              <a:gd name="connsiteY1799" fmla="*/ 2917405 h 2984464"/>
              <a:gd name="connsiteX1800" fmla="*/ 581597 w 3916489"/>
              <a:gd name="connsiteY1800" fmla="*/ 2916360 h 2984464"/>
              <a:gd name="connsiteX1801" fmla="*/ 580358 w 3916489"/>
              <a:gd name="connsiteY1801" fmla="*/ 2917785 h 2984464"/>
              <a:gd name="connsiteX1802" fmla="*/ 579406 w 3916489"/>
              <a:gd name="connsiteY1802" fmla="*/ 2919969 h 2984464"/>
              <a:gd name="connsiteX1803" fmla="*/ 578549 w 3916489"/>
              <a:gd name="connsiteY1803" fmla="*/ 2921109 h 2984464"/>
              <a:gd name="connsiteX1804" fmla="*/ 578644 w 3916489"/>
              <a:gd name="connsiteY1804" fmla="*/ 2921869 h 2984464"/>
              <a:gd name="connsiteX1805" fmla="*/ 579692 w 3916489"/>
              <a:gd name="connsiteY1805" fmla="*/ 2923674 h 2984464"/>
              <a:gd name="connsiteX1806" fmla="*/ 581025 w 3916489"/>
              <a:gd name="connsiteY1806" fmla="*/ 2925478 h 2984464"/>
              <a:gd name="connsiteX1807" fmla="*/ 582073 w 3916489"/>
              <a:gd name="connsiteY1807" fmla="*/ 2926428 h 2984464"/>
              <a:gd name="connsiteX1808" fmla="*/ 585311 w 3916489"/>
              <a:gd name="connsiteY1808" fmla="*/ 2925953 h 2984464"/>
              <a:gd name="connsiteX1809" fmla="*/ 586740 w 3916489"/>
              <a:gd name="connsiteY1809" fmla="*/ 2922439 h 2984464"/>
              <a:gd name="connsiteX1810" fmla="*/ 586168 w 3916489"/>
              <a:gd name="connsiteY1810" fmla="*/ 2918735 h 2984464"/>
              <a:gd name="connsiteX1811" fmla="*/ 583406 w 3916489"/>
              <a:gd name="connsiteY1811" fmla="*/ 2917405 h 2984464"/>
              <a:gd name="connsiteX1812" fmla="*/ 571881 w 3916489"/>
              <a:gd name="connsiteY1812" fmla="*/ 2964898 h 2984464"/>
              <a:gd name="connsiteX1813" fmla="*/ 570643 w 3916489"/>
              <a:gd name="connsiteY1813" fmla="*/ 2964803 h 2984464"/>
              <a:gd name="connsiteX1814" fmla="*/ 569690 w 3916489"/>
              <a:gd name="connsiteY1814" fmla="*/ 2966133 h 2984464"/>
              <a:gd name="connsiteX1815" fmla="*/ 569595 w 3916489"/>
              <a:gd name="connsiteY1815" fmla="*/ 2966893 h 2984464"/>
              <a:gd name="connsiteX1816" fmla="*/ 569976 w 3916489"/>
              <a:gd name="connsiteY1816" fmla="*/ 2968412 h 2984464"/>
              <a:gd name="connsiteX1817" fmla="*/ 570167 w 3916489"/>
              <a:gd name="connsiteY1817" fmla="*/ 2969362 h 2984464"/>
              <a:gd name="connsiteX1818" fmla="*/ 569309 w 3916489"/>
              <a:gd name="connsiteY1818" fmla="*/ 2971452 h 2984464"/>
              <a:gd name="connsiteX1819" fmla="*/ 569119 w 3916489"/>
              <a:gd name="connsiteY1819" fmla="*/ 2972307 h 2984464"/>
              <a:gd name="connsiteX1820" fmla="*/ 569500 w 3916489"/>
              <a:gd name="connsiteY1820" fmla="*/ 2974301 h 2984464"/>
              <a:gd name="connsiteX1821" fmla="*/ 570357 w 3916489"/>
              <a:gd name="connsiteY1821" fmla="*/ 2973732 h 2984464"/>
              <a:gd name="connsiteX1822" fmla="*/ 572072 w 3916489"/>
              <a:gd name="connsiteY1822" fmla="*/ 2970787 h 2984464"/>
              <a:gd name="connsiteX1823" fmla="*/ 573119 w 3916489"/>
              <a:gd name="connsiteY1823" fmla="*/ 2970312 h 2984464"/>
              <a:gd name="connsiteX1824" fmla="*/ 574453 w 3916489"/>
              <a:gd name="connsiteY1824" fmla="*/ 2970122 h 2984464"/>
              <a:gd name="connsiteX1825" fmla="*/ 575119 w 3916489"/>
              <a:gd name="connsiteY1825" fmla="*/ 2969267 h 2984464"/>
              <a:gd name="connsiteX1826" fmla="*/ 574167 w 3916489"/>
              <a:gd name="connsiteY1826" fmla="*/ 2966702 h 2984464"/>
              <a:gd name="connsiteX1827" fmla="*/ 571881 w 3916489"/>
              <a:gd name="connsiteY1827" fmla="*/ 2964898 h 2984464"/>
              <a:gd name="connsiteX1828" fmla="*/ 563213 w 3916489"/>
              <a:gd name="connsiteY1828" fmla="*/ 2976771 h 2984464"/>
              <a:gd name="connsiteX1829" fmla="*/ 562737 w 3916489"/>
              <a:gd name="connsiteY1829" fmla="*/ 2975726 h 2984464"/>
              <a:gd name="connsiteX1830" fmla="*/ 560642 w 3916489"/>
              <a:gd name="connsiteY1830" fmla="*/ 2976391 h 2984464"/>
              <a:gd name="connsiteX1831" fmla="*/ 559594 w 3916489"/>
              <a:gd name="connsiteY1831" fmla="*/ 2977056 h 2984464"/>
              <a:gd name="connsiteX1832" fmla="*/ 559022 w 3916489"/>
              <a:gd name="connsiteY1832" fmla="*/ 2978006 h 2984464"/>
              <a:gd name="connsiteX1833" fmla="*/ 559118 w 3916489"/>
              <a:gd name="connsiteY1833" fmla="*/ 2979051 h 2984464"/>
              <a:gd name="connsiteX1834" fmla="*/ 559594 w 3916489"/>
              <a:gd name="connsiteY1834" fmla="*/ 2980095 h 2984464"/>
              <a:gd name="connsiteX1835" fmla="*/ 559880 w 3916489"/>
              <a:gd name="connsiteY1835" fmla="*/ 2981425 h 2984464"/>
              <a:gd name="connsiteX1836" fmla="*/ 559403 w 3916489"/>
              <a:gd name="connsiteY1836" fmla="*/ 2983230 h 2984464"/>
              <a:gd name="connsiteX1837" fmla="*/ 560642 w 3916489"/>
              <a:gd name="connsiteY1837" fmla="*/ 2984465 h 2984464"/>
              <a:gd name="connsiteX1838" fmla="*/ 561689 w 3916489"/>
              <a:gd name="connsiteY1838" fmla="*/ 2983325 h 2984464"/>
              <a:gd name="connsiteX1839" fmla="*/ 562927 w 3916489"/>
              <a:gd name="connsiteY1839" fmla="*/ 2981520 h 2984464"/>
              <a:gd name="connsiteX1840" fmla="*/ 564547 w 3916489"/>
              <a:gd name="connsiteY1840" fmla="*/ 2981045 h 2984464"/>
              <a:gd name="connsiteX1841" fmla="*/ 564547 w 3916489"/>
              <a:gd name="connsiteY1841" fmla="*/ 2980285 h 2984464"/>
              <a:gd name="connsiteX1842" fmla="*/ 563975 w 3916489"/>
              <a:gd name="connsiteY1842" fmla="*/ 2979336 h 2984464"/>
              <a:gd name="connsiteX1843" fmla="*/ 563213 w 3916489"/>
              <a:gd name="connsiteY1843" fmla="*/ 2976771 h 2984464"/>
              <a:gd name="connsiteX1844" fmla="*/ 754666 w 3916489"/>
              <a:gd name="connsiteY1844" fmla="*/ 2921964 h 2984464"/>
              <a:gd name="connsiteX1845" fmla="*/ 754856 w 3916489"/>
              <a:gd name="connsiteY1845" fmla="*/ 2921109 h 2984464"/>
              <a:gd name="connsiteX1846" fmla="*/ 755047 w 3916489"/>
              <a:gd name="connsiteY1846" fmla="*/ 2920444 h 2984464"/>
              <a:gd name="connsiteX1847" fmla="*/ 755237 w 3916489"/>
              <a:gd name="connsiteY1847" fmla="*/ 2919969 h 2984464"/>
              <a:gd name="connsiteX1848" fmla="*/ 755618 w 3916489"/>
              <a:gd name="connsiteY1848" fmla="*/ 2919589 h 2984464"/>
              <a:gd name="connsiteX1849" fmla="*/ 755618 w 3916489"/>
              <a:gd name="connsiteY1849" fmla="*/ 2918924 h 2984464"/>
              <a:gd name="connsiteX1850" fmla="*/ 754380 w 3916489"/>
              <a:gd name="connsiteY1850" fmla="*/ 2918259 h 2984464"/>
              <a:gd name="connsiteX1851" fmla="*/ 753332 w 3916489"/>
              <a:gd name="connsiteY1851" fmla="*/ 2918354 h 2984464"/>
              <a:gd name="connsiteX1852" fmla="*/ 751332 w 3916489"/>
              <a:gd name="connsiteY1852" fmla="*/ 2919589 h 2984464"/>
              <a:gd name="connsiteX1853" fmla="*/ 751523 w 3916489"/>
              <a:gd name="connsiteY1853" fmla="*/ 2919115 h 2984464"/>
              <a:gd name="connsiteX1854" fmla="*/ 751903 w 3916489"/>
              <a:gd name="connsiteY1854" fmla="*/ 2917405 h 2984464"/>
              <a:gd name="connsiteX1855" fmla="*/ 751332 w 3916489"/>
              <a:gd name="connsiteY1855" fmla="*/ 2917500 h 2984464"/>
              <a:gd name="connsiteX1856" fmla="*/ 750094 w 3916489"/>
              <a:gd name="connsiteY1856" fmla="*/ 2917405 h 2984464"/>
              <a:gd name="connsiteX1857" fmla="*/ 749522 w 3916489"/>
              <a:gd name="connsiteY1857" fmla="*/ 2917500 h 2984464"/>
              <a:gd name="connsiteX1858" fmla="*/ 749522 w 3916489"/>
              <a:gd name="connsiteY1858" fmla="*/ 2916740 h 2984464"/>
              <a:gd name="connsiteX1859" fmla="*/ 750951 w 3916489"/>
              <a:gd name="connsiteY1859" fmla="*/ 2916455 h 2984464"/>
              <a:gd name="connsiteX1860" fmla="*/ 752380 w 3916489"/>
              <a:gd name="connsiteY1860" fmla="*/ 2916360 h 2984464"/>
              <a:gd name="connsiteX1861" fmla="*/ 753713 w 3916489"/>
              <a:gd name="connsiteY1861" fmla="*/ 2915885 h 2984464"/>
              <a:gd name="connsiteX1862" fmla="*/ 754666 w 3916489"/>
              <a:gd name="connsiteY1862" fmla="*/ 2914460 h 2984464"/>
              <a:gd name="connsiteX1863" fmla="*/ 753047 w 3916489"/>
              <a:gd name="connsiteY1863" fmla="*/ 2913130 h 2984464"/>
              <a:gd name="connsiteX1864" fmla="*/ 749999 w 3916489"/>
              <a:gd name="connsiteY1864" fmla="*/ 2913035 h 2984464"/>
              <a:gd name="connsiteX1865" fmla="*/ 746855 w 3916489"/>
              <a:gd name="connsiteY1865" fmla="*/ 2913795 h 2984464"/>
              <a:gd name="connsiteX1866" fmla="*/ 744760 w 3916489"/>
              <a:gd name="connsiteY1866" fmla="*/ 2915125 h 2984464"/>
              <a:gd name="connsiteX1867" fmla="*/ 746665 w 3916489"/>
              <a:gd name="connsiteY1867" fmla="*/ 2917880 h 2984464"/>
              <a:gd name="connsiteX1868" fmla="*/ 747141 w 3916489"/>
              <a:gd name="connsiteY1868" fmla="*/ 2919019 h 2984464"/>
              <a:gd name="connsiteX1869" fmla="*/ 746760 w 3916489"/>
              <a:gd name="connsiteY1869" fmla="*/ 2918829 h 2984464"/>
              <a:gd name="connsiteX1870" fmla="*/ 746093 w 3916489"/>
              <a:gd name="connsiteY1870" fmla="*/ 2918544 h 2984464"/>
              <a:gd name="connsiteX1871" fmla="*/ 745712 w 3916489"/>
              <a:gd name="connsiteY1871" fmla="*/ 2918259 h 2984464"/>
              <a:gd name="connsiteX1872" fmla="*/ 746189 w 3916489"/>
              <a:gd name="connsiteY1872" fmla="*/ 2925478 h 2984464"/>
              <a:gd name="connsiteX1873" fmla="*/ 746474 w 3916489"/>
              <a:gd name="connsiteY1873" fmla="*/ 2927283 h 2984464"/>
              <a:gd name="connsiteX1874" fmla="*/ 747236 w 3916489"/>
              <a:gd name="connsiteY1874" fmla="*/ 2927853 h 2984464"/>
              <a:gd name="connsiteX1875" fmla="*/ 748189 w 3916489"/>
              <a:gd name="connsiteY1875" fmla="*/ 2927853 h 2984464"/>
              <a:gd name="connsiteX1876" fmla="*/ 748951 w 3916489"/>
              <a:gd name="connsiteY1876" fmla="*/ 2928233 h 2984464"/>
              <a:gd name="connsiteX1877" fmla="*/ 749618 w 3916489"/>
              <a:gd name="connsiteY1877" fmla="*/ 2927473 h 2984464"/>
              <a:gd name="connsiteX1878" fmla="*/ 750380 w 3916489"/>
              <a:gd name="connsiteY1878" fmla="*/ 2929088 h 2984464"/>
              <a:gd name="connsiteX1879" fmla="*/ 751046 w 3916489"/>
              <a:gd name="connsiteY1879" fmla="*/ 2928613 h 2984464"/>
              <a:gd name="connsiteX1880" fmla="*/ 751999 w 3916489"/>
              <a:gd name="connsiteY1880" fmla="*/ 2926523 h 2984464"/>
              <a:gd name="connsiteX1881" fmla="*/ 752570 w 3916489"/>
              <a:gd name="connsiteY1881" fmla="*/ 2926239 h 2984464"/>
              <a:gd name="connsiteX1882" fmla="*/ 753142 w 3916489"/>
              <a:gd name="connsiteY1882" fmla="*/ 2927473 h 2984464"/>
              <a:gd name="connsiteX1883" fmla="*/ 753618 w 3916489"/>
              <a:gd name="connsiteY1883" fmla="*/ 2927473 h 2984464"/>
              <a:gd name="connsiteX1884" fmla="*/ 753618 w 3916489"/>
              <a:gd name="connsiteY1884" fmla="*/ 2925763 h 2984464"/>
              <a:gd name="connsiteX1885" fmla="*/ 754094 w 3916489"/>
              <a:gd name="connsiteY1885" fmla="*/ 2924529 h 2984464"/>
              <a:gd name="connsiteX1886" fmla="*/ 754856 w 3916489"/>
              <a:gd name="connsiteY1886" fmla="*/ 2923769 h 2984464"/>
              <a:gd name="connsiteX1887" fmla="*/ 755904 w 3916489"/>
              <a:gd name="connsiteY1887" fmla="*/ 2923769 h 2984464"/>
              <a:gd name="connsiteX1888" fmla="*/ 755904 w 3916489"/>
              <a:gd name="connsiteY1888" fmla="*/ 2923009 h 2984464"/>
              <a:gd name="connsiteX1889" fmla="*/ 755523 w 3916489"/>
              <a:gd name="connsiteY1889" fmla="*/ 2922914 h 2984464"/>
              <a:gd name="connsiteX1890" fmla="*/ 754666 w 3916489"/>
              <a:gd name="connsiteY1890" fmla="*/ 2921964 h 2984464"/>
              <a:gd name="connsiteX1891" fmla="*/ 793623 w 3916489"/>
              <a:gd name="connsiteY1891" fmla="*/ 2901542 h 2984464"/>
              <a:gd name="connsiteX1892" fmla="*/ 792480 w 3916489"/>
              <a:gd name="connsiteY1892" fmla="*/ 2901542 h 2984464"/>
              <a:gd name="connsiteX1893" fmla="*/ 790956 w 3916489"/>
              <a:gd name="connsiteY1893" fmla="*/ 2904296 h 2984464"/>
              <a:gd name="connsiteX1894" fmla="*/ 790575 w 3916489"/>
              <a:gd name="connsiteY1894" fmla="*/ 2905341 h 2984464"/>
              <a:gd name="connsiteX1895" fmla="*/ 791432 w 3916489"/>
              <a:gd name="connsiteY1895" fmla="*/ 2905816 h 2984464"/>
              <a:gd name="connsiteX1896" fmla="*/ 792385 w 3916489"/>
              <a:gd name="connsiteY1896" fmla="*/ 2906006 h 2984464"/>
              <a:gd name="connsiteX1897" fmla="*/ 793147 w 3916489"/>
              <a:gd name="connsiteY1897" fmla="*/ 2905531 h 2984464"/>
              <a:gd name="connsiteX1898" fmla="*/ 793433 w 3916489"/>
              <a:gd name="connsiteY1898" fmla="*/ 2904107 h 2984464"/>
              <a:gd name="connsiteX1899" fmla="*/ 793814 w 3916489"/>
              <a:gd name="connsiteY1899" fmla="*/ 2903822 h 2984464"/>
              <a:gd name="connsiteX1900" fmla="*/ 796671 w 3916489"/>
              <a:gd name="connsiteY1900" fmla="*/ 2903062 h 2984464"/>
              <a:gd name="connsiteX1901" fmla="*/ 796671 w 3916489"/>
              <a:gd name="connsiteY1901" fmla="*/ 2902302 h 2984464"/>
              <a:gd name="connsiteX1902" fmla="*/ 795528 w 3916489"/>
              <a:gd name="connsiteY1902" fmla="*/ 2902302 h 2984464"/>
              <a:gd name="connsiteX1903" fmla="*/ 793623 w 3916489"/>
              <a:gd name="connsiteY1903" fmla="*/ 2901542 h 2984464"/>
              <a:gd name="connsiteX1904" fmla="*/ 786003 w 3916489"/>
              <a:gd name="connsiteY1904" fmla="*/ 2899357 h 2984464"/>
              <a:gd name="connsiteX1905" fmla="*/ 784955 w 3916489"/>
              <a:gd name="connsiteY1905" fmla="*/ 2899547 h 2984464"/>
              <a:gd name="connsiteX1906" fmla="*/ 783812 w 3916489"/>
              <a:gd name="connsiteY1906" fmla="*/ 2899927 h 2984464"/>
              <a:gd name="connsiteX1907" fmla="*/ 782669 w 3916489"/>
              <a:gd name="connsiteY1907" fmla="*/ 2900117 h 2984464"/>
              <a:gd name="connsiteX1908" fmla="*/ 782193 w 3916489"/>
              <a:gd name="connsiteY1908" fmla="*/ 2899357 h 2984464"/>
              <a:gd name="connsiteX1909" fmla="*/ 782098 w 3916489"/>
              <a:gd name="connsiteY1909" fmla="*/ 2899737 h 2984464"/>
              <a:gd name="connsiteX1910" fmla="*/ 781907 w 3916489"/>
              <a:gd name="connsiteY1910" fmla="*/ 2900022 h 2984464"/>
              <a:gd name="connsiteX1911" fmla="*/ 781812 w 3916489"/>
              <a:gd name="connsiteY1911" fmla="*/ 2900307 h 2984464"/>
              <a:gd name="connsiteX1912" fmla="*/ 781812 w 3916489"/>
              <a:gd name="connsiteY1912" fmla="*/ 2900782 h 2984464"/>
              <a:gd name="connsiteX1913" fmla="*/ 780669 w 3916489"/>
              <a:gd name="connsiteY1913" fmla="*/ 2900117 h 2984464"/>
              <a:gd name="connsiteX1914" fmla="*/ 779240 w 3916489"/>
              <a:gd name="connsiteY1914" fmla="*/ 2899737 h 2984464"/>
              <a:gd name="connsiteX1915" fmla="*/ 777907 w 3916489"/>
              <a:gd name="connsiteY1915" fmla="*/ 2900117 h 2984464"/>
              <a:gd name="connsiteX1916" fmla="*/ 777145 w 3916489"/>
              <a:gd name="connsiteY1916" fmla="*/ 2901447 h 2984464"/>
              <a:gd name="connsiteX1917" fmla="*/ 779907 w 3916489"/>
              <a:gd name="connsiteY1917" fmla="*/ 2902207 h 2984464"/>
              <a:gd name="connsiteX1918" fmla="*/ 782193 w 3916489"/>
              <a:gd name="connsiteY1918" fmla="*/ 2902017 h 2984464"/>
              <a:gd name="connsiteX1919" fmla="*/ 787051 w 3916489"/>
              <a:gd name="connsiteY1919" fmla="*/ 2899927 h 2984464"/>
              <a:gd name="connsiteX1920" fmla="*/ 786003 w 3916489"/>
              <a:gd name="connsiteY1920" fmla="*/ 2899357 h 2984464"/>
              <a:gd name="connsiteX1921" fmla="*/ 776288 w 3916489"/>
              <a:gd name="connsiteY1921" fmla="*/ 2910946 h 2984464"/>
              <a:gd name="connsiteX1922" fmla="*/ 775811 w 3916489"/>
              <a:gd name="connsiteY1922" fmla="*/ 2909901 h 2984464"/>
              <a:gd name="connsiteX1923" fmla="*/ 775526 w 3916489"/>
              <a:gd name="connsiteY1923" fmla="*/ 2909996 h 2984464"/>
              <a:gd name="connsiteX1924" fmla="*/ 774668 w 3916489"/>
              <a:gd name="connsiteY1924" fmla="*/ 2911135 h 2984464"/>
              <a:gd name="connsiteX1925" fmla="*/ 774383 w 3916489"/>
              <a:gd name="connsiteY1925" fmla="*/ 2911420 h 2984464"/>
              <a:gd name="connsiteX1926" fmla="*/ 772477 w 3916489"/>
              <a:gd name="connsiteY1926" fmla="*/ 2910661 h 2984464"/>
              <a:gd name="connsiteX1927" fmla="*/ 772477 w 3916489"/>
              <a:gd name="connsiteY1927" fmla="*/ 2909996 h 2984464"/>
              <a:gd name="connsiteX1928" fmla="*/ 773811 w 3916489"/>
              <a:gd name="connsiteY1928" fmla="*/ 2909236 h 2984464"/>
              <a:gd name="connsiteX1929" fmla="*/ 774383 w 3916489"/>
              <a:gd name="connsiteY1929" fmla="*/ 2909141 h 2984464"/>
              <a:gd name="connsiteX1930" fmla="*/ 773716 w 3916489"/>
              <a:gd name="connsiteY1930" fmla="*/ 2908666 h 2984464"/>
              <a:gd name="connsiteX1931" fmla="*/ 773049 w 3916489"/>
              <a:gd name="connsiteY1931" fmla="*/ 2908381 h 2984464"/>
              <a:gd name="connsiteX1932" fmla="*/ 772382 w 3916489"/>
              <a:gd name="connsiteY1932" fmla="*/ 2908286 h 2984464"/>
              <a:gd name="connsiteX1933" fmla="*/ 770192 w 3916489"/>
              <a:gd name="connsiteY1933" fmla="*/ 2908571 h 2984464"/>
              <a:gd name="connsiteX1934" fmla="*/ 768763 w 3916489"/>
              <a:gd name="connsiteY1934" fmla="*/ 2909236 h 2984464"/>
              <a:gd name="connsiteX1935" fmla="*/ 767429 w 3916489"/>
              <a:gd name="connsiteY1935" fmla="*/ 2910281 h 2984464"/>
              <a:gd name="connsiteX1936" fmla="*/ 766382 w 3916489"/>
              <a:gd name="connsiteY1936" fmla="*/ 2911420 h 2984464"/>
              <a:gd name="connsiteX1937" fmla="*/ 775335 w 3916489"/>
              <a:gd name="connsiteY1937" fmla="*/ 2915030 h 2984464"/>
              <a:gd name="connsiteX1938" fmla="*/ 776668 w 3916489"/>
              <a:gd name="connsiteY1938" fmla="*/ 2915125 h 2984464"/>
              <a:gd name="connsiteX1939" fmla="*/ 776668 w 3916489"/>
              <a:gd name="connsiteY1939" fmla="*/ 2914080 h 2984464"/>
              <a:gd name="connsiteX1940" fmla="*/ 776573 w 3916489"/>
              <a:gd name="connsiteY1940" fmla="*/ 2912560 h 2984464"/>
              <a:gd name="connsiteX1941" fmla="*/ 776288 w 3916489"/>
              <a:gd name="connsiteY1941" fmla="*/ 2910946 h 2984464"/>
              <a:gd name="connsiteX1942" fmla="*/ 1448752 w 3916489"/>
              <a:gd name="connsiteY1942" fmla="*/ 2690578 h 2984464"/>
              <a:gd name="connsiteX1943" fmla="*/ 1448181 w 3916489"/>
              <a:gd name="connsiteY1943" fmla="*/ 2691053 h 2984464"/>
              <a:gd name="connsiteX1944" fmla="*/ 1447324 w 3916489"/>
              <a:gd name="connsiteY1944" fmla="*/ 2691433 h 2984464"/>
              <a:gd name="connsiteX1945" fmla="*/ 1446371 w 3916489"/>
              <a:gd name="connsiteY1945" fmla="*/ 2691243 h 2984464"/>
              <a:gd name="connsiteX1946" fmla="*/ 1445705 w 3916489"/>
              <a:gd name="connsiteY1946" fmla="*/ 2690768 h 2984464"/>
              <a:gd name="connsiteX1947" fmla="*/ 1445133 w 3916489"/>
              <a:gd name="connsiteY1947" fmla="*/ 2690863 h 2984464"/>
              <a:gd name="connsiteX1948" fmla="*/ 1444561 w 3916489"/>
              <a:gd name="connsiteY1948" fmla="*/ 2692192 h 2984464"/>
              <a:gd name="connsiteX1949" fmla="*/ 1443228 w 3916489"/>
              <a:gd name="connsiteY1949" fmla="*/ 2691528 h 2984464"/>
              <a:gd name="connsiteX1950" fmla="*/ 1442276 w 3916489"/>
              <a:gd name="connsiteY1950" fmla="*/ 2693142 h 2984464"/>
              <a:gd name="connsiteX1951" fmla="*/ 1440847 w 3916489"/>
              <a:gd name="connsiteY1951" fmla="*/ 2697702 h 2984464"/>
              <a:gd name="connsiteX1952" fmla="*/ 1440371 w 3916489"/>
              <a:gd name="connsiteY1952" fmla="*/ 2697702 h 2984464"/>
              <a:gd name="connsiteX1953" fmla="*/ 1440561 w 3916489"/>
              <a:gd name="connsiteY1953" fmla="*/ 2695042 h 2984464"/>
              <a:gd name="connsiteX1954" fmla="*/ 1440466 w 3916489"/>
              <a:gd name="connsiteY1954" fmla="*/ 2693997 h 2984464"/>
              <a:gd name="connsiteX1955" fmla="*/ 1440085 w 3916489"/>
              <a:gd name="connsiteY1955" fmla="*/ 2694092 h 2984464"/>
              <a:gd name="connsiteX1956" fmla="*/ 1439418 w 3916489"/>
              <a:gd name="connsiteY1956" fmla="*/ 2694852 h 2984464"/>
              <a:gd name="connsiteX1957" fmla="*/ 1438847 w 3916489"/>
              <a:gd name="connsiteY1957" fmla="*/ 2695327 h 2984464"/>
              <a:gd name="connsiteX1958" fmla="*/ 1438466 w 3916489"/>
              <a:gd name="connsiteY1958" fmla="*/ 2696087 h 2984464"/>
              <a:gd name="connsiteX1959" fmla="*/ 1438466 w 3916489"/>
              <a:gd name="connsiteY1959" fmla="*/ 2697702 h 2984464"/>
              <a:gd name="connsiteX1960" fmla="*/ 1436846 w 3916489"/>
              <a:gd name="connsiteY1960" fmla="*/ 2696277 h 2984464"/>
              <a:gd name="connsiteX1961" fmla="*/ 1436275 w 3916489"/>
              <a:gd name="connsiteY1961" fmla="*/ 2697892 h 2984464"/>
              <a:gd name="connsiteX1962" fmla="*/ 1436370 w 3916489"/>
              <a:gd name="connsiteY1962" fmla="*/ 2700361 h 2984464"/>
              <a:gd name="connsiteX1963" fmla="*/ 1436846 w 3916489"/>
              <a:gd name="connsiteY1963" fmla="*/ 2701596 h 2984464"/>
              <a:gd name="connsiteX1964" fmla="*/ 1438085 w 3916489"/>
              <a:gd name="connsiteY1964" fmla="*/ 2702261 h 2984464"/>
              <a:gd name="connsiteX1965" fmla="*/ 1440752 w 3916489"/>
              <a:gd name="connsiteY1965" fmla="*/ 2705301 h 2984464"/>
              <a:gd name="connsiteX1966" fmla="*/ 1442085 w 3916489"/>
              <a:gd name="connsiteY1966" fmla="*/ 2706251 h 2984464"/>
              <a:gd name="connsiteX1967" fmla="*/ 1441418 w 3916489"/>
              <a:gd name="connsiteY1967" fmla="*/ 2704541 h 2984464"/>
              <a:gd name="connsiteX1968" fmla="*/ 1441133 w 3916489"/>
              <a:gd name="connsiteY1968" fmla="*/ 2703971 h 2984464"/>
              <a:gd name="connsiteX1969" fmla="*/ 1443990 w 3916489"/>
              <a:gd name="connsiteY1969" fmla="*/ 2703306 h 2984464"/>
              <a:gd name="connsiteX1970" fmla="*/ 1444657 w 3916489"/>
              <a:gd name="connsiteY1970" fmla="*/ 2702736 h 2984464"/>
              <a:gd name="connsiteX1971" fmla="*/ 1444847 w 3916489"/>
              <a:gd name="connsiteY1971" fmla="*/ 2701691 h 2984464"/>
              <a:gd name="connsiteX1972" fmla="*/ 1444466 w 3916489"/>
              <a:gd name="connsiteY1972" fmla="*/ 2700551 h 2984464"/>
              <a:gd name="connsiteX1973" fmla="*/ 1443514 w 3916489"/>
              <a:gd name="connsiteY1973" fmla="*/ 2698462 h 2984464"/>
              <a:gd name="connsiteX1974" fmla="*/ 1444657 w 3916489"/>
              <a:gd name="connsiteY1974" fmla="*/ 2698462 h 2984464"/>
              <a:gd name="connsiteX1975" fmla="*/ 1446657 w 3916489"/>
              <a:gd name="connsiteY1975" fmla="*/ 2698842 h 2984464"/>
              <a:gd name="connsiteX1976" fmla="*/ 1447610 w 3916489"/>
              <a:gd name="connsiteY1976" fmla="*/ 2698462 h 2984464"/>
              <a:gd name="connsiteX1977" fmla="*/ 1448181 w 3916489"/>
              <a:gd name="connsiteY1977" fmla="*/ 2697607 h 2984464"/>
              <a:gd name="connsiteX1978" fmla="*/ 1448467 w 3916489"/>
              <a:gd name="connsiteY1978" fmla="*/ 2696467 h 2984464"/>
              <a:gd name="connsiteX1979" fmla="*/ 1448276 w 3916489"/>
              <a:gd name="connsiteY1979" fmla="*/ 2695422 h 2984464"/>
              <a:gd name="connsiteX1980" fmla="*/ 1447610 w 3916489"/>
              <a:gd name="connsiteY1980" fmla="*/ 2694472 h 2984464"/>
              <a:gd name="connsiteX1981" fmla="*/ 1447800 w 3916489"/>
              <a:gd name="connsiteY1981" fmla="*/ 2693332 h 2984464"/>
              <a:gd name="connsiteX1982" fmla="*/ 1448181 w 3916489"/>
              <a:gd name="connsiteY1982" fmla="*/ 2692573 h 2984464"/>
              <a:gd name="connsiteX1983" fmla="*/ 1448752 w 3916489"/>
              <a:gd name="connsiteY1983" fmla="*/ 2692097 h 2984464"/>
              <a:gd name="connsiteX1984" fmla="*/ 1449419 w 3916489"/>
              <a:gd name="connsiteY1984" fmla="*/ 2692003 h 2984464"/>
              <a:gd name="connsiteX1985" fmla="*/ 1449705 w 3916489"/>
              <a:gd name="connsiteY1985" fmla="*/ 2691623 h 2984464"/>
              <a:gd name="connsiteX1986" fmla="*/ 1450372 w 3916489"/>
              <a:gd name="connsiteY1986" fmla="*/ 2690388 h 2984464"/>
              <a:gd name="connsiteX1987" fmla="*/ 1449229 w 3916489"/>
              <a:gd name="connsiteY1987" fmla="*/ 2690008 h 2984464"/>
              <a:gd name="connsiteX1988" fmla="*/ 1448752 w 3916489"/>
              <a:gd name="connsiteY1988" fmla="*/ 2690578 h 2984464"/>
              <a:gd name="connsiteX1989" fmla="*/ 1507712 w 3916489"/>
              <a:gd name="connsiteY1989" fmla="*/ 2663792 h 2984464"/>
              <a:gd name="connsiteX1990" fmla="*/ 1507236 w 3916489"/>
              <a:gd name="connsiteY1990" fmla="*/ 2662937 h 2984464"/>
              <a:gd name="connsiteX1991" fmla="*/ 1506760 w 3916489"/>
              <a:gd name="connsiteY1991" fmla="*/ 2662272 h 2984464"/>
              <a:gd name="connsiteX1992" fmla="*/ 1499235 w 3916489"/>
              <a:gd name="connsiteY1992" fmla="*/ 2662272 h 2984464"/>
              <a:gd name="connsiteX1993" fmla="*/ 1491806 w 3916489"/>
              <a:gd name="connsiteY1993" fmla="*/ 2663887 h 2984464"/>
              <a:gd name="connsiteX1994" fmla="*/ 1493139 w 3916489"/>
              <a:gd name="connsiteY1994" fmla="*/ 2664267 h 2984464"/>
              <a:gd name="connsiteX1995" fmla="*/ 1496092 w 3916489"/>
              <a:gd name="connsiteY1995" fmla="*/ 2663887 h 2984464"/>
              <a:gd name="connsiteX1996" fmla="*/ 1498473 w 3916489"/>
              <a:gd name="connsiteY1996" fmla="*/ 2664741 h 2984464"/>
              <a:gd name="connsiteX1997" fmla="*/ 1501807 w 3916489"/>
              <a:gd name="connsiteY1997" fmla="*/ 2664647 h 2984464"/>
              <a:gd name="connsiteX1998" fmla="*/ 1502664 w 3916489"/>
              <a:gd name="connsiteY1998" fmla="*/ 2665121 h 2984464"/>
              <a:gd name="connsiteX1999" fmla="*/ 1503902 w 3916489"/>
              <a:gd name="connsiteY1999" fmla="*/ 2667306 h 2984464"/>
              <a:gd name="connsiteX2000" fmla="*/ 1504855 w 3916489"/>
              <a:gd name="connsiteY2000" fmla="*/ 2667781 h 2984464"/>
              <a:gd name="connsiteX2001" fmla="*/ 1504950 w 3916489"/>
              <a:gd name="connsiteY2001" fmla="*/ 2667496 h 2984464"/>
              <a:gd name="connsiteX2002" fmla="*/ 1505522 w 3916489"/>
              <a:gd name="connsiteY2002" fmla="*/ 2665976 h 2984464"/>
              <a:gd name="connsiteX2003" fmla="*/ 1505807 w 3916489"/>
              <a:gd name="connsiteY2003" fmla="*/ 2665596 h 2984464"/>
              <a:gd name="connsiteX2004" fmla="*/ 1506379 w 3916489"/>
              <a:gd name="connsiteY2004" fmla="*/ 2665501 h 2984464"/>
              <a:gd name="connsiteX2005" fmla="*/ 1507046 w 3916489"/>
              <a:gd name="connsiteY2005" fmla="*/ 2665691 h 2984464"/>
              <a:gd name="connsiteX2006" fmla="*/ 1508189 w 3916489"/>
              <a:gd name="connsiteY2006" fmla="*/ 2666356 h 2984464"/>
              <a:gd name="connsiteX2007" fmla="*/ 1508093 w 3916489"/>
              <a:gd name="connsiteY2007" fmla="*/ 2665121 h 2984464"/>
              <a:gd name="connsiteX2008" fmla="*/ 1507712 w 3916489"/>
              <a:gd name="connsiteY2008" fmla="*/ 2663792 h 2984464"/>
              <a:gd name="connsiteX2009" fmla="*/ 1179005 w 3916489"/>
              <a:gd name="connsiteY2009" fmla="*/ 2812825 h 2984464"/>
              <a:gd name="connsiteX2010" fmla="*/ 1177576 w 3916489"/>
              <a:gd name="connsiteY2010" fmla="*/ 2811875 h 2984464"/>
              <a:gd name="connsiteX2011" fmla="*/ 1176338 w 3916489"/>
              <a:gd name="connsiteY2011" fmla="*/ 2811495 h 2984464"/>
              <a:gd name="connsiteX2012" fmla="*/ 1175004 w 3916489"/>
              <a:gd name="connsiteY2012" fmla="*/ 2810830 h 2984464"/>
              <a:gd name="connsiteX2013" fmla="*/ 1173480 w 3916489"/>
              <a:gd name="connsiteY2013" fmla="*/ 2810545 h 2984464"/>
              <a:gd name="connsiteX2014" fmla="*/ 1171956 w 3916489"/>
              <a:gd name="connsiteY2014" fmla="*/ 2810640 h 2984464"/>
              <a:gd name="connsiteX2015" fmla="*/ 1170718 w 3916489"/>
              <a:gd name="connsiteY2015" fmla="*/ 2811495 h 2984464"/>
              <a:gd name="connsiteX2016" fmla="*/ 1171003 w 3916489"/>
              <a:gd name="connsiteY2016" fmla="*/ 2811590 h 2984464"/>
              <a:gd name="connsiteX2017" fmla="*/ 1171194 w 3916489"/>
              <a:gd name="connsiteY2017" fmla="*/ 2811780 h 2984464"/>
              <a:gd name="connsiteX2018" fmla="*/ 1171575 w 3916489"/>
              <a:gd name="connsiteY2018" fmla="*/ 2812350 h 2984464"/>
              <a:gd name="connsiteX2019" fmla="*/ 1171099 w 3916489"/>
              <a:gd name="connsiteY2019" fmla="*/ 2813300 h 2984464"/>
              <a:gd name="connsiteX2020" fmla="*/ 1170051 w 3916489"/>
              <a:gd name="connsiteY2020" fmla="*/ 2817669 h 2984464"/>
              <a:gd name="connsiteX2021" fmla="*/ 1174623 w 3916489"/>
              <a:gd name="connsiteY2021" fmla="*/ 2817669 h 2984464"/>
              <a:gd name="connsiteX2022" fmla="*/ 1179005 w 3916489"/>
              <a:gd name="connsiteY2022" fmla="*/ 2816909 h 2984464"/>
              <a:gd name="connsiteX2023" fmla="*/ 1178814 w 3916489"/>
              <a:gd name="connsiteY2023" fmla="*/ 2816149 h 2984464"/>
              <a:gd name="connsiteX2024" fmla="*/ 1178719 w 3916489"/>
              <a:gd name="connsiteY2024" fmla="*/ 2815770 h 2984464"/>
              <a:gd name="connsiteX2025" fmla="*/ 1178433 w 3916489"/>
              <a:gd name="connsiteY2025" fmla="*/ 2815294 h 2984464"/>
              <a:gd name="connsiteX2026" fmla="*/ 1179385 w 3916489"/>
              <a:gd name="connsiteY2026" fmla="*/ 2813965 h 2984464"/>
              <a:gd name="connsiteX2027" fmla="*/ 1179005 w 3916489"/>
              <a:gd name="connsiteY2027" fmla="*/ 2812825 h 2984464"/>
              <a:gd name="connsiteX2028" fmla="*/ 1097756 w 3916489"/>
              <a:gd name="connsiteY2028" fmla="*/ 2839896 h 2984464"/>
              <a:gd name="connsiteX2029" fmla="*/ 1095185 w 3916489"/>
              <a:gd name="connsiteY2029" fmla="*/ 2841606 h 2984464"/>
              <a:gd name="connsiteX2030" fmla="*/ 1093756 w 3916489"/>
              <a:gd name="connsiteY2030" fmla="*/ 2844455 h 2984464"/>
              <a:gd name="connsiteX2031" fmla="*/ 1093946 w 3916489"/>
              <a:gd name="connsiteY2031" fmla="*/ 2847210 h 2984464"/>
              <a:gd name="connsiteX2032" fmla="*/ 1096327 w 3916489"/>
              <a:gd name="connsiteY2032" fmla="*/ 2848350 h 2984464"/>
              <a:gd name="connsiteX2033" fmla="*/ 1100042 w 3916489"/>
              <a:gd name="connsiteY2033" fmla="*/ 2847305 h 2984464"/>
              <a:gd name="connsiteX2034" fmla="*/ 1100328 w 3916489"/>
              <a:gd name="connsiteY2034" fmla="*/ 2846545 h 2984464"/>
              <a:gd name="connsiteX2035" fmla="*/ 1100423 w 3916489"/>
              <a:gd name="connsiteY2035" fmla="*/ 2845690 h 2984464"/>
              <a:gd name="connsiteX2036" fmla="*/ 1100709 w 3916489"/>
              <a:gd name="connsiteY2036" fmla="*/ 2844930 h 2984464"/>
              <a:gd name="connsiteX2037" fmla="*/ 1100995 w 3916489"/>
              <a:gd name="connsiteY2037" fmla="*/ 2843315 h 2984464"/>
              <a:gd name="connsiteX2038" fmla="*/ 1100042 w 3916489"/>
              <a:gd name="connsiteY2038" fmla="*/ 2841986 h 2984464"/>
              <a:gd name="connsiteX2039" fmla="*/ 1097756 w 3916489"/>
              <a:gd name="connsiteY2039" fmla="*/ 2839896 h 2984464"/>
              <a:gd name="connsiteX2040" fmla="*/ 1651254 w 3916489"/>
              <a:gd name="connsiteY2040" fmla="*/ 2508489 h 2984464"/>
              <a:gd name="connsiteX2041" fmla="*/ 1652111 w 3916489"/>
              <a:gd name="connsiteY2041" fmla="*/ 2507729 h 2984464"/>
              <a:gd name="connsiteX2042" fmla="*/ 1652588 w 3916489"/>
              <a:gd name="connsiteY2042" fmla="*/ 2506589 h 2984464"/>
              <a:gd name="connsiteX2043" fmla="*/ 1652778 w 3916489"/>
              <a:gd name="connsiteY2043" fmla="*/ 2505450 h 2984464"/>
              <a:gd name="connsiteX2044" fmla="*/ 1652492 w 3916489"/>
              <a:gd name="connsiteY2044" fmla="*/ 2504310 h 2984464"/>
              <a:gd name="connsiteX2045" fmla="*/ 1651826 w 3916489"/>
              <a:gd name="connsiteY2045" fmla="*/ 2503265 h 2984464"/>
              <a:gd name="connsiteX2046" fmla="*/ 1650111 w 3916489"/>
              <a:gd name="connsiteY2046" fmla="*/ 2503740 h 2984464"/>
              <a:gd name="connsiteX2047" fmla="*/ 1648682 w 3916489"/>
              <a:gd name="connsiteY2047" fmla="*/ 2505165 h 2984464"/>
              <a:gd name="connsiteX2048" fmla="*/ 1648206 w 3916489"/>
              <a:gd name="connsiteY2048" fmla="*/ 2506685 h 2984464"/>
              <a:gd name="connsiteX2049" fmla="*/ 1649730 w 3916489"/>
              <a:gd name="connsiteY2049" fmla="*/ 2507729 h 2984464"/>
              <a:gd name="connsiteX2050" fmla="*/ 1650397 w 3916489"/>
              <a:gd name="connsiteY2050" fmla="*/ 2508299 h 2984464"/>
              <a:gd name="connsiteX2051" fmla="*/ 1651254 w 3916489"/>
              <a:gd name="connsiteY2051" fmla="*/ 2508489 h 2984464"/>
              <a:gd name="connsiteX2052" fmla="*/ 1205770 w 3916489"/>
              <a:gd name="connsiteY2052" fmla="*/ 2784234 h 2984464"/>
              <a:gd name="connsiteX2053" fmla="*/ 1205293 w 3916489"/>
              <a:gd name="connsiteY2053" fmla="*/ 2783284 h 2984464"/>
              <a:gd name="connsiteX2054" fmla="*/ 1204436 w 3916489"/>
              <a:gd name="connsiteY2054" fmla="*/ 2782999 h 2984464"/>
              <a:gd name="connsiteX2055" fmla="*/ 1203293 w 3916489"/>
              <a:gd name="connsiteY2055" fmla="*/ 2782904 h 2984464"/>
              <a:gd name="connsiteX2056" fmla="*/ 1201579 w 3916489"/>
              <a:gd name="connsiteY2056" fmla="*/ 2783284 h 2984464"/>
              <a:gd name="connsiteX2057" fmla="*/ 1200245 w 3916489"/>
              <a:gd name="connsiteY2057" fmla="*/ 2784234 h 2984464"/>
              <a:gd name="connsiteX2058" fmla="*/ 1200531 w 3916489"/>
              <a:gd name="connsiteY2058" fmla="*/ 2787179 h 2984464"/>
              <a:gd name="connsiteX2059" fmla="*/ 1199960 w 3916489"/>
              <a:gd name="connsiteY2059" fmla="*/ 2788983 h 2984464"/>
              <a:gd name="connsiteX2060" fmla="*/ 1199769 w 3916489"/>
              <a:gd name="connsiteY2060" fmla="*/ 2790598 h 2984464"/>
              <a:gd name="connsiteX2061" fmla="*/ 1201007 w 3916489"/>
              <a:gd name="connsiteY2061" fmla="*/ 2791548 h 2984464"/>
              <a:gd name="connsiteX2062" fmla="*/ 1200626 w 3916489"/>
              <a:gd name="connsiteY2062" fmla="*/ 2793068 h 2984464"/>
              <a:gd name="connsiteX2063" fmla="*/ 1202627 w 3916489"/>
              <a:gd name="connsiteY2063" fmla="*/ 2792688 h 2984464"/>
              <a:gd name="connsiteX2064" fmla="*/ 1203769 w 3916489"/>
              <a:gd name="connsiteY2064" fmla="*/ 2790598 h 2984464"/>
              <a:gd name="connsiteX2065" fmla="*/ 1204817 w 3916489"/>
              <a:gd name="connsiteY2065" fmla="*/ 2788223 h 2984464"/>
              <a:gd name="connsiteX2066" fmla="*/ 1206151 w 3916489"/>
              <a:gd name="connsiteY2066" fmla="*/ 2786894 h 2984464"/>
              <a:gd name="connsiteX2067" fmla="*/ 1205960 w 3916489"/>
              <a:gd name="connsiteY2067" fmla="*/ 2785469 h 2984464"/>
              <a:gd name="connsiteX2068" fmla="*/ 1205770 w 3916489"/>
              <a:gd name="connsiteY2068" fmla="*/ 2784234 h 2984464"/>
              <a:gd name="connsiteX2069" fmla="*/ 1183862 w 3916489"/>
              <a:gd name="connsiteY2069" fmla="*/ 2797722 h 2984464"/>
              <a:gd name="connsiteX2070" fmla="*/ 1182529 w 3916489"/>
              <a:gd name="connsiteY2070" fmla="*/ 2797722 h 2984464"/>
              <a:gd name="connsiteX2071" fmla="*/ 1178719 w 3916489"/>
              <a:gd name="connsiteY2071" fmla="*/ 2796202 h 2984464"/>
              <a:gd name="connsiteX2072" fmla="*/ 1177671 w 3916489"/>
              <a:gd name="connsiteY2072" fmla="*/ 2796202 h 2984464"/>
              <a:gd name="connsiteX2073" fmla="*/ 1176528 w 3916489"/>
              <a:gd name="connsiteY2073" fmla="*/ 2796582 h 2984464"/>
              <a:gd name="connsiteX2074" fmla="*/ 1175576 w 3916489"/>
              <a:gd name="connsiteY2074" fmla="*/ 2797342 h 2984464"/>
              <a:gd name="connsiteX2075" fmla="*/ 1175004 w 3916489"/>
              <a:gd name="connsiteY2075" fmla="*/ 2798482 h 2984464"/>
              <a:gd name="connsiteX2076" fmla="*/ 1175099 w 3916489"/>
              <a:gd name="connsiteY2076" fmla="*/ 2799717 h 2984464"/>
              <a:gd name="connsiteX2077" fmla="*/ 1175576 w 3916489"/>
              <a:gd name="connsiteY2077" fmla="*/ 2800762 h 2984464"/>
              <a:gd name="connsiteX2078" fmla="*/ 1176433 w 3916489"/>
              <a:gd name="connsiteY2078" fmla="*/ 2801712 h 2984464"/>
              <a:gd name="connsiteX2079" fmla="*/ 1177385 w 3916489"/>
              <a:gd name="connsiteY2079" fmla="*/ 2802376 h 2984464"/>
              <a:gd name="connsiteX2080" fmla="*/ 1179767 w 3916489"/>
              <a:gd name="connsiteY2080" fmla="*/ 2803231 h 2984464"/>
              <a:gd name="connsiteX2081" fmla="*/ 1181481 w 3916489"/>
              <a:gd name="connsiteY2081" fmla="*/ 2802376 h 2984464"/>
              <a:gd name="connsiteX2082" fmla="*/ 1182815 w 3916489"/>
              <a:gd name="connsiteY2082" fmla="*/ 2800382 h 2984464"/>
              <a:gd name="connsiteX2083" fmla="*/ 1183862 w 3916489"/>
              <a:gd name="connsiteY2083" fmla="*/ 2797722 h 2984464"/>
              <a:gd name="connsiteX2084" fmla="*/ 1892713 w 3916489"/>
              <a:gd name="connsiteY2084" fmla="*/ 2545534 h 2984464"/>
              <a:gd name="connsiteX2085" fmla="*/ 1892332 w 3916489"/>
              <a:gd name="connsiteY2085" fmla="*/ 2545534 h 2984464"/>
              <a:gd name="connsiteX2086" fmla="*/ 1891951 w 3916489"/>
              <a:gd name="connsiteY2086" fmla="*/ 2545344 h 2984464"/>
              <a:gd name="connsiteX2087" fmla="*/ 1891570 w 3916489"/>
              <a:gd name="connsiteY2087" fmla="*/ 2545629 h 2984464"/>
              <a:gd name="connsiteX2088" fmla="*/ 1890141 w 3916489"/>
              <a:gd name="connsiteY2088" fmla="*/ 2547054 h 2984464"/>
              <a:gd name="connsiteX2089" fmla="*/ 1889760 w 3916489"/>
              <a:gd name="connsiteY2089" fmla="*/ 2548004 h 2984464"/>
              <a:gd name="connsiteX2090" fmla="*/ 1890141 w 3916489"/>
              <a:gd name="connsiteY2090" fmla="*/ 2549713 h 2984464"/>
              <a:gd name="connsiteX2091" fmla="*/ 1890617 w 3916489"/>
              <a:gd name="connsiteY2091" fmla="*/ 2550568 h 2984464"/>
              <a:gd name="connsiteX2092" fmla="*/ 1890903 w 3916489"/>
              <a:gd name="connsiteY2092" fmla="*/ 2550188 h 2984464"/>
              <a:gd name="connsiteX2093" fmla="*/ 1891189 w 3916489"/>
              <a:gd name="connsiteY2093" fmla="*/ 2549333 h 2984464"/>
              <a:gd name="connsiteX2094" fmla="*/ 1891570 w 3916489"/>
              <a:gd name="connsiteY2094" fmla="*/ 2548858 h 2984464"/>
              <a:gd name="connsiteX2095" fmla="*/ 1892522 w 3916489"/>
              <a:gd name="connsiteY2095" fmla="*/ 2548954 h 2984464"/>
              <a:gd name="connsiteX2096" fmla="*/ 1894332 w 3916489"/>
              <a:gd name="connsiteY2096" fmla="*/ 2549713 h 2984464"/>
              <a:gd name="connsiteX2097" fmla="*/ 1895380 w 3916489"/>
              <a:gd name="connsiteY2097" fmla="*/ 2549713 h 2984464"/>
              <a:gd name="connsiteX2098" fmla="*/ 1895094 w 3916489"/>
              <a:gd name="connsiteY2098" fmla="*/ 2548573 h 2984464"/>
              <a:gd name="connsiteX2099" fmla="*/ 1894999 w 3916489"/>
              <a:gd name="connsiteY2099" fmla="*/ 2547339 h 2984464"/>
              <a:gd name="connsiteX2100" fmla="*/ 1895094 w 3916489"/>
              <a:gd name="connsiteY2100" fmla="*/ 2546104 h 2984464"/>
              <a:gd name="connsiteX2101" fmla="*/ 1895380 w 3916489"/>
              <a:gd name="connsiteY2101" fmla="*/ 2544869 h 2984464"/>
              <a:gd name="connsiteX2102" fmla="*/ 1896427 w 3916489"/>
              <a:gd name="connsiteY2102" fmla="*/ 2545629 h 2984464"/>
              <a:gd name="connsiteX2103" fmla="*/ 1897285 w 3916489"/>
              <a:gd name="connsiteY2103" fmla="*/ 2547054 h 2984464"/>
              <a:gd name="connsiteX2104" fmla="*/ 1898809 w 3916489"/>
              <a:gd name="connsiteY2104" fmla="*/ 2550188 h 2984464"/>
              <a:gd name="connsiteX2105" fmla="*/ 1899476 w 3916489"/>
              <a:gd name="connsiteY2105" fmla="*/ 2550758 h 2984464"/>
              <a:gd name="connsiteX2106" fmla="*/ 1900333 w 3916489"/>
              <a:gd name="connsiteY2106" fmla="*/ 2550758 h 2984464"/>
              <a:gd name="connsiteX2107" fmla="*/ 1901095 w 3916489"/>
              <a:gd name="connsiteY2107" fmla="*/ 2550093 h 2984464"/>
              <a:gd name="connsiteX2108" fmla="*/ 1901381 w 3916489"/>
              <a:gd name="connsiteY2108" fmla="*/ 2548858 h 2984464"/>
              <a:gd name="connsiteX2109" fmla="*/ 1901095 w 3916489"/>
              <a:gd name="connsiteY2109" fmla="*/ 2548289 h 2984464"/>
              <a:gd name="connsiteX2110" fmla="*/ 1899094 w 3916489"/>
              <a:gd name="connsiteY2110" fmla="*/ 2547339 h 2984464"/>
              <a:gd name="connsiteX2111" fmla="*/ 1899190 w 3916489"/>
              <a:gd name="connsiteY2111" fmla="*/ 2546389 h 2984464"/>
              <a:gd name="connsiteX2112" fmla="*/ 1899094 w 3916489"/>
              <a:gd name="connsiteY2112" fmla="*/ 2541545 h 2984464"/>
              <a:gd name="connsiteX2113" fmla="*/ 1899857 w 3916489"/>
              <a:gd name="connsiteY2113" fmla="*/ 2536605 h 2984464"/>
              <a:gd name="connsiteX2114" fmla="*/ 1900238 w 3916489"/>
              <a:gd name="connsiteY2114" fmla="*/ 2535465 h 2984464"/>
              <a:gd name="connsiteX2115" fmla="*/ 1899952 w 3916489"/>
              <a:gd name="connsiteY2115" fmla="*/ 2535275 h 2984464"/>
              <a:gd name="connsiteX2116" fmla="*/ 1899094 w 3916489"/>
              <a:gd name="connsiteY2116" fmla="*/ 2534895 h 2984464"/>
              <a:gd name="connsiteX2117" fmla="*/ 1898142 w 3916489"/>
              <a:gd name="connsiteY2117" fmla="*/ 2534041 h 2984464"/>
              <a:gd name="connsiteX2118" fmla="*/ 1897761 w 3916489"/>
              <a:gd name="connsiteY2118" fmla="*/ 2532331 h 2984464"/>
              <a:gd name="connsiteX2119" fmla="*/ 1898047 w 3916489"/>
              <a:gd name="connsiteY2119" fmla="*/ 2531096 h 2984464"/>
              <a:gd name="connsiteX2120" fmla="*/ 1898714 w 3916489"/>
              <a:gd name="connsiteY2120" fmla="*/ 2530146 h 2984464"/>
              <a:gd name="connsiteX2121" fmla="*/ 1899380 w 3916489"/>
              <a:gd name="connsiteY2121" fmla="*/ 2529006 h 2984464"/>
              <a:gd name="connsiteX2122" fmla="*/ 1899571 w 3916489"/>
              <a:gd name="connsiteY2122" fmla="*/ 2527107 h 2984464"/>
              <a:gd name="connsiteX2123" fmla="*/ 1898523 w 3916489"/>
              <a:gd name="connsiteY2123" fmla="*/ 2526062 h 2984464"/>
              <a:gd name="connsiteX2124" fmla="*/ 1898142 w 3916489"/>
              <a:gd name="connsiteY2124" fmla="*/ 2526537 h 2984464"/>
              <a:gd name="connsiteX2125" fmla="*/ 1898047 w 3916489"/>
              <a:gd name="connsiteY2125" fmla="*/ 2527676 h 2984464"/>
              <a:gd name="connsiteX2126" fmla="*/ 1897761 w 3916489"/>
              <a:gd name="connsiteY2126" fmla="*/ 2528626 h 2984464"/>
              <a:gd name="connsiteX2127" fmla="*/ 1897190 w 3916489"/>
              <a:gd name="connsiteY2127" fmla="*/ 2529576 h 2984464"/>
              <a:gd name="connsiteX2128" fmla="*/ 1896904 w 3916489"/>
              <a:gd name="connsiteY2128" fmla="*/ 2530051 h 2984464"/>
              <a:gd name="connsiteX2129" fmla="*/ 1896523 w 3916489"/>
              <a:gd name="connsiteY2129" fmla="*/ 2530241 h 2984464"/>
              <a:gd name="connsiteX2130" fmla="*/ 1895570 w 3916489"/>
              <a:gd name="connsiteY2130" fmla="*/ 2530241 h 2984464"/>
              <a:gd name="connsiteX2131" fmla="*/ 1894618 w 3916489"/>
              <a:gd name="connsiteY2131" fmla="*/ 2531001 h 2984464"/>
              <a:gd name="connsiteX2132" fmla="*/ 1894999 w 3916489"/>
              <a:gd name="connsiteY2132" fmla="*/ 2532806 h 2984464"/>
              <a:gd name="connsiteX2133" fmla="*/ 1895189 w 3916489"/>
              <a:gd name="connsiteY2133" fmla="*/ 2534706 h 2984464"/>
              <a:gd name="connsiteX2134" fmla="*/ 1893570 w 3916489"/>
              <a:gd name="connsiteY2134" fmla="*/ 2535750 h 2984464"/>
              <a:gd name="connsiteX2135" fmla="*/ 1894523 w 3916489"/>
              <a:gd name="connsiteY2135" fmla="*/ 2536225 h 2984464"/>
              <a:gd name="connsiteX2136" fmla="*/ 1897190 w 3916489"/>
              <a:gd name="connsiteY2136" fmla="*/ 2536795 h 2984464"/>
              <a:gd name="connsiteX2137" fmla="*/ 1897761 w 3916489"/>
              <a:gd name="connsiteY2137" fmla="*/ 2537840 h 2984464"/>
              <a:gd name="connsiteX2138" fmla="*/ 1897285 w 3916489"/>
              <a:gd name="connsiteY2138" fmla="*/ 2538790 h 2984464"/>
              <a:gd name="connsiteX2139" fmla="*/ 1894903 w 3916489"/>
              <a:gd name="connsiteY2139" fmla="*/ 2538980 h 2984464"/>
              <a:gd name="connsiteX2140" fmla="*/ 1893951 w 3916489"/>
              <a:gd name="connsiteY2140" fmla="*/ 2539930 h 2984464"/>
              <a:gd name="connsiteX2141" fmla="*/ 1895475 w 3916489"/>
              <a:gd name="connsiteY2141" fmla="*/ 2541259 h 2984464"/>
              <a:gd name="connsiteX2142" fmla="*/ 1895475 w 3916489"/>
              <a:gd name="connsiteY2142" fmla="*/ 2542399 h 2984464"/>
              <a:gd name="connsiteX2143" fmla="*/ 1894427 w 3916489"/>
              <a:gd name="connsiteY2143" fmla="*/ 2542589 h 2984464"/>
              <a:gd name="connsiteX2144" fmla="*/ 1891189 w 3916489"/>
              <a:gd name="connsiteY2144" fmla="*/ 2539740 h 2984464"/>
              <a:gd name="connsiteX2145" fmla="*/ 1890522 w 3916489"/>
              <a:gd name="connsiteY2145" fmla="*/ 2540595 h 2984464"/>
              <a:gd name="connsiteX2146" fmla="*/ 1890903 w 3916489"/>
              <a:gd name="connsiteY2146" fmla="*/ 2542209 h 2984464"/>
              <a:gd name="connsiteX2147" fmla="*/ 1892427 w 3916489"/>
              <a:gd name="connsiteY2147" fmla="*/ 2543064 h 2984464"/>
              <a:gd name="connsiteX2148" fmla="*/ 1892808 w 3916489"/>
              <a:gd name="connsiteY2148" fmla="*/ 2543159 h 2984464"/>
              <a:gd name="connsiteX2149" fmla="*/ 1893094 w 3916489"/>
              <a:gd name="connsiteY2149" fmla="*/ 2543349 h 2984464"/>
              <a:gd name="connsiteX2150" fmla="*/ 1893189 w 3916489"/>
              <a:gd name="connsiteY2150" fmla="*/ 2543824 h 2984464"/>
              <a:gd name="connsiteX2151" fmla="*/ 1893094 w 3916489"/>
              <a:gd name="connsiteY2151" fmla="*/ 2544584 h 2984464"/>
              <a:gd name="connsiteX2152" fmla="*/ 1892713 w 3916489"/>
              <a:gd name="connsiteY2152" fmla="*/ 2545534 h 2984464"/>
              <a:gd name="connsiteX2153" fmla="*/ 1901761 w 3916489"/>
              <a:gd name="connsiteY2153" fmla="*/ 2553798 h 2984464"/>
              <a:gd name="connsiteX2154" fmla="*/ 1904714 w 3916489"/>
              <a:gd name="connsiteY2154" fmla="*/ 2552373 h 2984464"/>
              <a:gd name="connsiteX2155" fmla="*/ 1905667 w 3916489"/>
              <a:gd name="connsiteY2155" fmla="*/ 2552183 h 2984464"/>
              <a:gd name="connsiteX2156" fmla="*/ 1906524 w 3916489"/>
              <a:gd name="connsiteY2156" fmla="*/ 2556742 h 2984464"/>
              <a:gd name="connsiteX2157" fmla="*/ 1906905 w 3916489"/>
              <a:gd name="connsiteY2157" fmla="*/ 2557882 h 2984464"/>
              <a:gd name="connsiteX2158" fmla="*/ 1905952 w 3916489"/>
              <a:gd name="connsiteY2158" fmla="*/ 2557882 h 2984464"/>
              <a:gd name="connsiteX2159" fmla="*/ 1904333 w 3916489"/>
              <a:gd name="connsiteY2159" fmla="*/ 2557502 h 2984464"/>
              <a:gd name="connsiteX2160" fmla="*/ 1903667 w 3916489"/>
              <a:gd name="connsiteY2160" fmla="*/ 2557882 h 2984464"/>
              <a:gd name="connsiteX2161" fmla="*/ 1903571 w 3916489"/>
              <a:gd name="connsiteY2161" fmla="*/ 2558642 h 2984464"/>
              <a:gd name="connsiteX2162" fmla="*/ 1903857 w 3916489"/>
              <a:gd name="connsiteY2162" fmla="*/ 2559782 h 2984464"/>
              <a:gd name="connsiteX2163" fmla="*/ 1903857 w 3916489"/>
              <a:gd name="connsiteY2163" fmla="*/ 2560922 h 2984464"/>
              <a:gd name="connsiteX2164" fmla="*/ 1903095 w 3916489"/>
              <a:gd name="connsiteY2164" fmla="*/ 2561967 h 2984464"/>
              <a:gd name="connsiteX2165" fmla="*/ 1905095 w 3916489"/>
              <a:gd name="connsiteY2165" fmla="*/ 2562726 h 2984464"/>
              <a:gd name="connsiteX2166" fmla="*/ 1907381 w 3916489"/>
              <a:gd name="connsiteY2166" fmla="*/ 2561682 h 2984464"/>
              <a:gd name="connsiteX2167" fmla="*/ 1911668 w 3916489"/>
              <a:gd name="connsiteY2167" fmla="*/ 2558642 h 2984464"/>
              <a:gd name="connsiteX2168" fmla="*/ 1910048 w 3916489"/>
              <a:gd name="connsiteY2168" fmla="*/ 2555412 h 2984464"/>
              <a:gd name="connsiteX2169" fmla="*/ 1908905 w 3916489"/>
              <a:gd name="connsiteY2169" fmla="*/ 2553703 h 2984464"/>
              <a:gd name="connsiteX2170" fmla="*/ 1908143 w 3916489"/>
              <a:gd name="connsiteY2170" fmla="*/ 2552943 h 2984464"/>
              <a:gd name="connsiteX2171" fmla="*/ 1907858 w 3916489"/>
              <a:gd name="connsiteY2171" fmla="*/ 2552658 h 2984464"/>
              <a:gd name="connsiteX2172" fmla="*/ 1908048 w 3916489"/>
              <a:gd name="connsiteY2172" fmla="*/ 2552183 h 2984464"/>
              <a:gd name="connsiteX2173" fmla="*/ 1908619 w 3916489"/>
              <a:gd name="connsiteY2173" fmla="*/ 2551613 h 2984464"/>
              <a:gd name="connsiteX2174" fmla="*/ 1909286 w 3916489"/>
              <a:gd name="connsiteY2174" fmla="*/ 2551423 h 2984464"/>
              <a:gd name="connsiteX2175" fmla="*/ 1910048 w 3916489"/>
              <a:gd name="connsiteY2175" fmla="*/ 2551423 h 2984464"/>
              <a:gd name="connsiteX2176" fmla="*/ 1910620 w 3916489"/>
              <a:gd name="connsiteY2176" fmla="*/ 2551328 h 2984464"/>
              <a:gd name="connsiteX2177" fmla="*/ 1911001 w 3916489"/>
              <a:gd name="connsiteY2177" fmla="*/ 2550853 h 2984464"/>
              <a:gd name="connsiteX2178" fmla="*/ 1911286 w 3916489"/>
              <a:gd name="connsiteY2178" fmla="*/ 2549713 h 2984464"/>
              <a:gd name="connsiteX2179" fmla="*/ 1910715 w 3916489"/>
              <a:gd name="connsiteY2179" fmla="*/ 2549238 h 2984464"/>
              <a:gd name="connsiteX2180" fmla="*/ 1910048 w 3916489"/>
              <a:gd name="connsiteY2180" fmla="*/ 2548858 h 2984464"/>
              <a:gd name="connsiteX2181" fmla="*/ 1904619 w 3916489"/>
              <a:gd name="connsiteY2181" fmla="*/ 2548478 h 2984464"/>
              <a:gd name="connsiteX2182" fmla="*/ 1903381 w 3916489"/>
              <a:gd name="connsiteY2182" fmla="*/ 2548098 h 2984464"/>
              <a:gd name="connsiteX2183" fmla="*/ 1903381 w 3916489"/>
              <a:gd name="connsiteY2183" fmla="*/ 2548858 h 2984464"/>
              <a:gd name="connsiteX2184" fmla="*/ 1903952 w 3916489"/>
              <a:gd name="connsiteY2184" fmla="*/ 2549903 h 2984464"/>
              <a:gd name="connsiteX2185" fmla="*/ 1903571 w 3916489"/>
              <a:gd name="connsiteY2185" fmla="*/ 2551233 h 2984464"/>
              <a:gd name="connsiteX2186" fmla="*/ 1901761 w 3916489"/>
              <a:gd name="connsiteY2186" fmla="*/ 2553798 h 2984464"/>
              <a:gd name="connsiteX2187" fmla="*/ 1919288 w 3916489"/>
              <a:gd name="connsiteY2187" fmla="*/ 2563676 h 2984464"/>
              <a:gd name="connsiteX2188" fmla="*/ 1917859 w 3916489"/>
              <a:gd name="connsiteY2188" fmla="*/ 2564056 h 2984464"/>
              <a:gd name="connsiteX2189" fmla="*/ 1916430 w 3916489"/>
              <a:gd name="connsiteY2189" fmla="*/ 2564151 h 2984464"/>
              <a:gd name="connsiteX2190" fmla="*/ 1915287 w 3916489"/>
              <a:gd name="connsiteY2190" fmla="*/ 2562821 h 2984464"/>
              <a:gd name="connsiteX2191" fmla="*/ 1915763 w 3916489"/>
              <a:gd name="connsiteY2191" fmla="*/ 2561967 h 2984464"/>
              <a:gd name="connsiteX2192" fmla="*/ 1914716 w 3916489"/>
              <a:gd name="connsiteY2192" fmla="*/ 2561491 h 2984464"/>
              <a:gd name="connsiteX2193" fmla="*/ 1913763 w 3916489"/>
              <a:gd name="connsiteY2193" fmla="*/ 2562156 h 2984464"/>
              <a:gd name="connsiteX2194" fmla="*/ 1912715 w 3916489"/>
              <a:gd name="connsiteY2194" fmla="*/ 2563106 h 2984464"/>
              <a:gd name="connsiteX2195" fmla="*/ 1911572 w 3916489"/>
              <a:gd name="connsiteY2195" fmla="*/ 2563581 h 2984464"/>
              <a:gd name="connsiteX2196" fmla="*/ 1912239 w 3916489"/>
              <a:gd name="connsiteY2196" fmla="*/ 2563486 h 2984464"/>
              <a:gd name="connsiteX2197" fmla="*/ 1913001 w 3916489"/>
              <a:gd name="connsiteY2197" fmla="*/ 2563581 h 2984464"/>
              <a:gd name="connsiteX2198" fmla="*/ 1913763 w 3916489"/>
              <a:gd name="connsiteY2198" fmla="*/ 2564056 h 2984464"/>
              <a:gd name="connsiteX2199" fmla="*/ 1914335 w 3916489"/>
              <a:gd name="connsiteY2199" fmla="*/ 2565196 h 2984464"/>
              <a:gd name="connsiteX2200" fmla="*/ 1912430 w 3916489"/>
              <a:gd name="connsiteY2200" fmla="*/ 2566621 h 2984464"/>
              <a:gd name="connsiteX2201" fmla="*/ 1913001 w 3916489"/>
              <a:gd name="connsiteY2201" fmla="*/ 2569375 h 2984464"/>
              <a:gd name="connsiteX2202" fmla="*/ 1915097 w 3916489"/>
              <a:gd name="connsiteY2202" fmla="*/ 2570895 h 2984464"/>
              <a:gd name="connsiteX2203" fmla="*/ 1917859 w 3916489"/>
              <a:gd name="connsiteY2203" fmla="*/ 2568806 h 2984464"/>
              <a:gd name="connsiteX2204" fmla="*/ 1919668 w 3916489"/>
              <a:gd name="connsiteY2204" fmla="*/ 2566716 h 2984464"/>
              <a:gd name="connsiteX2205" fmla="*/ 1920335 w 3916489"/>
              <a:gd name="connsiteY2205" fmla="*/ 2565386 h 2984464"/>
              <a:gd name="connsiteX2206" fmla="*/ 1920050 w 3916489"/>
              <a:gd name="connsiteY2206" fmla="*/ 2563866 h 2984464"/>
              <a:gd name="connsiteX2207" fmla="*/ 1919288 w 3916489"/>
              <a:gd name="connsiteY2207" fmla="*/ 2563676 h 2984464"/>
              <a:gd name="connsiteX2208" fmla="*/ 1528667 w 3916489"/>
              <a:gd name="connsiteY2208" fmla="*/ 2657617 h 2984464"/>
              <a:gd name="connsiteX2209" fmla="*/ 1528096 w 3916489"/>
              <a:gd name="connsiteY2209" fmla="*/ 2657428 h 2984464"/>
              <a:gd name="connsiteX2210" fmla="*/ 1527429 w 3916489"/>
              <a:gd name="connsiteY2210" fmla="*/ 2657617 h 2984464"/>
              <a:gd name="connsiteX2211" fmla="*/ 1526858 w 3916489"/>
              <a:gd name="connsiteY2211" fmla="*/ 2658282 h 2984464"/>
              <a:gd name="connsiteX2212" fmla="*/ 1526286 w 3916489"/>
              <a:gd name="connsiteY2212" fmla="*/ 2657712 h 2984464"/>
              <a:gd name="connsiteX2213" fmla="*/ 1525810 w 3916489"/>
              <a:gd name="connsiteY2213" fmla="*/ 2658473 h 2984464"/>
              <a:gd name="connsiteX2214" fmla="*/ 1523143 w 3916489"/>
              <a:gd name="connsiteY2214" fmla="*/ 2659897 h 2984464"/>
              <a:gd name="connsiteX2215" fmla="*/ 1522190 w 3916489"/>
              <a:gd name="connsiteY2215" fmla="*/ 2660657 h 2984464"/>
              <a:gd name="connsiteX2216" fmla="*/ 1521428 w 3916489"/>
              <a:gd name="connsiteY2216" fmla="*/ 2659707 h 2984464"/>
              <a:gd name="connsiteX2217" fmla="*/ 1520571 w 3916489"/>
              <a:gd name="connsiteY2217" fmla="*/ 2658947 h 2984464"/>
              <a:gd name="connsiteX2218" fmla="*/ 1519618 w 3916489"/>
              <a:gd name="connsiteY2218" fmla="*/ 2658473 h 2984464"/>
              <a:gd name="connsiteX2219" fmla="*/ 1518666 w 3916489"/>
              <a:gd name="connsiteY2219" fmla="*/ 2658282 h 2984464"/>
              <a:gd name="connsiteX2220" fmla="*/ 1518285 w 3916489"/>
              <a:gd name="connsiteY2220" fmla="*/ 2658377 h 2984464"/>
              <a:gd name="connsiteX2221" fmla="*/ 1517523 w 3916489"/>
              <a:gd name="connsiteY2221" fmla="*/ 2658947 h 2984464"/>
              <a:gd name="connsiteX2222" fmla="*/ 1517047 w 3916489"/>
              <a:gd name="connsiteY2222" fmla="*/ 2659042 h 2984464"/>
              <a:gd name="connsiteX2223" fmla="*/ 1517047 w 3916489"/>
              <a:gd name="connsiteY2223" fmla="*/ 2658757 h 2984464"/>
              <a:gd name="connsiteX2224" fmla="*/ 1516761 w 3916489"/>
              <a:gd name="connsiteY2224" fmla="*/ 2658188 h 2984464"/>
              <a:gd name="connsiteX2225" fmla="*/ 1516380 w 3916489"/>
              <a:gd name="connsiteY2225" fmla="*/ 2657617 h 2984464"/>
              <a:gd name="connsiteX2226" fmla="*/ 1515904 w 3916489"/>
              <a:gd name="connsiteY2226" fmla="*/ 2657332 h 2984464"/>
              <a:gd name="connsiteX2227" fmla="*/ 1515427 w 3916489"/>
              <a:gd name="connsiteY2227" fmla="*/ 2657712 h 2984464"/>
              <a:gd name="connsiteX2228" fmla="*/ 1514475 w 3916489"/>
              <a:gd name="connsiteY2228" fmla="*/ 2659327 h 2984464"/>
              <a:gd name="connsiteX2229" fmla="*/ 1513808 w 3916489"/>
              <a:gd name="connsiteY2229" fmla="*/ 2659707 h 2984464"/>
              <a:gd name="connsiteX2230" fmla="*/ 1513332 w 3916489"/>
              <a:gd name="connsiteY2230" fmla="*/ 2659517 h 2984464"/>
              <a:gd name="connsiteX2231" fmla="*/ 1512475 w 3916489"/>
              <a:gd name="connsiteY2231" fmla="*/ 2658947 h 2984464"/>
              <a:gd name="connsiteX2232" fmla="*/ 1511999 w 3916489"/>
              <a:gd name="connsiteY2232" fmla="*/ 2658947 h 2984464"/>
              <a:gd name="connsiteX2233" fmla="*/ 1511141 w 3916489"/>
              <a:gd name="connsiteY2233" fmla="*/ 2659327 h 2984464"/>
              <a:gd name="connsiteX2234" fmla="*/ 1510570 w 3916489"/>
              <a:gd name="connsiteY2234" fmla="*/ 2659992 h 2984464"/>
              <a:gd name="connsiteX2235" fmla="*/ 1510093 w 3916489"/>
              <a:gd name="connsiteY2235" fmla="*/ 2660942 h 2984464"/>
              <a:gd name="connsiteX2236" fmla="*/ 1509713 w 3916489"/>
              <a:gd name="connsiteY2236" fmla="*/ 2662177 h 2984464"/>
              <a:gd name="connsiteX2237" fmla="*/ 1510951 w 3916489"/>
              <a:gd name="connsiteY2237" fmla="*/ 2662842 h 2984464"/>
              <a:gd name="connsiteX2238" fmla="*/ 1515332 w 3916489"/>
              <a:gd name="connsiteY2238" fmla="*/ 2663792 h 2984464"/>
              <a:gd name="connsiteX2239" fmla="*/ 1516285 w 3916489"/>
              <a:gd name="connsiteY2239" fmla="*/ 2663032 h 2984464"/>
              <a:gd name="connsiteX2240" fmla="*/ 1516666 w 3916489"/>
              <a:gd name="connsiteY2240" fmla="*/ 2662842 h 2984464"/>
              <a:gd name="connsiteX2241" fmla="*/ 1517142 w 3916489"/>
              <a:gd name="connsiteY2241" fmla="*/ 2663127 h 2984464"/>
              <a:gd name="connsiteX2242" fmla="*/ 1517714 w 3916489"/>
              <a:gd name="connsiteY2242" fmla="*/ 2664171 h 2984464"/>
              <a:gd name="connsiteX2243" fmla="*/ 1518094 w 3916489"/>
              <a:gd name="connsiteY2243" fmla="*/ 2664456 h 2984464"/>
              <a:gd name="connsiteX2244" fmla="*/ 1518952 w 3916489"/>
              <a:gd name="connsiteY2244" fmla="*/ 2664456 h 2984464"/>
              <a:gd name="connsiteX2245" fmla="*/ 1521333 w 3916489"/>
              <a:gd name="connsiteY2245" fmla="*/ 2663697 h 2984464"/>
              <a:gd name="connsiteX2246" fmla="*/ 1526667 w 3916489"/>
              <a:gd name="connsiteY2246" fmla="*/ 2663887 h 2984464"/>
              <a:gd name="connsiteX2247" fmla="*/ 1527429 w 3916489"/>
              <a:gd name="connsiteY2247" fmla="*/ 2663697 h 2984464"/>
              <a:gd name="connsiteX2248" fmla="*/ 1528286 w 3916489"/>
              <a:gd name="connsiteY2248" fmla="*/ 2662747 h 2984464"/>
              <a:gd name="connsiteX2249" fmla="*/ 1529239 w 3916489"/>
              <a:gd name="connsiteY2249" fmla="*/ 2661132 h 2984464"/>
              <a:gd name="connsiteX2250" fmla="*/ 1529715 w 3916489"/>
              <a:gd name="connsiteY2250" fmla="*/ 2659422 h 2984464"/>
              <a:gd name="connsiteX2251" fmla="*/ 1529334 w 3916489"/>
              <a:gd name="connsiteY2251" fmla="*/ 2658093 h 2984464"/>
              <a:gd name="connsiteX2252" fmla="*/ 1528667 w 3916489"/>
              <a:gd name="connsiteY2252" fmla="*/ 2657617 h 2984464"/>
              <a:gd name="connsiteX2253" fmla="*/ 1953197 w 3916489"/>
              <a:gd name="connsiteY2253" fmla="*/ 2453397 h 2984464"/>
              <a:gd name="connsiteX2254" fmla="*/ 1952149 w 3916489"/>
              <a:gd name="connsiteY2254" fmla="*/ 2452448 h 2984464"/>
              <a:gd name="connsiteX2255" fmla="*/ 1951101 w 3916489"/>
              <a:gd name="connsiteY2255" fmla="*/ 2452068 h 2984464"/>
              <a:gd name="connsiteX2256" fmla="*/ 1949958 w 3916489"/>
              <a:gd name="connsiteY2256" fmla="*/ 2450263 h 2984464"/>
              <a:gd name="connsiteX2257" fmla="*/ 1949006 w 3916489"/>
              <a:gd name="connsiteY2257" fmla="*/ 2449123 h 2984464"/>
              <a:gd name="connsiteX2258" fmla="*/ 1946529 w 3916489"/>
              <a:gd name="connsiteY2258" fmla="*/ 2448363 h 2984464"/>
              <a:gd name="connsiteX2259" fmla="*/ 1944815 w 3916489"/>
              <a:gd name="connsiteY2259" fmla="*/ 2449028 h 2984464"/>
              <a:gd name="connsiteX2260" fmla="*/ 1941576 w 3916489"/>
              <a:gd name="connsiteY2260" fmla="*/ 2451118 h 2984464"/>
              <a:gd name="connsiteX2261" fmla="*/ 1941767 w 3916489"/>
              <a:gd name="connsiteY2261" fmla="*/ 2452732 h 2984464"/>
              <a:gd name="connsiteX2262" fmla="*/ 1941005 w 3916489"/>
              <a:gd name="connsiteY2262" fmla="*/ 2455107 h 2984464"/>
              <a:gd name="connsiteX2263" fmla="*/ 1941100 w 3916489"/>
              <a:gd name="connsiteY2263" fmla="*/ 2457102 h 2984464"/>
              <a:gd name="connsiteX2264" fmla="*/ 1941767 w 3916489"/>
              <a:gd name="connsiteY2264" fmla="*/ 2458811 h 2984464"/>
              <a:gd name="connsiteX2265" fmla="*/ 1942719 w 3916489"/>
              <a:gd name="connsiteY2265" fmla="*/ 2459572 h 2984464"/>
              <a:gd name="connsiteX2266" fmla="*/ 1943862 w 3916489"/>
              <a:gd name="connsiteY2266" fmla="*/ 2459572 h 2984464"/>
              <a:gd name="connsiteX2267" fmla="*/ 1945291 w 3916489"/>
              <a:gd name="connsiteY2267" fmla="*/ 2458907 h 2984464"/>
              <a:gd name="connsiteX2268" fmla="*/ 1944910 w 3916489"/>
              <a:gd name="connsiteY2268" fmla="*/ 2457672 h 2984464"/>
              <a:gd name="connsiteX2269" fmla="*/ 1944243 w 3916489"/>
              <a:gd name="connsiteY2269" fmla="*/ 2457197 h 2984464"/>
              <a:gd name="connsiteX2270" fmla="*/ 1943291 w 3916489"/>
              <a:gd name="connsiteY2270" fmla="*/ 2456912 h 2984464"/>
              <a:gd name="connsiteX2271" fmla="*/ 1942433 w 3916489"/>
              <a:gd name="connsiteY2271" fmla="*/ 2456437 h 2984464"/>
              <a:gd name="connsiteX2272" fmla="*/ 1944434 w 3916489"/>
              <a:gd name="connsiteY2272" fmla="*/ 2452637 h 2984464"/>
              <a:gd name="connsiteX2273" fmla="*/ 1947672 w 3916489"/>
              <a:gd name="connsiteY2273" fmla="*/ 2453017 h 2984464"/>
              <a:gd name="connsiteX2274" fmla="*/ 1954721 w 3916489"/>
              <a:gd name="connsiteY2274" fmla="*/ 2456437 h 2984464"/>
              <a:gd name="connsiteX2275" fmla="*/ 1954149 w 3916489"/>
              <a:gd name="connsiteY2275" fmla="*/ 2454917 h 2984464"/>
              <a:gd name="connsiteX2276" fmla="*/ 1953197 w 3916489"/>
              <a:gd name="connsiteY2276" fmla="*/ 2453397 h 2984464"/>
              <a:gd name="connsiteX2277" fmla="*/ 1850517 w 3916489"/>
              <a:gd name="connsiteY2277" fmla="*/ 2506970 h 2984464"/>
              <a:gd name="connsiteX2278" fmla="*/ 1852993 w 3916489"/>
              <a:gd name="connsiteY2278" fmla="*/ 2507634 h 2984464"/>
              <a:gd name="connsiteX2279" fmla="*/ 1854041 w 3916489"/>
              <a:gd name="connsiteY2279" fmla="*/ 2508109 h 2984464"/>
              <a:gd name="connsiteX2280" fmla="*/ 1854708 w 3916489"/>
              <a:gd name="connsiteY2280" fmla="*/ 2509059 h 2984464"/>
              <a:gd name="connsiteX2281" fmla="*/ 1855089 w 3916489"/>
              <a:gd name="connsiteY2281" fmla="*/ 2510009 h 2984464"/>
              <a:gd name="connsiteX2282" fmla="*/ 1855565 w 3916489"/>
              <a:gd name="connsiteY2282" fmla="*/ 2510389 h 2984464"/>
              <a:gd name="connsiteX2283" fmla="*/ 1856423 w 3916489"/>
              <a:gd name="connsiteY2283" fmla="*/ 2509724 h 2984464"/>
              <a:gd name="connsiteX2284" fmla="*/ 1855946 w 3916489"/>
              <a:gd name="connsiteY2284" fmla="*/ 2508204 h 2984464"/>
              <a:gd name="connsiteX2285" fmla="*/ 1855660 w 3916489"/>
              <a:gd name="connsiteY2285" fmla="*/ 2506589 h 2984464"/>
              <a:gd name="connsiteX2286" fmla="*/ 1855660 w 3916489"/>
              <a:gd name="connsiteY2286" fmla="*/ 2504880 h 2984464"/>
              <a:gd name="connsiteX2287" fmla="*/ 1855946 w 3916489"/>
              <a:gd name="connsiteY2287" fmla="*/ 2503170 h 2984464"/>
              <a:gd name="connsiteX2288" fmla="*/ 1855660 w 3916489"/>
              <a:gd name="connsiteY2288" fmla="*/ 2502220 h 2984464"/>
              <a:gd name="connsiteX2289" fmla="*/ 1854899 w 3916489"/>
              <a:gd name="connsiteY2289" fmla="*/ 2501745 h 2984464"/>
              <a:gd name="connsiteX2290" fmla="*/ 1852993 w 3916489"/>
              <a:gd name="connsiteY2290" fmla="*/ 2501555 h 2984464"/>
              <a:gd name="connsiteX2291" fmla="*/ 1852517 w 3916489"/>
              <a:gd name="connsiteY2291" fmla="*/ 2501745 h 2984464"/>
              <a:gd name="connsiteX2292" fmla="*/ 1851374 w 3916489"/>
              <a:gd name="connsiteY2292" fmla="*/ 2502315 h 2984464"/>
              <a:gd name="connsiteX2293" fmla="*/ 1850708 w 3916489"/>
              <a:gd name="connsiteY2293" fmla="*/ 2502505 h 2984464"/>
              <a:gd name="connsiteX2294" fmla="*/ 1850517 w 3916489"/>
              <a:gd name="connsiteY2294" fmla="*/ 2502220 h 2984464"/>
              <a:gd name="connsiteX2295" fmla="*/ 1850422 w 3916489"/>
              <a:gd name="connsiteY2295" fmla="*/ 2501080 h 2984464"/>
              <a:gd name="connsiteX2296" fmla="*/ 1850041 w 3916489"/>
              <a:gd name="connsiteY2296" fmla="*/ 2500700 h 2984464"/>
              <a:gd name="connsiteX2297" fmla="*/ 1848231 w 3916489"/>
              <a:gd name="connsiteY2297" fmla="*/ 2500511 h 2984464"/>
              <a:gd name="connsiteX2298" fmla="*/ 1845850 w 3916489"/>
              <a:gd name="connsiteY2298" fmla="*/ 2501175 h 2984464"/>
              <a:gd name="connsiteX2299" fmla="*/ 1843850 w 3916489"/>
              <a:gd name="connsiteY2299" fmla="*/ 2502980 h 2984464"/>
              <a:gd name="connsiteX2300" fmla="*/ 1842992 w 3916489"/>
              <a:gd name="connsiteY2300" fmla="*/ 2506115 h 2984464"/>
              <a:gd name="connsiteX2301" fmla="*/ 1843373 w 3916489"/>
              <a:gd name="connsiteY2301" fmla="*/ 2507729 h 2984464"/>
              <a:gd name="connsiteX2302" fmla="*/ 1844231 w 3916489"/>
              <a:gd name="connsiteY2302" fmla="*/ 2508394 h 2984464"/>
              <a:gd name="connsiteX2303" fmla="*/ 1845374 w 3916489"/>
              <a:gd name="connsiteY2303" fmla="*/ 2508489 h 2984464"/>
              <a:gd name="connsiteX2304" fmla="*/ 1846326 w 3916489"/>
              <a:gd name="connsiteY2304" fmla="*/ 2508204 h 2984464"/>
              <a:gd name="connsiteX2305" fmla="*/ 1848041 w 3916489"/>
              <a:gd name="connsiteY2305" fmla="*/ 2506210 h 2984464"/>
              <a:gd name="connsiteX2306" fmla="*/ 1848993 w 3916489"/>
              <a:gd name="connsiteY2306" fmla="*/ 2505545 h 2984464"/>
              <a:gd name="connsiteX2307" fmla="*/ 1849850 w 3916489"/>
              <a:gd name="connsiteY2307" fmla="*/ 2506115 h 2984464"/>
              <a:gd name="connsiteX2308" fmla="*/ 1850517 w 3916489"/>
              <a:gd name="connsiteY2308" fmla="*/ 2506970 h 2984464"/>
              <a:gd name="connsiteX2309" fmla="*/ 1702499 w 3916489"/>
              <a:gd name="connsiteY2309" fmla="*/ 2627982 h 2984464"/>
              <a:gd name="connsiteX2310" fmla="*/ 1702213 w 3916489"/>
              <a:gd name="connsiteY2310" fmla="*/ 2627412 h 2984464"/>
              <a:gd name="connsiteX2311" fmla="*/ 1702022 w 3916489"/>
              <a:gd name="connsiteY2311" fmla="*/ 2626652 h 2984464"/>
              <a:gd name="connsiteX2312" fmla="*/ 1701927 w 3916489"/>
              <a:gd name="connsiteY2312" fmla="*/ 2625607 h 2984464"/>
              <a:gd name="connsiteX2313" fmla="*/ 1698689 w 3916489"/>
              <a:gd name="connsiteY2313" fmla="*/ 2624087 h 2984464"/>
              <a:gd name="connsiteX2314" fmla="*/ 1697641 w 3916489"/>
              <a:gd name="connsiteY2314" fmla="*/ 2623802 h 2984464"/>
              <a:gd name="connsiteX2315" fmla="*/ 1696974 w 3916489"/>
              <a:gd name="connsiteY2315" fmla="*/ 2624087 h 2984464"/>
              <a:gd name="connsiteX2316" fmla="*/ 1696688 w 3916489"/>
              <a:gd name="connsiteY2316" fmla="*/ 2624752 h 2984464"/>
              <a:gd name="connsiteX2317" fmla="*/ 1696784 w 3916489"/>
              <a:gd name="connsiteY2317" fmla="*/ 2625607 h 2984464"/>
              <a:gd name="connsiteX2318" fmla="*/ 1697069 w 3916489"/>
              <a:gd name="connsiteY2318" fmla="*/ 2626177 h 2984464"/>
              <a:gd name="connsiteX2319" fmla="*/ 1698879 w 3916489"/>
              <a:gd name="connsiteY2319" fmla="*/ 2628457 h 2984464"/>
              <a:gd name="connsiteX2320" fmla="*/ 1700117 w 3916489"/>
              <a:gd name="connsiteY2320" fmla="*/ 2629692 h 2984464"/>
              <a:gd name="connsiteX2321" fmla="*/ 1701641 w 3916489"/>
              <a:gd name="connsiteY2321" fmla="*/ 2629692 h 2984464"/>
              <a:gd name="connsiteX2322" fmla="*/ 1704689 w 3916489"/>
              <a:gd name="connsiteY2322" fmla="*/ 2628077 h 2984464"/>
              <a:gd name="connsiteX2323" fmla="*/ 1704689 w 3916489"/>
              <a:gd name="connsiteY2323" fmla="*/ 2627412 h 2984464"/>
              <a:gd name="connsiteX2324" fmla="*/ 1702784 w 3916489"/>
              <a:gd name="connsiteY2324" fmla="*/ 2628077 h 2984464"/>
              <a:gd name="connsiteX2325" fmla="*/ 1702499 w 3916489"/>
              <a:gd name="connsiteY2325" fmla="*/ 2628077 h 2984464"/>
              <a:gd name="connsiteX2326" fmla="*/ 1749457 w 3916489"/>
              <a:gd name="connsiteY2326" fmla="*/ 2538695 h 2984464"/>
              <a:gd name="connsiteX2327" fmla="*/ 1747742 w 3916489"/>
              <a:gd name="connsiteY2327" fmla="*/ 2537555 h 2984464"/>
              <a:gd name="connsiteX2328" fmla="*/ 1748028 w 3916489"/>
              <a:gd name="connsiteY2328" fmla="*/ 2537460 h 2984464"/>
              <a:gd name="connsiteX2329" fmla="*/ 1748218 w 3916489"/>
              <a:gd name="connsiteY2329" fmla="*/ 2537460 h 2984464"/>
              <a:gd name="connsiteX2330" fmla="*/ 1748314 w 3916489"/>
              <a:gd name="connsiteY2330" fmla="*/ 2537270 h 2984464"/>
              <a:gd name="connsiteX2331" fmla="*/ 1748314 w 3916489"/>
              <a:gd name="connsiteY2331" fmla="*/ 2536700 h 2984464"/>
              <a:gd name="connsiteX2332" fmla="*/ 1740599 w 3916489"/>
              <a:gd name="connsiteY2332" fmla="*/ 2535465 h 2984464"/>
              <a:gd name="connsiteX2333" fmla="*/ 1737360 w 3916489"/>
              <a:gd name="connsiteY2333" fmla="*/ 2536985 h 2984464"/>
              <a:gd name="connsiteX2334" fmla="*/ 1736789 w 3916489"/>
              <a:gd name="connsiteY2334" fmla="*/ 2536985 h 2984464"/>
              <a:gd name="connsiteX2335" fmla="*/ 1736408 w 3916489"/>
              <a:gd name="connsiteY2335" fmla="*/ 2537365 h 2984464"/>
              <a:gd name="connsiteX2336" fmla="*/ 1736217 w 3916489"/>
              <a:gd name="connsiteY2336" fmla="*/ 2538695 h 2984464"/>
              <a:gd name="connsiteX2337" fmla="*/ 1736408 w 3916489"/>
              <a:gd name="connsiteY2337" fmla="*/ 2539740 h 2984464"/>
              <a:gd name="connsiteX2338" fmla="*/ 1736789 w 3916489"/>
              <a:gd name="connsiteY2338" fmla="*/ 2539930 h 2984464"/>
              <a:gd name="connsiteX2339" fmla="*/ 1737265 w 3916489"/>
              <a:gd name="connsiteY2339" fmla="*/ 2539835 h 2984464"/>
              <a:gd name="connsiteX2340" fmla="*/ 1738693 w 3916489"/>
              <a:gd name="connsiteY2340" fmla="*/ 2541354 h 2984464"/>
              <a:gd name="connsiteX2341" fmla="*/ 1740789 w 3916489"/>
              <a:gd name="connsiteY2341" fmla="*/ 2542494 h 2984464"/>
              <a:gd name="connsiteX2342" fmla="*/ 1741742 w 3916489"/>
              <a:gd name="connsiteY2342" fmla="*/ 2544014 h 2984464"/>
              <a:gd name="connsiteX2343" fmla="*/ 1742694 w 3916489"/>
              <a:gd name="connsiteY2343" fmla="*/ 2540405 h 2984464"/>
              <a:gd name="connsiteX2344" fmla="*/ 1742885 w 3916489"/>
              <a:gd name="connsiteY2344" fmla="*/ 2538600 h 2984464"/>
              <a:gd name="connsiteX2345" fmla="*/ 1742599 w 3916489"/>
              <a:gd name="connsiteY2345" fmla="*/ 2536700 h 2984464"/>
              <a:gd name="connsiteX2346" fmla="*/ 1744599 w 3916489"/>
              <a:gd name="connsiteY2346" fmla="*/ 2538600 h 2984464"/>
              <a:gd name="connsiteX2347" fmla="*/ 1745361 w 3916489"/>
              <a:gd name="connsiteY2347" fmla="*/ 2539835 h 2984464"/>
              <a:gd name="connsiteX2348" fmla="*/ 1745075 w 3916489"/>
              <a:gd name="connsiteY2348" fmla="*/ 2541259 h 2984464"/>
              <a:gd name="connsiteX2349" fmla="*/ 1742885 w 3916489"/>
              <a:gd name="connsiteY2349" fmla="*/ 2544489 h 2984464"/>
              <a:gd name="connsiteX2350" fmla="*/ 1742503 w 3916489"/>
              <a:gd name="connsiteY2350" fmla="*/ 2545629 h 2984464"/>
              <a:gd name="connsiteX2351" fmla="*/ 1743551 w 3916489"/>
              <a:gd name="connsiteY2351" fmla="*/ 2546674 h 2984464"/>
              <a:gd name="connsiteX2352" fmla="*/ 1744409 w 3916489"/>
              <a:gd name="connsiteY2352" fmla="*/ 2547813 h 2984464"/>
              <a:gd name="connsiteX2353" fmla="*/ 1745361 w 3916489"/>
              <a:gd name="connsiteY2353" fmla="*/ 2548763 h 2984464"/>
              <a:gd name="connsiteX2354" fmla="*/ 1746694 w 3916489"/>
              <a:gd name="connsiteY2354" fmla="*/ 2548858 h 2984464"/>
              <a:gd name="connsiteX2355" fmla="*/ 1747647 w 3916489"/>
              <a:gd name="connsiteY2355" fmla="*/ 2548098 h 2984464"/>
              <a:gd name="connsiteX2356" fmla="*/ 1748504 w 3916489"/>
              <a:gd name="connsiteY2356" fmla="*/ 2546959 h 2984464"/>
              <a:gd name="connsiteX2357" fmla="*/ 1749361 w 3916489"/>
              <a:gd name="connsiteY2357" fmla="*/ 2546389 h 2984464"/>
              <a:gd name="connsiteX2358" fmla="*/ 1750409 w 3916489"/>
              <a:gd name="connsiteY2358" fmla="*/ 2547339 h 2984464"/>
              <a:gd name="connsiteX2359" fmla="*/ 1751171 w 3916489"/>
              <a:gd name="connsiteY2359" fmla="*/ 2545059 h 2984464"/>
              <a:gd name="connsiteX2360" fmla="*/ 1753457 w 3916489"/>
              <a:gd name="connsiteY2360" fmla="*/ 2543159 h 2984464"/>
              <a:gd name="connsiteX2361" fmla="*/ 1754219 w 3916489"/>
              <a:gd name="connsiteY2361" fmla="*/ 2541639 h 2984464"/>
              <a:gd name="connsiteX2362" fmla="*/ 1752886 w 3916489"/>
              <a:gd name="connsiteY2362" fmla="*/ 2540310 h 2984464"/>
              <a:gd name="connsiteX2363" fmla="*/ 1749457 w 3916489"/>
              <a:gd name="connsiteY2363" fmla="*/ 2538695 h 2984464"/>
              <a:gd name="connsiteX2364" fmla="*/ 1843754 w 3916489"/>
              <a:gd name="connsiteY2364" fmla="*/ 2513904 h 2984464"/>
              <a:gd name="connsiteX2365" fmla="*/ 1844231 w 3916489"/>
              <a:gd name="connsiteY2365" fmla="*/ 2513144 h 2984464"/>
              <a:gd name="connsiteX2366" fmla="*/ 1842897 w 3916489"/>
              <a:gd name="connsiteY2366" fmla="*/ 2511624 h 2984464"/>
              <a:gd name="connsiteX2367" fmla="*/ 1841373 w 3916489"/>
              <a:gd name="connsiteY2367" fmla="*/ 2512194 h 2984464"/>
              <a:gd name="connsiteX2368" fmla="*/ 1838039 w 3916489"/>
              <a:gd name="connsiteY2368" fmla="*/ 2514758 h 2984464"/>
              <a:gd name="connsiteX2369" fmla="*/ 1836610 w 3916489"/>
              <a:gd name="connsiteY2369" fmla="*/ 2514663 h 2984464"/>
              <a:gd name="connsiteX2370" fmla="*/ 1834896 w 3916489"/>
              <a:gd name="connsiteY2370" fmla="*/ 2514093 h 2984464"/>
              <a:gd name="connsiteX2371" fmla="*/ 1833182 w 3916489"/>
              <a:gd name="connsiteY2371" fmla="*/ 2513809 h 2984464"/>
              <a:gd name="connsiteX2372" fmla="*/ 1831562 w 3916489"/>
              <a:gd name="connsiteY2372" fmla="*/ 2514758 h 2984464"/>
              <a:gd name="connsiteX2373" fmla="*/ 1832039 w 3916489"/>
              <a:gd name="connsiteY2373" fmla="*/ 2515613 h 2984464"/>
              <a:gd name="connsiteX2374" fmla="*/ 1831753 w 3916489"/>
              <a:gd name="connsiteY2374" fmla="*/ 2516373 h 2984464"/>
              <a:gd name="connsiteX2375" fmla="*/ 1830991 w 3916489"/>
              <a:gd name="connsiteY2375" fmla="*/ 2516943 h 2984464"/>
              <a:gd name="connsiteX2376" fmla="*/ 1830134 w 3916489"/>
              <a:gd name="connsiteY2376" fmla="*/ 2517228 h 2984464"/>
              <a:gd name="connsiteX2377" fmla="*/ 1832419 w 3916489"/>
              <a:gd name="connsiteY2377" fmla="*/ 2519983 h 2984464"/>
              <a:gd name="connsiteX2378" fmla="*/ 1839087 w 3916489"/>
              <a:gd name="connsiteY2378" fmla="*/ 2521787 h 2984464"/>
              <a:gd name="connsiteX2379" fmla="*/ 1840897 w 3916489"/>
              <a:gd name="connsiteY2379" fmla="*/ 2524827 h 2984464"/>
              <a:gd name="connsiteX2380" fmla="*/ 1841849 w 3916489"/>
              <a:gd name="connsiteY2380" fmla="*/ 2525492 h 2984464"/>
              <a:gd name="connsiteX2381" fmla="*/ 1842897 w 3916489"/>
              <a:gd name="connsiteY2381" fmla="*/ 2526062 h 2984464"/>
              <a:gd name="connsiteX2382" fmla="*/ 1843659 w 3916489"/>
              <a:gd name="connsiteY2382" fmla="*/ 2526347 h 2984464"/>
              <a:gd name="connsiteX2383" fmla="*/ 1844421 w 3916489"/>
              <a:gd name="connsiteY2383" fmla="*/ 2523022 h 2984464"/>
              <a:gd name="connsiteX2384" fmla="*/ 1844516 w 3916489"/>
              <a:gd name="connsiteY2384" fmla="*/ 2520837 h 2984464"/>
              <a:gd name="connsiteX2385" fmla="*/ 1844421 w 3916489"/>
              <a:gd name="connsiteY2385" fmla="*/ 2518653 h 2984464"/>
              <a:gd name="connsiteX2386" fmla="*/ 1843754 w 3916489"/>
              <a:gd name="connsiteY2386" fmla="*/ 2513904 h 2984464"/>
              <a:gd name="connsiteX2387" fmla="*/ 1193292 w 3916489"/>
              <a:gd name="connsiteY2387" fmla="*/ 1480739 h 2984464"/>
              <a:gd name="connsiteX2388" fmla="*/ 1196435 w 3916489"/>
              <a:gd name="connsiteY2388" fmla="*/ 1484349 h 2984464"/>
              <a:gd name="connsiteX2389" fmla="*/ 1192435 w 3916489"/>
              <a:gd name="connsiteY2389" fmla="*/ 1478079 h 2984464"/>
              <a:gd name="connsiteX2390" fmla="*/ 1188149 w 3916489"/>
              <a:gd name="connsiteY2390" fmla="*/ 1473140 h 2984464"/>
              <a:gd name="connsiteX2391" fmla="*/ 1191673 w 3916489"/>
              <a:gd name="connsiteY2391" fmla="*/ 1477605 h 2984464"/>
              <a:gd name="connsiteX2392" fmla="*/ 1193292 w 3916489"/>
              <a:gd name="connsiteY2392" fmla="*/ 1480739 h 2984464"/>
              <a:gd name="connsiteX2393" fmla="*/ 1163288 w 3916489"/>
              <a:gd name="connsiteY2393" fmla="*/ 1458037 h 2984464"/>
              <a:gd name="connsiteX2394" fmla="*/ 1157478 w 3916489"/>
              <a:gd name="connsiteY2394" fmla="*/ 1448634 h 2984464"/>
              <a:gd name="connsiteX2395" fmla="*/ 1150430 w 3916489"/>
              <a:gd name="connsiteY2395" fmla="*/ 1442080 h 2984464"/>
              <a:gd name="connsiteX2396" fmla="*/ 1135285 w 3916489"/>
              <a:gd name="connsiteY2396" fmla="*/ 1434386 h 2984464"/>
              <a:gd name="connsiteX2397" fmla="*/ 1153001 w 3916489"/>
              <a:gd name="connsiteY2397" fmla="*/ 1444644 h 2984464"/>
              <a:gd name="connsiteX2398" fmla="*/ 1158335 w 3916489"/>
              <a:gd name="connsiteY2398" fmla="*/ 1450249 h 2984464"/>
              <a:gd name="connsiteX2399" fmla="*/ 1163288 w 3916489"/>
              <a:gd name="connsiteY2399" fmla="*/ 1458037 h 2984464"/>
              <a:gd name="connsiteX2400" fmla="*/ 1198435 w 3916489"/>
              <a:gd name="connsiteY2400" fmla="*/ 1487578 h 2984464"/>
              <a:gd name="connsiteX2401" fmla="*/ 1197864 w 3916489"/>
              <a:gd name="connsiteY2401" fmla="*/ 1486343 h 2984464"/>
              <a:gd name="connsiteX2402" fmla="*/ 1196531 w 3916489"/>
              <a:gd name="connsiteY2402" fmla="*/ 1484444 h 2984464"/>
              <a:gd name="connsiteX2403" fmla="*/ 1198817 w 3916489"/>
              <a:gd name="connsiteY2403" fmla="*/ 1489098 h 2984464"/>
              <a:gd name="connsiteX2404" fmla="*/ 1198435 w 3916489"/>
              <a:gd name="connsiteY2404" fmla="*/ 1487578 h 2984464"/>
              <a:gd name="connsiteX2405" fmla="*/ 1110425 w 3916489"/>
              <a:gd name="connsiteY2405" fmla="*/ 1402851 h 2984464"/>
              <a:gd name="connsiteX2406" fmla="*/ 1109091 w 3916489"/>
              <a:gd name="connsiteY2406" fmla="*/ 1402660 h 2984464"/>
              <a:gd name="connsiteX2407" fmla="*/ 1110139 w 3916489"/>
              <a:gd name="connsiteY2407" fmla="*/ 1402945 h 2984464"/>
              <a:gd name="connsiteX2408" fmla="*/ 1110425 w 3916489"/>
              <a:gd name="connsiteY2408" fmla="*/ 1402851 h 2984464"/>
              <a:gd name="connsiteX2409" fmla="*/ 1116902 w 3916489"/>
              <a:gd name="connsiteY2409" fmla="*/ 1428972 h 2984464"/>
              <a:gd name="connsiteX2410" fmla="*/ 1129951 w 3916489"/>
              <a:gd name="connsiteY2410" fmla="*/ 1432391 h 2984464"/>
              <a:gd name="connsiteX2411" fmla="*/ 1113187 w 3916489"/>
              <a:gd name="connsiteY2411" fmla="*/ 1427832 h 2984464"/>
              <a:gd name="connsiteX2412" fmla="*/ 1109758 w 3916489"/>
              <a:gd name="connsiteY2412" fmla="*/ 1427927 h 2984464"/>
              <a:gd name="connsiteX2413" fmla="*/ 1111186 w 3916489"/>
              <a:gd name="connsiteY2413" fmla="*/ 1429162 h 2984464"/>
              <a:gd name="connsiteX2414" fmla="*/ 1116902 w 3916489"/>
              <a:gd name="connsiteY2414" fmla="*/ 1428972 h 2984464"/>
              <a:gd name="connsiteX2415" fmla="*/ 1215676 w 3916489"/>
              <a:gd name="connsiteY2415" fmla="*/ 1436190 h 2984464"/>
              <a:gd name="connsiteX2416" fmla="*/ 1216819 w 3916489"/>
              <a:gd name="connsiteY2416" fmla="*/ 1437615 h 2984464"/>
              <a:gd name="connsiteX2417" fmla="*/ 1218343 w 3916489"/>
              <a:gd name="connsiteY2417" fmla="*/ 1438565 h 2984464"/>
              <a:gd name="connsiteX2418" fmla="*/ 1221962 w 3916489"/>
              <a:gd name="connsiteY2418" fmla="*/ 1439230 h 2984464"/>
              <a:gd name="connsiteX2419" fmla="*/ 1217009 w 3916489"/>
              <a:gd name="connsiteY2419" fmla="*/ 1437710 h 2984464"/>
              <a:gd name="connsiteX2420" fmla="*/ 1215676 w 3916489"/>
              <a:gd name="connsiteY2420" fmla="*/ 1436190 h 2984464"/>
              <a:gd name="connsiteX2421" fmla="*/ 1105376 w 3916489"/>
              <a:gd name="connsiteY2421" fmla="*/ 1401426 h 2984464"/>
              <a:gd name="connsiteX2422" fmla="*/ 1104328 w 3916489"/>
              <a:gd name="connsiteY2422" fmla="*/ 1401711 h 2984464"/>
              <a:gd name="connsiteX2423" fmla="*/ 1109091 w 3916489"/>
              <a:gd name="connsiteY2423" fmla="*/ 1402660 h 2984464"/>
              <a:gd name="connsiteX2424" fmla="*/ 1105376 w 3916489"/>
              <a:gd name="connsiteY2424" fmla="*/ 1401426 h 2984464"/>
              <a:gd name="connsiteX2425" fmla="*/ 1499140 w 3916489"/>
              <a:gd name="connsiteY2425" fmla="*/ 947107 h 2984464"/>
              <a:gd name="connsiteX2426" fmla="*/ 1501616 w 3916489"/>
              <a:gd name="connsiteY2426" fmla="*/ 945777 h 2984464"/>
              <a:gd name="connsiteX2427" fmla="*/ 1496092 w 3916489"/>
              <a:gd name="connsiteY2427" fmla="*/ 948437 h 2984464"/>
              <a:gd name="connsiteX2428" fmla="*/ 1498949 w 3916489"/>
              <a:gd name="connsiteY2428" fmla="*/ 947677 h 2984464"/>
              <a:gd name="connsiteX2429" fmla="*/ 1499140 w 3916489"/>
              <a:gd name="connsiteY2429" fmla="*/ 947107 h 2984464"/>
              <a:gd name="connsiteX2430" fmla="*/ 1512570 w 3916489"/>
              <a:gd name="connsiteY2430" fmla="*/ 942073 h 2984464"/>
              <a:gd name="connsiteX2431" fmla="*/ 1515332 w 3916489"/>
              <a:gd name="connsiteY2431" fmla="*/ 939413 h 2984464"/>
              <a:gd name="connsiteX2432" fmla="*/ 1516475 w 3916489"/>
              <a:gd name="connsiteY2432" fmla="*/ 938748 h 2984464"/>
              <a:gd name="connsiteX2433" fmla="*/ 1520666 w 3916489"/>
              <a:gd name="connsiteY2433" fmla="*/ 938463 h 2984464"/>
              <a:gd name="connsiteX2434" fmla="*/ 1529715 w 3916489"/>
              <a:gd name="connsiteY2434" fmla="*/ 934189 h 2984464"/>
              <a:gd name="connsiteX2435" fmla="*/ 1532858 w 3916489"/>
              <a:gd name="connsiteY2435" fmla="*/ 934189 h 2984464"/>
              <a:gd name="connsiteX2436" fmla="*/ 1534001 w 3916489"/>
              <a:gd name="connsiteY2436" fmla="*/ 933809 h 2984464"/>
              <a:gd name="connsiteX2437" fmla="*/ 1534287 w 3916489"/>
              <a:gd name="connsiteY2437" fmla="*/ 933524 h 2984464"/>
              <a:gd name="connsiteX2438" fmla="*/ 1534573 w 3916489"/>
              <a:gd name="connsiteY2438" fmla="*/ 933144 h 2984464"/>
              <a:gd name="connsiteX2439" fmla="*/ 1535049 w 3916489"/>
              <a:gd name="connsiteY2439" fmla="*/ 932099 h 2984464"/>
              <a:gd name="connsiteX2440" fmla="*/ 1535430 w 3916489"/>
              <a:gd name="connsiteY2440" fmla="*/ 930864 h 2984464"/>
              <a:gd name="connsiteX2441" fmla="*/ 1536287 w 3916489"/>
              <a:gd name="connsiteY2441" fmla="*/ 930199 h 2984464"/>
              <a:gd name="connsiteX2442" fmla="*/ 1538764 w 3916489"/>
              <a:gd name="connsiteY2442" fmla="*/ 930104 h 2984464"/>
              <a:gd name="connsiteX2443" fmla="*/ 1539621 w 3916489"/>
              <a:gd name="connsiteY2443" fmla="*/ 929629 h 2984464"/>
              <a:gd name="connsiteX2444" fmla="*/ 1540002 w 3916489"/>
              <a:gd name="connsiteY2444" fmla="*/ 929154 h 2984464"/>
              <a:gd name="connsiteX2445" fmla="*/ 1540383 w 3916489"/>
              <a:gd name="connsiteY2445" fmla="*/ 928775 h 2984464"/>
              <a:gd name="connsiteX2446" fmla="*/ 1541240 w 3916489"/>
              <a:gd name="connsiteY2446" fmla="*/ 928585 h 2984464"/>
              <a:gd name="connsiteX2447" fmla="*/ 1542098 w 3916489"/>
              <a:gd name="connsiteY2447" fmla="*/ 928110 h 2984464"/>
              <a:gd name="connsiteX2448" fmla="*/ 1541717 w 3916489"/>
              <a:gd name="connsiteY2448" fmla="*/ 927350 h 2984464"/>
              <a:gd name="connsiteX2449" fmla="*/ 1540955 w 3916489"/>
              <a:gd name="connsiteY2449" fmla="*/ 927160 h 2984464"/>
              <a:gd name="connsiteX2450" fmla="*/ 1502759 w 3916489"/>
              <a:gd name="connsiteY2450" fmla="*/ 945207 h 2984464"/>
              <a:gd name="connsiteX2451" fmla="*/ 1506950 w 3916489"/>
              <a:gd name="connsiteY2451" fmla="*/ 944542 h 2984464"/>
              <a:gd name="connsiteX2452" fmla="*/ 1512570 w 3916489"/>
              <a:gd name="connsiteY2452" fmla="*/ 942073 h 2984464"/>
              <a:gd name="connsiteX2453" fmla="*/ 1502664 w 3916489"/>
              <a:gd name="connsiteY2453" fmla="*/ 945112 h 2984464"/>
              <a:gd name="connsiteX2454" fmla="*/ 1501521 w 3916489"/>
              <a:gd name="connsiteY2454" fmla="*/ 945682 h 2984464"/>
              <a:gd name="connsiteX2455" fmla="*/ 1502855 w 3916489"/>
              <a:gd name="connsiteY2455" fmla="*/ 945017 h 2984464"/>
              <a:gd name="connsiteX2456" fmla="*/ 1502664 w 3916489"/>
              <a:gd name="connsiteY2456" fmla="*/ 945112 h 2984464"/>
              <a:gd name="connsiteX2457" fmla="*/ 1480757 w 3916489"/>
              <a:gd name="connsiteY2457" fmla="*/ 957270 h 2984464"/>
              <a:gd name="connsiteX2458" fmla="*/ 1481614 w 3916489"/>
              <a:gd name="connsiteY2458" fmla="*/ 956321 h 2984464"/>
              <a:gd name="connsiteX2459" fmla="*/ 1482185 w 3916489"/>
              <a:gd name="connsiteY2459" fmla="*/ 955846 h 2984464"/>
              <a:gd name="connsiteX2460" fmla="*/ 1483900 w 3916489"/>
              <a:gd name="connsiteY2460" fmla="*/ 956036 h 2984464"/>
              <a:gd name="connsiteX2461" fmla="*/ 1488567 w 3916489"/>
              <a:gd name="connsiteY2461" fmla="*/ 952331 h 2984464"/>
              <a:gd name="connsiteX2462" fmla="*/ 1491234 w 3916489"/>
              <a:gd name="connsiteY2462" fmla="*/ 951001 h 2984464"/>
              <a:gd name="connsiteX2463" fmla="*/ 1491615 w 3916489"/>
              <a:gd name="connsiteY2463" fmla="*/ 950621 h 2984464"/>
              <a:gd name="connsiteX2464" fmla="*/ 1491710 w 3916489"/>
              <a:gd name="connsiteY2464" fmla="*/ 950526 h 2984464"/>
              <a:gd name="connsiteX2465" fmla="*/ 1477899 w 3916489"/>
              <a:gd name="connsiteY2465" fmla="*/ 956985 h 2984464"/>
              <a:gd name="connsiteX2466" fmla="*/ 1476947 w 3916489"/>
              <a:gd name="connsiteY2466" fmla="*/ 958505 h 2984464"/>
              <a:gd name="connsiteX2467" fmla="*/ 1477423 w 3916489"/>
              <a:gd name="connsiteY2467" fmla="*/ 959360 h 2984464"/>
              <a:gd name="connsiteX2468" fmla="*/ 1478566 w 3916489"/>
              <a:gd name="connsiteY2468" fmla="*/ 958980 h 2984464"/>
              <a:gd name="connsiteX2469" fmla="*/ 1480757 w 3916489"/>
              <a:gd name="connsiteY2469" fmla="*/ 957270 h 2984464"/>
              <a:gd name="connsiteX2470" fmla="*/ 1494282 w 3916489"/>
              <a:gd name="connsiteY2470" fmla="*/ 948817 h 2984464"/>
              <a:gd name="connsiteX2471" fmla="*/ 1491806 w 3916489"/>
              <a:gd name="connsiteY2471" fmla="*/ 950241 h 2984464"/>
              <a:gd name="connsiteX2472" fmla="*/ 1491520 w 3916489"/>
              <a:gd name="connsiteY2472" fmla="*/ 950431 h 2984464"/>
              <a:gd name="connsiteX2473" fmla="*/ 1495901 w 3916489"/>
              <a:gd name="connsiteY2473" fmla="*/ 948342 h 2984464"/>
              <a:gd name="connsiteX2474" fmla="*/ 1494282 w 3916489"/>
              <a:gd name="connsiteY2474" fmla="*/ 948817 h 2984464"/>
              <a:gd name="connsiteX2475" fmla="*/ 1463611 w 3916489"/>
              <a:gd name="connsiteY2475" fmla="*/ 969999 h 2984464"/>
              <a:gd name="connsiteX2476" fmla="*/ 1465231 w 3916489"/>
              <a:gd name="connsiteY2476" fmla="*/ 968954 h 2984464"/>
              <a:gd name="connsiteX2477" fmla="*/ 1469327 w 3916489"/>
              <a:gd name="connsiteY2477" fmla="*/ 965154 h 2984464"/>
              <a:gd name="connsiteX2478" fmla="*/ 1469231 w 3916489"/>
              <a:gd name="connsiteY2478" fmla="*/ 964489 h 2984464"/>
              <a:gd name="connsiteX2479" fmla="*/ 1465898 w 3916489"/>
              <a:gd name="connsiteY2479" fmla="*/ 966104 h 2984464"/>
              <a:gd name="connsiteX2480" fmla="*/ 1458659 w 3916489"/>
              <a:gd name="connsiteY2480" fmla="*/ 971233 h 2984464"/>
              <a:gd name="connsiteX2481" fmla="*/ 1457706 w 3916489"/>
              <a:gd name="connsiteY2481" fmla="*/ 972183 h 2984464"/>
              <a:gd name="connsiteX2482" fmla="*/ 1456182 w 3916489"/>
              <a:gd name="connsiteY2482" fmla="*/ 974653 h 2984464"/>
              <a:gd name="connsiteX2483" fmla="*/ 1455896 w 3916489"/>
              <a:gd name="connsiteY2483" fmla="*/ 976173 h 2984464"/>
              <a:gd name="connsiteX2484" fmla="*/ 1459040 w 3916489"/>
              <a:gd name="connsiteY2484" fmla="*/ 975033 h 2984464"/>
              <a:gd name="connsiteX2485" fmla="*/ 1460468 w 3916489"/>
              <a:gd name="connsiteY2485" fmla="*/ 973893 h 2984464"/>
              <a:gd name="connsiteX2486" fmla="*/ 1463611 w 3916489"/>
              <a:gd name="connsiteY2486" fmla="*/ 969999 h 2984464"/>
              <a:gd name="connsiteX2487" fmla="*/ 1449610 w 3916489"/>
              <a:gd name="connsiteY2487" fmla="*/ 979307 h 2984464"/>
              <a:gd name="connsiteX2488" fmla="*/ 1453420 w 3916489"/>
              <a:gd name="connsiteY2488" fmla="*/ 976553 h 2984464"/>
              <a:gd name="connsiteX2489" fmla="*/ 1453801 w 3916489"/>
              <a:gd name="connsiteY2489" fmla="*/ 975698 h 2984464"/>
              <a:gd name="connsiteX2490" fmla="*/ 1452943 w 3916489"/>
              <a:gd name="connsiteY2490" fmla="*/ 975318 h 2984464"/>
              <a:gd name="connsiteX2491" fmla="*/ 1450562 w 3916489"/>
              <a:gd name="connsiteY2491" fmla="*/ 976363 h 2984464"/>
              <a:gd name="connsiteX2492" fmla="*/ 1447895 w 3916489"/>
              <a:gd name="connsiteY2492" fmla="*/ 978452 h 2984464"/>
              <a:gd name="connsiteX2493" fmla="*/ 1446562 w 3916489"/>
              <a:gd name="connsiteY2493" fmla="*/ 979877 h 2984464"/>
              <a:gd name="connsiteX2494" fmla="*/ 1445990 w 3916489"/>
              <a:gd name="connsiteY2494" fmla="*/ 981397 h 2984464"/>
              <a:gd name="connsiteX2495" fmla="*/ 1446562 w 3916489"/>
              <a:gd name="connsiteY2495" fmla="*/ 982442 h 2984464"/>
              <a:gd name="connsiteX2496" fmla="*/ 1447895 w 3916489"/>
              <a:gd name="connsiteY2496" fmla="*/ 981492 h 2984464"/>
              <a:gd name="connsiteX2497" fmla="*/ 1449610 w 3916489"/>
              <a:gd name="connsiteY2497" fmla="*/ 979307 h 2984464"/>
              <a:gd name="connsiteX2498" fmla="*/ 1409700 w 3916489"/>
              <a:gd name="connsiteY2498" fmla="*/ 1005238 h 2984464"/>
              <a:gd name="connsiteX2499" fmla="*/ 1415796 w 3916489"/>
              <a:gd name="connsiteY2499" fmla="*/ 1001914 h 2984464"/>
              <a:gd name="connsiteX2500" fmla="*/ 1419225 w 3916489"/>
              <a:gd name="connsiteY2500" fmla="*/ 998874 h 2984464"/>
              <a:gd name="connsiteX2501" fmla="*/ 1422083 w 3916489"/>
              <a:gd name="connsiteY2501" fmla="*/ 997260 h 2984464"/>
              <a:gd name="connsiteX2502" fmla="*/ 1423321 w 3916489"/>
              <a:gd name="connsiteY2502" fmla="*/ 995930 h 2984464"/>
              <a:gd name="connsiteX2503" fmla="*/ 1424464 w 3916489"/>
              <a:gd name="connsiteY2503" fmla="*/ 994980 h 2984464"/>
              <a:gd name="connsiteX2504" fmla="*/ 1430084 w 3916489"/>
              <a:gd name="connsiteY2504" fmla="*/ 992510 h 2984464"/>
              <a:gd name="connsiteX2505" fmla="*/ 1435132 w 3916489"/>
              <a:gd name="connsiteY2505" fmla="*/ 988806 h 2984464"/>
              <a:gd name="connsiteX2506" fmla="*/ 1437894 w 3916489"/>
              <a:gd name="connsiteY2506" fmla="*/ 988141 h 2984464"/>
              <a:gd name="connsiteX2507" fmla="*/ 1439513 w 3916489"/>
              <a:gd name="connsiteY2507" fmla="*/ 987096 h 2984464"/>
              <a:gd name="connsiteX2508" fmla="*/ 1441228 w 3916489"/>
              <a:gd name="connsiteY2508" fmla="*/ 985576 h 2984464"/>
              <a:gd name="connsiteX2509" fmla="*/ 1443800 w 3916489"/>
              <a:gd name="connsiteY2509" fmla="*/ 984151 h 2984464"/>
              <a:gd name="connsiteX2510" fmla="*/ 1437227 w 3916489"/>
              <a:gd name="connsiteY2510" fmla="*/ 985766 h 2984464"/>
              <a:gd name="connsiteX2511" fmla="*/ 1434560 w 3916489"/>
              <a:gd name="connsiteY2511" fmla="*/ 987096 h 2984464"/>
              <a:gd name="connsiteX2512" fmla="*/ 1404461 w 3916489"/>
              <a:gd name="connsiteY2512" fmla="*/ 1007518 h 2984464"/>
              <a:gd name="connsiteX2513" fmla="*/ 1402175 w 3916489"/>
              <a:gd name="connsiteY2513" fmla="*/ 1009703 h 2984464"/>
              <a:gd name="connsiteX2514" fmla="*/ 1401794 w 3916489"/>
              <a:gd name="connsiteY2514" fmla="*/ 1010843 h 2984464"/>
              <a:gd name="connsiteX2515" fmla="*/ 1406461 w 3916489"/>
              <a:gd name="connsiteY2515" fmla="*/ 1008088 h 2984464"/>
              <a:gd name="connsiteX2516" fmla="*/ 1409700 w 3916489"/>
              <a:gd name="connsiteY2516" fmla="*/ 1005238 h 2984464"/>
              <a:gd name="connsiteX2517" fmla="*/ 1373886 w 3916489"/>
              <a:gd name="connsiteY2517" fmla="*/ 1034019 h 2984464"/>
              <a:gd name="connsiteX2518" fmla="*/ 1377029 w 3916489"/>
              <a:gd name="connsiteY2518" fmla="*/ 1030885 h 2984464"/>
              <a:gd name="connsiteX2519" fmla="*/ 1379410 w 3916489"/>
              <a:gd name="connsiteY2519" fmla="*/ 1030030 h 2984464"/>
              <a:gd name="connsiteX2520" fmla="*/ 1379792 w 3916489"/>
              <a:gd name="connsiteY2520" fmla="*/ 1029650 h 2984464"/>
              <a:gd name="connsiteX2521" fmla="*/ 1379601 w 3916489"/>
              <a:gd name="connsiteY2521" fmla="*/ 1029460 h 2984464"/>
              <a:gd name="connsiteX2522" fmla="*/ 1380744 w 3916489"/>
              <a:gd name="connsiteY2522" fmla="*/ 1028035 h 2984464"/>
              <a:gd name="connsiteX2523" fmla="*/ 1386364 w 3916489"/>
              <a:gd name="connsiteY2523" fmla="*/ 1023666 h 2984464"/>
              <a:gd name="connsiteX2524" fmla="*/ 1389126 w 3916489"/>
              <a:gd name="connsiteY2524" fmla="*/ 1022241 h 2984464"/>
              <a:gd name="connsiteX2525" fmla="*/ 1397603 w 3916489"/>
              <a:gd name="connsiteY2525" fmla="*/ 1014737 h 2984464"/>
              <a:gd name="connsiteX2526" fmla="*/ 1399508 w 3916489"/>
              <a:gd name="connsiteY2526" fmla="*/ 1012457 h 2984464"/>
              <a:gd name="connsiteX2527" fmla="*/ 1399223 w 3916489"/>
              <a:gd name="connsiteY2527" fmla="*/ 1012172 h 2984464"/>
              <a:gd name="connsiteX2528" fmla="*/ 1397889 w 3916489"/>
              <a:gd name="connsiteY2528" fmla="*/ 1012742 h 2984464"/>
              <a:gd name="connsiteX2529" fmla="*/ 1397222 w 3916489"/>
              <a:gd name="connsiteY2529" fmla="*/ 1013407 h 2984464"/>
              <a:gd name="connsiteX2530" fmla="*/ 1372457 w 3916489"/>
              <a:gd name="connsiteY2530" fmla="*/ 1033164 h 2984464"/>
              <a:gd name="connsiteX2531" fmla="*/ 1371981 w 3916489"/>
              <a:gd name="connsiteY2531" fmla="*/ 1034589 h 2984464"/>
              <a:gd name="connsiteX2532" fmla="*/ 1372934 w 3916489"/>
              <a:gd name="connsiteY2532" fmla="*/ 1034589 h 2984464"/>
              <a:gd name="connsiteX2533" fmla="*/ 1373886 w 3916489"/>
              <a:gd name="connsiteY2533" fmla="*/ 1034019 h 2984464"/>
              <a:gd name="connsiteX2534" fmla="*/ 1340834 w 3916489"/>
              <a:gd name="connsiteY2534" fmla="*/ 1062610 h 2984464"/>
              <a:gd name="connsiteX2535" fmla="*/ 1344644 w 3916489"/>
              <a:gd name="connsiteY2535" fmla="*/ 1057196 h 2984464"/>
              <a:gd name="connsiteX2536" fmla="*/ 1343311 w 3916489"/>
              <a:gd name="connsiteY2536" fmla="*/ 1057291 h 2984464"/>
              <a:gd name="connsiteX2537" fmla="*/ 1343025 w 3916489"/>
              <a:gd name="connsiteY2537" fmla="*/ 1055771 h 2984464"/>
              <a:gd name="connsiteX2538" fmla="*/ 1344168 w 3916489"/>
              <a:gd name="connsiteY2538" fmla="*/ 1054251 h 2984464"/>
              <a:gd name="connsiteX2539" fmla="*/ 1349216 w 3916489"/>
              <a:gd name="connsiteY2539" fmla="*/ 1051307 h 2984464"/>
              <a:gd name="connsiteX2540" fmla="*/ 1350359 w 3916489"/>
              <a:gd name="connsiteY2540" fmla="*/ 1049977 h 2984464"/>
              <a:gd name="connsiteX2541" fmla="*/ 1349693 w 3916489"/>
              <a:gd name="connsiteY2541" fmla="*/ 1050072 h 2984464"/>
              <a:gd name="connsiteX2542" fmla="*/ 1342549 w 3916489"/>
              <a:gd name="connsiteY2542" fmla="*/ 1053871 h 2984464"/>
              <a:gd name="connsiteX2543" fmla="*/ 1340358 w 3916489"/>
              <a:gd name="connsiteY2543" fmla="*/ 1055201 h 2984464"/>
              <a:gd name="connsiteX2544" fmla="*/ 1339310 w 3916489"/>
              <a:gd name="connsiteY2544" fmla="*/ 1056436 h 2984464"/>
              <a:gd name="connsiteX2545" fmla="*/ 1339215 w 3916489"/>
              <a:gd name="connsiteY2545" fmla="*/ 1057861 h 2984464"/>
              <a:gd name="connsiteX2546" fmla="*/ 1338929 w 3916489"/>
              <a:gd name="connsiteY2546" fmla="*/ 1059666 h 2984464"/>
              <a:gd name="connsiteX2547" fmla="*/ 1338453 w 3916489"/>
              <a:gd name="connsiteY2547" fmla="*/ 1061755 h 2984464"/>
              <a:gd name="connsiteX2548" fmla="*/ 1339406 w 3916489"/>
              <a:gd name="connsiteY2548" fmla="*/ 1062990 h 2984464"/>
              <a:gd name="connsiteX2549" fmla="*/ 1340834 w 3916489"/>
              <a:gd name="connsiteY2549" fmla="*/ 1062610 h 2984464"/>
              <a:gd name="connsiteX2550" fmla="*/ 1331785 w 3916489"/>
              <a:gd name="connsiteY2550" fmla="*/ 1062895 h 2984464"/>
              <a:gd name="connsiteX2551" fmla="*/ 1333024 w 3916489"/>
              <a:gd name="connsiteY2551" fmla="*/ 1061755 h 2984464"/>
              <a:gd name="connsiteX2552" fmla="*/ 1334072 w 3916489"/>
              <a:gd name="connsiteY2552" fmla="*/ 1060330 h 2984464"/>
              <a:gd name="connsiteX2553" fmla="*/ 1335024 w 3916489"/>
              <a:gd name="connsiteY2553" fmla="*/ 1059381 h 2984464"/>
              <a:gd name="connsiteX2554" fmla="*/ 1336358 w 3916489"/>
              <a:gd name="connsiteY2554" fmla="*/ 1058526 h 2984464"/>
              <a:gd name="connsiteX2555" fmla="*/ 1337501 w 3916489"/>
              <a:gd name="connsiteY2555" fmla="*/ 1057196 h 2984464"/>
              <a:gd name="connsiteX2556" fmla="*/ 1337882 w 3916489"/>
              <a:gd name="connsiteY2556" fmla="*/ 1056436 h 2984464"/>
              <a:gd name="connsiteX2557" fmla="*/ 1337024 w 3916489"/>
              <a:gd name="connsiteY2557" fmla="*/ 1056531 h 2984464"/>
              <a:gd name="connsiteX2558" fmla="*/ 1335310 w 3916489"/>
              <a:gd name="connsiteY2558" fmla="*/ 1057101 h 2984464"/>
              <a:gd name="connsiteX2559" fmla="*/ 1332452 w 3916489"/>
              <a:gd name="connsiteY2559" fmla="*/ 1059381 h 2984464"/>
              <a:gd name="connsiteX2560" fmla="*/ 1331500 w 3916489"/>
              <a:gd name="connsiteY2560" fmla="*/ 1060520 h 2984464"/>
              <a:gd name="connsiteX2561" fmla="*/ 1330452 w 3916489"/>
              <a:gd name="connsiteY2561" fmla="*/ 1062135 h 2984464"/>
              <a:gd name="connsiteX2562" fmla="*/ 1330833 w 3916489"/>
              <a:gd name="connsiteY2562" fmla="*/ 1062990 h 2984464"/>
              <a:gd name="connsiteX2563" fmla="*/ 1331785 w 3916489"/>
              <a:gd name="connsiteY2563" fmla="*/ 1062895 h 2984464"/>
              <a:gd name="connsiteX2564" fmla="*/ 1256728 w 3916489"/>
              <a:gd name="connsiteY2564" fmla="*/ 1062705 h 2984464"/>
              <a:gd name="connsiteX2565" fmla="*/ 1257872 w 3916489"/>
              <a:gd name="connsiteY2565" fmla="*/ 1062800 h 2984464"/>
              <a:gd name="connsiteX2566" fmla="*/ 1258634 w 3916489"/>
              <a:gd name="connsiteY2566" fmla="*/ 1061470 h 2984464"/>
              <a:gd name="connsiteX2567" fmla="*/ 1258348 w 3916489"/>
              <a:gd name="connsiteY2567" fmla="*/ 1059191 h 2984464"/>
              <a:gd name="connsiteX2568" fmla="*/ 1257967 w 3916489"/>
              <a:gd name="connsiteY2568" fmla="*/ 1058051 h 2984464"/>
              <a:gd name="connsiteX2569" fmla="*/ 1257110 w 3916489"/>
              <a:gd name="connsiteY2569" fmla="*/ 1057956 h 2984464"/>
              <a:gd name="connsiteX2570" fmla="*/ 1255585 w 3916489"/>
              <a:gd name="connsiteY2570" fmla="*/ 1058621 h 2984464"/>
              <a:gd name="connsiteX2571" fmla="*/ 1255014 w 3916489"/>
              <a:gd name="connsiteY2571" fmla="*/ 1060520 h 2984464"/>
              <a:gd name="connsiteX2572" fmla="*/ 1255681 w 3916489"/>
              <a:gd name="connsiteY2572" fmla="*/ 1062135 h 2984464"/>
              <a:gd name="connsiteX2573" fmla="*/ 1256728 w 3916489"/>
              <a:gd name="connsiteY2573" fmla="*/ 1062705 h 2984464"/>
              <a:gd name="connsiteX2574" fmla="*/ 1318165 w 3916489"/>
              <a:gd name="connsiteY2574" fmla="*/ 1186757 h 2984464"/>
              <a:gd name="connsiteX2575" fmla="*/ 1317593 w 3916489"/>
              <a:gd name="connsiteY2575" fmla="*/ 1185902 h 2984464"/>
              <a:gd name="connsiteX2576" fmla="*/ 1315498 w 3916489"/>
              <a:gd name="connsiteY2576" fmla="*/ 1185997 h 2984464"/>
              <a:gd name="connsiteX2577" fmla="*/ 1313974 w 3916489"/>
              <a:gd name="connsiteY2577" fmla="*/ 1186947 h 2984464"/>
              <a:gd name="connsiteX2578" fmla="*/ 1313402 w 3916489"/>
              <a:gd name="connsiteY2578" fmla="*/ 1189132 h 2984464"/>
              <a:gd name="connsiteX2579" fmla="*/ 1314641 w 3916489"/>
              <a:gd name="connsiteY2579" fmla="*/ 1190461 h 2984464"/>
              <a:gd name="connsiteX2580" fmla="*/ 1316736 w 3916489"/>
              <a:gd name="connsiteY2580" fmla="*/ 1190081 h 2984464"/>
              <a:gd name="connsiteX2581" fmla="*/ 1318260 w 3916489"/>
              <a:gd name="connsiteY2581" fmla="*/ 1188657 h 2984464"/>
              <a:gd name="connsiteX2582" fmla="*/ 1318165 w 3916489"/>
              <a:gd name="connsiteY2582" fmla="*/ 1186757 h 2984464"/>
              <a:gd name="connsiteX2583" fmla="*/ 1458944 w 3916489"/>
              <a:gd name="connsiteY2583" fmla="*/ 1631102 h 2984464"/>
              <a:gd name="connsiteX2584" fmla="*/ 1458563 w 3916489"/>
              <a:gd name="connsiteY2584" fmla="*/ 1630817 h 2984464"/>
              <a:gd name="connsiteX2585" fmla="*/ 1457897 w 3916489"/>
              <a:gd name="connsiteY2585" fmla="*/ 1631767 h 2984464"/>
              <a:gd name="connsiteX2586" fmla="*/ 1457039 w 3916489"/>
              <a:gd name="connsiteY2586" fmla="*/ 1633477 h 2984464"/>
              <a:gd name="connsiteX2587" fmla="*/ 1456182 w 3916489"/>
              <a:gd name="connsiteY2587" fmla="*/ 1635946 h 2984464"/>
              <a:gd name="connsiteX2588" fmla="*/ 1456087 w 3916489"/>
              <a:gd name="connsiteY2588" fmla="*/ 1638036 h 2984464"/>
              <a:gd name="connsiteX2589" fmla="*/ 1456849 w 3916489"/>
              <a:gd name="connsiteY2589" fmla="*/ 1638701 h 2984464"/>
              <a:gd name="connsiteX2590" fmla="*/ 1457420 w 3916489"/>
              <a:gd name="connsiteY2590" fmla="*/ 1638796 h 2984464"/>
              <a:gd name="connsiteX2591" fmla="*/ 1457706 w 3916489"/>
              <a:gd name="connsiteY2591" fmla="*/ 1639176 h 2984464"/>
              <a:gd name="connsiteX2592" fmla="*/ 1458087 w 3916489"/>
              <a:gd name="connsiteY2592" fmla="*/ 1639176 h 2984464"/>
              <a:gd name="connsiteX2593" fmla="*/ 1458563 w 3916489"/>
              <a:gd name="connsiteY2593" fmla="*/ 1638701 h 2984464"/>
              <a:gd name="connsiteX2594" fmla="*/ 1458944 w 3916489"/>
              <a:gd name="connsiteY2594" fmla="*/ 1638416 h 2984464"/>
              <a:gd name="connsiteX2595" fmla="*/ 1459230 w 3916489"/>
              <a:gd name="connsiteY2595" fmla="*/ 1638226 h 2984464"/>
              <a:gd name="connsiteX2596" fmla="*/ 1459706 w 3916489"/>
              <a:gd name="connsiteY2596" fmla="*/ 1638511 h 2984464"/>
              <a:gd name="connsiteX2597" fmla="*/ 1460278 w 3916489"/>
              <a:gd name="connsiteY2597" fmla="*/ 1639081 h 2984464"/>
              <a:gd name="connsiteX2598" fmla="*/ 1460564 w 3916489"/>
              <a:gd name="connsiteY2598" fmla="*/ 1638796 h 2984464"/>
              <a:gd name="connsiteX2599" fmla="*/ 1460373 w 3916489"/>
              <a:gd name="connsiteY2599" fmla="*/ 1637656 h 2984464"/>
              <a:gd name="connsiteX2600" fmla="*/ 1460183 w 3916489"/>
              <a:gd name="connsiteY2600" fmla="*/ 1637086 h 2984464"/>
              <a:gd name="connsiteX2601" fmla="*/ 1459325 w 3916489"/>
              <a:gd name="connsiteY2601" fmla="*/ 1636611 h 2984464"/>
              <a:gd name="connsiteX2602" fmla="*/ 1458277 w 3916489"/>
              <a:gd name="connsiteY2602" fmla="*/ 1634902 h 2984464"/>
              <a:gd name="connsiteX2603" fmla="*/ 1458563 w 3916489"/>
              <a:gd name="connsiteY2603" fmla="*/ 1632717 h 2984464"/>
              <a:gd name="connsiteX2604" fmla="*/ 1458944 w 3916489"/>
              <a:gd name="connsiteY2604" fmla="*/ 1631102 h 2984464"/>
              <a:gd name="connsiteX2605" fmla="*/ 2739676 w 3916489"/>
              <a:gd name="connsiteY2605" fmla="*/ 1796853 h 2984464"/>
              <a:gd name="connsiteX2606" fmla="*/ 2738914 w 3916489"/>
              <a:gd name="connsiteY2606" fmla="*/ 1796948 h 2984464"/>
              <a:gd name="connsiteX2607" fmla="*/ 2738533 w 3916489"/>
              <a:gd name="connsiteY2607" fmla="*/ 1797233 h 2984464"/>
              <a:gd name="connsiteX2608" fmla="*/ 2737580 w 3916489"/>
              <a:gd name="connsiteY2608" fmla="*/ 1797613 h 2984464"/>
              <a:gd name="connsiteX2609" fmla="*/ 2736914 w 3916489"/>
              <a:gd name="connsiteY2609" fmla="*/ 1798373 h 2984464"/>
              <a:gd name="connsiteX2610" fmla="*/ 2736247 w 3916489"/>
              <a:gd name="connsiteY2610" fmla="*/ 1799418 h 2984464"/>
              <a:gd name="connsiteX2611" fmla="*/ 2735485 w 3916489"/>
              <a:gd name="connsiteY2611" fmla="*/ 1799512 h 2984464"/>
              <a:gd name="connsiteX2612" fmla="*/ 2734628 w 3916489"/>
              <a:gd name="connsiteY2612" fmla="*/ 1799323 h 2984464"/>
              <a:gd name="connsiteX2613" fmla="*/ 2734056 w 3916489"/>
              <a:gd name="connsiteY2613" fmla="*/ 1799703 h 2984464"/>
              <a:gd name="connsiteX2614" fmla="*/ 2733675 w 3916489"/>
              <a:gd name="connsiteY2614" fmla="*/ 1800273 h 2984464"/>
              <a:gd name="connsiteX2615" fmla="*/ 2733199 w 3916489"/>
              <a:gd name="connsiteY2615" fmla="*/ 1800557 h 2984464"/>
              <a:gd name="connsiteX2616" fmla="*/ 2732627 w 3916489"/>
              <a:gd name="connsiteY2616" fmla="*/ 1800747 h 2984464"/>
              <a:gd name="connsiteX2617" fmla="*/ 2732627 w 3916489"/>
              <a:gd name="connsiteY2617" fmla="*/ 1801032 h 2984464"/>
              <a:gd name="connsiteX2618" fmla="*/ 2733199 w 3916489"/>
              <a:gd name="connsiteY2618" fmla="*/ 1801412 h 2984464"/>
              <a:gd name="connsiteX2619" fmla="*/ 2737104 w 3916489"/>
              <a:gd name="connsiteY2619" fmla="*/ 1802267 h 2984464"/>
              <a:gd name="connsiteX2620" fmla="*/ 2738724 w 3916489"/>
              <a:gd name="connsiteY2620" fmla="*/ 1802362 h 2984464"/>
              <a:gd name="connsiteX2621" fmla="*/ 2739390 w 3916489"/>
              <a:gd name="connsiteY2621" fmla="*/ 1801887 h 2984464"/>
              <a:gd name="connsiteX2622" fmla="*/ 2739295 w 3916489"/>
              <a:gd name="connsiteY2622" fmla="*/ 1801317 h 2984464"/>
              <a:gd name="connsiteX2623" fmla="*/ 2739676 w 3916489"/>
              <a:gd name="connsiteY2623" fmla="*/ 1801127 h 2984464"/>
              <a:gd name="connsiteX2624" fmla="*/ 2740057 w 3916489"/>
              <a:gd name="connsiteY2624" fmla="*/ 1801222 h 2984464"/>
              <a:gd name="connsiteX2625" fmla="*/ 2741486 w 3916489"/>
              <a:gd name="connsiteY2625" fmla="*/ 1801032 h 2984464"/>
              <a:gd name="connsiteX2626" fmla="*/ 2741867 w 3916489"/>
              <a:gd name="connsiteY2626" fmla="*/ 1801317 h 2984464"/>
              <a:gd name="connsiteX2627" fmla="*/ 2741676 w 3916489"/>
              <a:gd name="connsiteY2627" fmla="*/ 1802172 h 2984464"/>
              <a:gd name="connsiteX2628" fmla="*/ 2741295 w 3916489"/>
              <a:gd name="connsiteY2628" fmla="*/ 1803122 h 2984464"/>
              <a:gd name="connsiteX2629" fmla="*/ 2741771 w 3916489"/>
              <a:gd name="connsiteY2629" fmla="*/ 1803787 h 2984464"/>
              <a:gd name="connsiteX2630" fmla="*/ 2742915 w 3916489"/>
              <a:gd name="connsiteY2630" fmla="*/ 1804262 h 2984464"/>
              <a:gd name="connsiteX2631" fmla="*/ 2744724 w 3916489"/>
              <a:gd name="connsiteY2631" fmla="*/ 1804167 h 2984464"/>
              <a:gd name="connsiteX2632" fmla="*/ 2747105 w 3916489"/>
              <a:gd name="connsiteY2632" fmla="*/ 1802647 h 2984464"/>
              <a:gd name="connsiteX2633" fmla="*/ 2748534 w 3916489"/>
              <a:gd name="connsiteY2633" fmla="*/ 1800938 h 2984464"/>
              <a:gd name="connsiteX2634" fmla="*/ 2749010 w 3916489"/>
              <a:gd name="connsiteY2634" fmla="*/ 1799797 h 2984464"/>
              <a:gd name="connsiteX2635" fmla="*/ 2748915 w 3916489"/>
              <a:gd name="connsiteY2635" fmla="*/ 1798943 h 2984464"/>
              <a:gd name="connsiteX2636" fmla="*/ 2747772 w 3916489"/>
              <a:gd name="connsiteY2636" fmla="*/ 1798278 h 2984464"/>
              <a:gd name="connsiteX2637" fmla="*/ 2747582 w 3916489"/>
              <a:gd name="connsiteY2637" fmla="*/ 1797993 h 2984464"/>
              <a:gd name="connsiteX2638" fmla="*/ 2747201 w 3916489"/>
              <a:gd name="connsiteY2638" fmla="*/ 1798278 h 2984464"/>
              <a:gd name="connsiteX2639" fmla="*/ 2746820 w 3916489"/>
              <a:gd name="connsiteY2639" fmla="*/ 1799703 h 2984464"/>
              <a:gd name="connsiteX2640" fmla="*/ 2746534 w 3916489"/>
              <a:gd name="connsiteY2640" fmla="*/ 1800082 h 2984464"/>
              <a:gd name="connsiteX2641" fmla="*/ 2745867 w 3916489"/>
              <a:gd name="connsiteY2641" fmla="*/ 1800462 h 2984464"/>
              <a:gd name="connsiteX2642" fmla="*/ 2745200 w 3916489"/>
              <a:gd name="connsiteY2642" fmla="*/ 1801032 h 2984464"/>
              <a:gd name="connsiteX2643" fmla="*/ 2743772 w 3916489"/>
              <a:gd name="connsiteY2643" fmla="*/ 1801602 h 2984464"/>
              <a:gd name="connsiteX2644" fmla="*/ 2743391 w 3916489"/>
              <a:gd name="connsiteY2644" fmla="*/ 1801317 h 2984464"/>
              <a:gd name="connsiteX2645" fmla="*/ 2745200 w 3916489"/>
              <a:gd name="connsiteY2645" fmla="*/ 1799608 h 2984464"/>
              <a:gd name="connsiteX2646" fmla="*/ 2746058 w 3916489"/>
              <a:gd name="connsiteY2646" fmla="*/ 1798183 h 2984464"/>
              <a:gd name="connsiteX2647" fmla="*/ 2746058 w 3916489"/>
              <a:gd name="connsiteY2647" fmla="*/ 1797138 h 2984464"/>
              <a:gd name="connsiteX2648" fmla="*/ 2745486 w 3916489"/>
              <a:gd name="connsiteY2648" fmla="*/ 1797613 h 2984464"/>
              <a:gd name="connsiteX2649" fmla="*/ 2744915 w 3916489"/>
              <a:gd name="connsiteY2649" fmla="*/ 1797708 h 2984464"/>
              <a:gd name="connsiteX2650" fmla="*/ 2744915 w 3916489"/>
              <a:gd name="connsiteY2650" fmla="*/ 1796758 h 2984464"/>
              <a:gd name="connsiteX2651" fmla="*/ 2744534 w 3916489"/>
              <a:gd name="connsiteY2651" fmla="*/ 1796663 h 2984464"/>
              <a:gd name="connsiteX2652" fmla="*/ 2742819 w 3916489"/>
              <a:gd name="connsiteY2652" fmla="*/ 1799038 h 2984464"/>
              <a:gd name="connsiteX2653" fmla="*/ 2742152 w 3916489"/>
              <a:gd name="connsiteY2653" fmla="*/ 1798753 h 2984464"/>
              <a:gd name="connsiteX2654" fmla="*/ 2741962 w 3916489"/>
              <a:gd name="connsiteY2654" fmla="*/ 1798468 h 2984464"/>
              <a:gd name="connsiteX2655" fmla="*/ 2742248 w 3916489"/>
              <a:gd name="connsiteY2655" fmla="*/ 1797993 h 2984464"/>
              <a:gd name="connsiteX2656" fmla="*/ 2741867 w 3916489"/>
              <a:gd name="connsiteY2656" fmla="*/ 1797518 h 2984464"/>
              <a:gd name="connsiteX2657" fmla="*/ 2740914 w 3916489"/>
              <a:gd name="connsiteY2657" fmla="*/ 1797328 h 2984464"/>
              <a:gd name="connsiteX2658" fmla="*/ 2740152 w 3916489"/>
              <a:gd name="connsiteY2658" fmla="*/ 1798088 h 2984464"/>
              <a:gd name="connsiteX2659" fmla="*/ 2739485 w 3916489"/>
              <a:gd name="connsiteY2659" fmla="*/ 1799038 h 2984464"/>
              <a:gd name="connsiteX2660" fmla="*/ 2739295 w 3916489"/>
              <a:gd name="connsiteY2660" fmla="*/ 1798753 h 2984464"/>
              <a:gd name="connsiteX2661" fmla="*/ 2739676 w 3916489"/>
              <a:gd name="connsiteY2661" fmla="*/ 1797708 h 2984464"/>
              <a:gd name="connsiteX2662" fmla="*/ 2739676 w 3916489"/>
              <a:gd name="connsiteY2662" fmla="*/ 1796853 h 2984464"/>
              <a:gd name="connsiteX2663" fmla="*/ 973836 w 3916489"/>
              <a:gd name="connsiteY2663" fmla="*/ 1836272 h 2984464"/>
              <a:gd name="connsiteX2664" fmla="*/ 974503 w 3916489"/>
              <a:gd name="connsiteY2664" fmla="*/ 1836652 h 2984464"/>
              <a:gd name="connsiteX2665" fmla="*/ 974884 w 3916489"/>
              <a:gd name="connsiteY2665" fmla="*/ 1836272 h 2984464"/>
              <a:gd name="connsiteX2666" fmla="*/ 974789 w 3916489"/>
              <a:gd name="connsiteY2666" fmla="*/ 1835322 h 2984464"/>
              <a:gd name="connsiteX2667" fmla="*/ 974122 w 3916489"/>
              <a:gd name="connsiteY2667" fmla="*/ 1833708 h 2984464"/>
              <a:gd name="connsiteX2668" fmla="*/ 974312 w 3916489"/>
              <a:gd name="connsiteY2668" fmla="*/ 1832948 h 2984464"/>
              <a:gd name="connsiteX2669" fmla="*/ 974408 w 3916489"/>
              <a:gd name="connsiteY2669" fmla="*/ 1831333 h 2984464"/>
              <a:gd name="connsiteX2670" fmla="*/ 974312 w 3916489"/>
              <a:gd name="connsiteY2670" fmla="*/ 1829908 h 2984464"/>
              <a:gd name="connsiteX2671" fmla="*/ 974312 w 3916489"/>
              <a:gd name="connsiteY2671" fmla="*/ 1828673 h 2984464"/>
              <a:gd name="connsiteX2672" fmla="*/ 973646 w 3916489"/>
              <a:gd name="connsiteY2672" fmla="*/ 1827534 h 2984464"/>
              <a:gd name="connsiteX2673" fmla="*/ 972122 w 3916489"/>
              <a:gd name="connsiteY2673" fmla="*/ 1828388 h 2984464"/>
              <a:gd name="connsiteX2674" fmla="*/ 970883 w 3916489"/>
              <a:gd name="connsiteY2674" fmla="*/ 1830573 h 2984464"/>
              <a:gd name="connsiteX2675" fmla="*/ 970788 w 3916489"/>
              <a:gd name="connsiteY2675" fmla="*/ 1832093 h 2984464"/>
              <a:gd name="connsiteX2676" fmla="*/ 971455 w 3916489"/>
              <a:gd name="connsiteY2676" fmla="*/ 1833233 h 2984464"/>
              <a:gd name="connsiteX2677" fmla="*/ 973836 w 3916489"/>
              <a:gd name="connsiteY2677" fmla="*/ 1836272 h 2984464"/>
              <a:gd name="connsiteX2678" fmla="*/ 2720721 w 3916489"/>
              <a:gd name="connsiteY2678" fmla="*/ 1887470 h 2984464"/>
              <a:gd name="connsiteX2679" fmla="*/ 2720531 w 3916489"/>
              <a:gd name="connsiteY2679" fmla="*/ 1889655 h 2984464"/>
              <a:gd name="connsiteX2680" fmla="*/ 2720721 w 3916489"/>
              <a:gd name="connsiteY2680" fmla="*/ 1890794 h 2984464"/>
              <a:gd name="connsiteX2681" fmla="*/ 2722055 w 3916489"/>
              <a:gd name="connsiteY2681" fmla="*/ 1890699 h 2984464"/>
              <a:gd name="connsiteX2682" fmla="*/ 2729008 w 3916489"/>
              <a:gd name="connsiteY2682" fmla="*/ 1886140 h 2984464"/>
              <a:gd name="connsiteX2683" fmla="*/ 2730532 w 3916489"/>
              <a:gd name="connsiteY2683" fmla="*/ 1884715 h 2984464"/>
              <a:gd name="connsiteX2684" fmla="*/ 2730818 w 3916489"/>
              <a:gd name="connsiteY2684" fmla="*/ 1883100 h 2984464"/>
              <a:gd name="connsiteX2685" fmla="*/ 2730818 w 3916489"/>
              <a:gd name="connsiteY2685" fmla="*/ 1881201 h 2984464"/>
              <a:gd name="connsiteX2686" fmla="*/ 2730437 w 3916489"/>
              <a:gd name="connsiteY2686" fmla="*/ 1880821 h 2984464"/>
              <a:gd name="connsiteX2687" fmla="*/ 2729675 w 3916489"/>
              <a:gd name="connsiteY2687" fmla="*/ 1880916 h 2984464"/>
              <a:gd name="connsiteX2688" fmla="*/ 2729294 w 3916489"/>
              <a:gd name="connsiteY2688" fmla="*/ 1881201 h 2984464"/>
              <a:gd name="connsiteX2689" fmla="*/ 2724341 w 3916489"/>
              <a:gd name="connsiteY2689" fmla="*/ 1884715 h 2984464"/>
              <a:gd name="connsiteX2690" fmla="*/ 2723960 w 3916489"/>
              <a:gd name="connsiteY2690" fmla="*/ 1884715 h 2984464"/>
              <a:gd name="connsiteX2691" fmla="*/ 2723579 w 3916489"/>
              <a:gd name="connsiteY2691" fmla="*/ 1884810 h 2984464"/>
              <a:gd name="connsiteX2692" fmla="*/ 2722436 w 3916489"/>
              <a:gd name="connsiteY2692" fmla="*/ 1885570 h 2984464"/>
              <a:gd name="connsiteX2693" fmla="*/ 2720626 w 3916489"/>
              <a:gd name="connsiteY2693" fmla="*/ 1886045 h 2984464"/>
              <a:gd name="connsiteX2694" fmla="*/ 2720150 w 3916489"/>
              <a:gd name="connsiteY2694" fmla="*/ 1886710 h 2984464"/>
              <a:gd name="connsiteX2695" fmla="*/ 2720721 w 3916489"/>
              <a:gd name="connsiteY2695" fmla="*/ 1887470 h 2984464"/>
              <a:gd name="connsiteX2696" fmla="*/ 2374392 w 3916489"/>
              <a:gd name="connsiteY2696" fmla="*/ 1901528 h 2984464"/>
              <a:gd name="connsiteX2697" fmla="*/ 2374011 w 3916489"/>
              <a:gd name="connsiteY2697" fmla="*/ 1900293 h 2984464"/>
              <a:gd name="connsiteX2698" fmla="*/ 2372868 w 3916489"/>
              <a:gd name="connsiteY2698" fmla="*/ 1898488 h 2984464"/>
              <a:gd name="connsiteX2699" fmla="*/ 2371630 w 3916489"/>
              <a:gd name="connsiteY2699" fmla="*/ 1897633 h 2984464"/>
              <a:gd name="connsiteX2700" fmla="*/ 2370487 w 3916489"/>
              <a:gd name="connsiteY2700" fmla="*/ 1897538 h 2984464"/>
              <a:gd name="connsiteX2701" fmla="*/ 2369725 w 3916489"/>
              <a:gd name="connsiteY2701" fmla="*/ 1898203 h 2984464"/>
              <a:gd name="connsiteX2702" fmla="*/ 2369344 w 3916489"/>
              <a:gd name="connsiteY2702" fmla="*/ 1899248 h 2984464"/>
              <a:gd name="connsiteX2703" fmla="*/ 2369534 w 3916489"/>
              <a:gd name="connsiteY2703" fmla="*/ 1900483 h 2984464"/>
              <a:gd name="connsiteX2704" fmla="*/ 2370011 w 3916489"/>
              <a:gd name="connsiteY2704" fmla="*/ 1901813 h 2984464"/>
              <a:gd name="connsiteX2705" fmla="*/ 2371154 w 3916489"/>
              <a:gd name="connsiteY2705" fmla="*/ 1904187 h 2984464"/>
              <a:gd name="connsiteX2706" fmla="*/ 2373249 w 3916489"/>
              <a:gd name="connsiteY2706" fmla="*/ 1907417 h 2984464"/>
              <a:gd name="connsiteX2707" fmla="*/ 2374678 w 3916489"/>
              <a:gd name="connsiteY2707" fmla="*/ 1907227 h 2984464"/>
              <a:gd name="connsiteX2708" fmla="*/ 2374678 w 3916489"/>
              <a:gd name="connsiteY2708" fmla="*/ 1903618 h 2984464"/>
              <a:gd name="connsiteX2709" fmla="*/ 2374392 w 3916489"/>
              <a:gd name="connsiteY2709" fmla="*/ 1901528 h 2984464"/>
              <a:gd name="connsiteX2710" fmla="*/ 2800541 w 3916489"/>
              <a:gd name="connsiteY2710" fmla="*/ 1995849 h 2984464"/>
              <a:gd name="connsiteX2711" fmla="*/ 2798159 w 3916489"/>
              <a:gd name="connsiteY2711" fmla="*/ 1999838 h 2984464"/>
              <a:gd name="connsiteX2712" fmla="*/ 2798159 w 3916489"/>
              <a:gd name="connsiteY2712" fmla="*/ 2001453 h 2984464"/>
              <a:gd name="connsiteX2713" fmla="*/ 2799398 w 3916489"/>
              <a:gd name="connsiteY2713" fmla="*/ 2001263 h 2984464"/>
              <a:gd name="connsiteX2714" fmla="*/ 2800636 w 3916489"/>
              <a:gd name="connsiteY2714" fmla="*/ 1999363 h 2984464"/>
              <a:gd name="connsiteX2715" fmla="*/ 2801588 w 3916489"/>
              <a:gd name="connsiteY2715" fmla="*/ 1996514 h 2984464"/>
              <a:gd name="connsiteX2716" fmla="*/ 2801207 w 3916489"/>
              <a:gd name="connsiteY2716" fmla="*/ 1995374 h 2984464"/>
              <a:gd name="connsiteX2717" fmla="*/ 2800541 w 3916489"/>
              <a:gd name="connsiteY2717" fmla="*/ 1995849 h 2984464"/>
              <a:gd name="connsiteX2718" fmla="*/ 1837944 w 3916489"/>
              <a:gd name="connsiteY2718" fmla="*/ 2097769 h 2984464"/>
              <a:gd name="connsiteX2719" fmla="*/ 1838706 w 3916489"/>
              <a:gd name="connsiteY2719" fmla="*/ 2096724 h 2984464"/>
              <a:gd name="connsiteX2720" fmla="*/ 1839563 w 3916489"/>
              <a:gd name="connsiteY2720" fmla="*/ 2095395 h 2984464"/>
              <a:gd name="connsiteX2721" fmla="*/ 1840135 w 3916489"/>
              <a:gd name="connsiteY2721" fmla="*/ 2093970 h 2984464"/>
              <a:gd name="connsiteX2722" fmla="*/ 1840325 w 3916489"/>
              <a:gd name="connsiteY2722" fmla="*/ 2092545 h 2984464"/>
              <a:gd name="connsiteX2723" fmla="*/ 1840325 w 3916489"/>
              <a:gd name="connsiteY2723" fmla="*/ 2091880 h 2984464"/>
              <a:gd name="connsiteX2724" fmla="*/ 1840135 w 3916489"/>
              <a:gd name="connsiteY2724" fmla="*/ 2091310 h 2984464"/>
              <a:gd name="connsiteX2725" fmla="*/ 1839659 w 3916489"/>
              <a:gd name="connsiteY2725" fmla="*/ 2090360 h 2984464"/>
              <a:gd name="connsiteX2726" fmla="*/ 1838897 w 3916489"/>
              <a:gd name="connsiteY2726" fmla="*/ 2089885 h 2984464"/>
              <a:gd name="connsiteX2727" fmla="*/ 1838039 w 3916489"/>
              <a:gd name="connsiteY2727" fmla="*/ 2090265 h 2984464"/>
              <a:gd name="connsiteX2728" fmla="*/ 1837468 w 3916489"/>
              <a:gd name="connsiteY2728" fmla="*/ 2092165 h 2984464"/>
              <a:gd name="connsiteX2729" fmla="*/ 1836610 w 3916489"/>
              <a:gd name="connsiteY2729" fmla="*/ 2096439 h 2984464"/>
              <a:gd name="connsiteX2730" fmla="*/ 1836801 w 3916489"/>
              <a:gd name="connsiteY2730" fmla="*/ 2097294 h 2984464"/>
              <a:gd name="connsiteX2731" fmla="*/ 1837277 w 3916489"/>
              <a:gd name="connsiteY2731" fmla="*/ 2097864 h 2984464"/>
              <a:gd name="connsiteX2732" fmla="*/ 1837944 w 3916489"/>
              <a:gd name="connsiteY2732" fmla="*/ 2097769 h 2984464"/>
              <a:gd name="connsiteX2733" fmla="*/ 1847469 w 3916489"/>
              <a:gd name="connsiteY2733" fmla="*/ 2101284 h 2984464"/>
              <a:gd name="connsiteX2734" fmla="*/ 1847945 w 3916489"/>
              <a:gd name="connsiteY2734" fmla="*/ 2103088 h 2984464"/>
              <a:gd name="connsiteX2735" fmla="*/ 1848802 w 3916489"/>
              <a:gd name="connsiteY2735" fmla="*/ 2102613 h 2984464"/>
              <a:gd name="connsiteX2736" fmla="*/ 1849469 w 3916489"/>
              <a:gd name="connsiteY2736" fmla="*/ 2101379 h 2984464"/>
              <a:gd name="connsiteX2737" fmla="*/ 1849660 w 3916489"/>
              <a:gd name="connsiteY2737" fmla="*/ 2100334 h 2984464"/>
              <a:gd name="connsiteX2738" fmla="*/ 1849374 w 3916489"/>
              <a:gd name="connsiteY2738" fmla="*/ 2099099 h 2984464"/>
              <a:gd name="connsiteX2739" fmla="*/ 1848612 w 3916489"/>
              <a:gd name="connsiteY2739" fmla="*/ 2098244 h 2984464"/>
              <a:gd name="connsiteX2740" fmla="*/ 1848231 w 3916489"/>
              <a:gd name="connsiteY2740" fmla="*/ 2097959 h 2984464"/>
              <a:gd name="connsiteX2741" fmla="*/ 1847945 w 3916489"/>
              <a:gd name="connsiteY2741" fmla="*/ 2097009 h 2984464"/>
              <a:gd name="connsiteX2742" fmla="*/ 1847660 w 3916489"/>
              <a:gd name="connsiteY2742" fmla="*/ 2094824 h 2984464"/>
              <a:gd name="connsiteX2743" fmla="*/ 1847278 w 3916489"/>
              <a:gd name="connsiteY2743" fmla="*/ 2092925 h 2984464"/>
              <a:gd name="connsiteX2744" fmla="*/ 1846326 w 3916489"/>
              <a:gd name="connsiteY2744" fmla="*/ 2091975 h 2984464"/>
              <a:gd name="connsiteX2745" fmla="*/ 1845564 w 3916489"/>
              <a:gd name="connsiteY2745" fmla="*/ 2092165 h 2984464"/>
              <a:gd name="connsiteX2746" fmla="*/ 1845183 w 3916489"/>
              <a:gd name="connsiteY2746" fmla="*/ 2094730 h 2984464"/>
              <a:gd name="connsiteX2747" fmla="*/ 1844897 w 3916489"/>
              <a:gd name="connsiteY2747" fmla="*/ 2095680 h 2984464"/>
              <a:gd name="connsiteX2748" fmla="*/ 1844897 w 3916489"/>
              <a:gd name="connsiteY2748" fmla="*/ 2096819 h 2984464"/>
              <a:gd name="connsiteX2749" fmla="*/ 1845278 w 3916489"/>
              <a:gd name="connsiteY2749" fmla="*/ 2097864 h 2984464"/>
              <a:gd name="connsiteX2750" fmla="*/ 1846326 w 3916489"/>
              <a:gd name="connsiteY2750" fmla="*/ 2099004 h 2984464"/>
              <a:gd name="connsiteX2751" fmla="*/ 1847469 w 3916489"/>
              <a:gd name="connsiteY2751" fmla="*/ 2101284 h 2984464"/>
              <a:gd name="connsiteX2752" fmla="*/ 2378393 w 3916489"/>
              <a:gd name="connsiteY2752" fmla="*/ 2195605 h 2984464"/>
              <a:gd name="connsiteX2753" fmla="*/ 2379631 w 3916489"/>
              <a:gd name="connsiteY2753" fmla="*/ 2197030 h 2984464"/>
              <a:gd name="connsiteX2754" fmla="*/ 2385727 w 3916489"/>
              <a:gd name="connsiteY2754" fmla="*/ 2199404 h 2984464"/>
              <a:gd name="connsiteX2755" fmla="*/ 2386775 w 3916489"/>
              <a:gd name="connsiteY2755" fmla="*/ 2200259 h 2984464"/>
              <a:gd name="connsiteX2756" fmla="*/ 2387632 w 3916489"/>
              <a:gd name="connsiteY2756" fmla="*/ 2200639 h 2984464"/>
              <a:gd name="connsiteX2757" fmla="*/ 2388203 w 3916489"/>
              <a:gd name="connsiteY2757" fmla="*/ 2200259 h 2984464"/>
              <a:gd name="connsiteX2758" fmla="*/ 2388489 w 3916489"/>
              <a:gd name="connsiteY2758" fmla="*/ 2199594 h 2984464"/>
              <a:gd name="connsiteX2759" fmla="*/ 2390299 w 3916489"/>
              <a:gd name="connsiteY2759" fmla="*/ 2197884 h 2984464"/>
              <a:gd name="connsiteX2760" fmla="*/ 2390680 w 3916489"/>
              <a:gd name="connsiteY2760" fmla="*/ 2196840 h 2984464"/>
              <a:gd name="connsiteX2761" fmla="*/ 2389918 w 3916489"/>
              <a:gd name="connsiteY2761" fmla="*/ 2196080 h 2984464"/>
              <a:gd name="connsiteX2762" fmla="*/ 2389442 w 3916489"/>
              <a:gd name="connsiteY2762" fmla="*/ 2195890 h 2984464"/>
              <a:gd name="connsiteX2763" fmla="*/ 2388680 w 3916489"/>
              <a:gd name="connsiteY2763" fmla="*/ 2195510 h 2984464"/>
              <a:gd name="connsiteX2764" fmla="*/ 2388299 w 3916489"/>
              <a:gd name="connsiteY2764" fmla="*/ 2195415 h 2984464"/>
              <a:gd name="connsiteX2765" fmla="*/ 2386394 w 3916489"/>
              <a:gd name="connsiteY2765" fmla="*/ 2195415 h 2984464"/>
              <a:gd name="connsiteX2766" fmla="*/ 2384393 w 3916489"/>
              <a:gd name="connsiteY2766" fmla="*/ 2194940 h 2984464"/>
              <a:gd name="connsiteX2767" fmla="*/ 2384012 w 3916489"/>
              <a:gd name="connsiteY2767" fmla="*/ 2194465 h 2984464"/>
              <a:gd name="connsiteX2768" fmla="*/ 2384489 w 3916489"/>
              <a:gd name="connsiteY2768" fmla="*/ 2193895 h 2984464"/>
              <a:gd name="connsiteX2769" fmla="*/ 2384489 w 3916489"/>
              <a:gd name="connsiteY2769" fmla="*/ 2193325 h 2984464"/>
              <a:gd name="connsiteX2770" fmla="*/ 2384012 w 3916489"/>
              <a:gd name="connsiteY2770" fmla="*/ 2192280 h 2984464"/>
              <a:gd name="connsiteX2771" fmla="*/ 2384108 w 3916489"/>
              <a:gd name="connsiteY2771" fmla="*/ 2190666 h 2984464"/>
              <a:gd name="connsiteX2772" fmla="*/ 2383441 w 3916489"/>
              <a:gd name="connsiteY2772" fmla="*/ 2190001 h 2984464"/>
              <a:gd name="connsiteX2773" fmla="*/ 2381345 w 3916489"/>
              <a:gd name="connsiteY2773" fmla="*/ 2191236 h 2984464"/>
              <a:gd name="connsiteX2774" fmla="*/ 2380583 w 3916489"/>
              <a:gd name="connsiteY2774" fmla="*/ 2191045 h 2984464"/>
              <a:gd name="connsiteX2775" fmla="*/ 2379917 w 3916489"/>
              <a:gd name="connsiteY2775" fmla="*/ 2190761 h 2984464"/>
              <a:gd name="connsiteX2776" fmla="*/ 2379345 w 3916489"/>
              <a:gd name="connsiteY2776" fmla="*/ 2190951 h 2984464"/>
              <a:gd name="connsiteX2777" fmla="*/ 2379250 w 3916489"/>
              <a:gd name="connsiteY2777" fmla="*/ 2191330 h 2984464"/>
              <a:gd name="connsiteX2778" fmla="*/ 2379345 w 3916489"/>
              <a:gd name="connsiteY2778" fmla="*/ 2191426 h 2984464"/>
              <a:gd name="connsiteX2779" fmla="*/ 2379536 w 3916489"/>
              <a:gd name="connsiteY2779" fmla="*/ 2191521 h 2984464"/>
              <a:gd name="connsiteX2780" fmla="*/ 2379631 w 3916489"/>
              <a:gd name="connsiteY2780" fmla="*/ 2191900 h 2984464"/>
              <a:gd name="connsiteX2781" fmla="*/ 2379726 w 3916489"/>
              <a:gd name="connsiteY2781" fmla="*/ 2192375 h 2984464"/>
              <a:gd name="connsiteX2782" fmla="*/ 2380107 w 3916489"/>
              <a:gd name="connsiteY2782" fmla="*/ 2192565 h 2984464"/>
              <a:gd name="connsiteX2783" fmla="*/ 2379440 w 3916489"/>
              <a:gd name="connsiteY2783" fmla="*/ 2193610 h 2984464"/>
              <a:gd name="connsiteX2784" fmla="*/ 2378393 w 3916489"/>
              <a:gd name="connsiteY2784" fmla="*/ 2195605 h 2984464"/>
              <a:gd name="connsiteX2785" fmla="*/ 2287715 w 3916489"/>
              <a:gd name="connsiteY2785" fmla="*/ 2246517 h 2984464"/>
              <a:gd name="connsiteX2786" fmla="*/ 2286667 w 3916489"/>
              <a:gd name="connsiteY2786" fmla="*/ 2244618 h 2984464"/>
              <a:gd name="connsiteX2787" fmla="*/ 2285238 w 3916489"/>
              <a:gd name="connsiteY2787" fmla="*/ 2244238 h 2984464"/>
              <a:gd name="connsiteX2788" fmla="*/ 2284667 w 3916489"/>
              <a:gd name="connsiteY2788" fmla="*/ 2245568 h 2984464"/>
              <a:gd name="connsiteX2789" fmla="*/ 2284667 w 3916489"/>
              <a:gd name="connsiteY2789" fmla="*/ 2246992 h 2984464"/>
              <a:gd name="connsiteX2790" fmla="*/ 2284381 w 3916489"/>
              <a:gd name="connsiteY2790" fmla="*/ 2247847 h 2984464"/>
              <a:gd name="connsiteX2791" fmla="*/ 2283905 w 3916489"/>
              <a:gd name="connsiteY2791" fmla="*/ 2248607 h 2984464"/>
              <a:gd name="connsiteX2792" fmla="*/ 2284000 w 3916489"/>
              <a:gd name="connsiteY2792" fmla="*/ 2250412 h 2984464"/>
              <a:gd name="connsiteX2793" fmla="*/ 2284381 w 3916489"/>
              <a:gd name="connsiteY2793" fmla="*/ 2252786 h 2984464"/>
              <a:gd name="connsiteX2794" fmla="*/ 2285333 w 3916489"/>
              <a:gd name="connsiteY2794" fmla="*/ 2255731 h 2984464"/>
              <a:gd name="connsiteX2795" fmla="*/ 2287048 w 3916489"/>
              <a:gd name="connsiteY2795" fmla="*/ 2257821 h 2984464"/>
              <a:gd name="connsiteX2796" fmla="*/ 2288000 w 3916489"/>
              <a:gd name="connsiteY2796" fmla="*/ 2255921 h 2984464"/>
              <a:gd name="connsiteX2797" fmla="*/ 2287905 w 3916489"/>
              <a:gd name="connsiteY2797" fmla="*/ 2251552 h 2984464"/>
              <a:gd name="connsiteX2798" fmla="*/ 2287715 w 3916489"/>
              <a:gd name="connsiteY2798" fmla="*/ 2249462 h 2984464"/>
              <a:gd name="connsiteX2799" fmla="*/ 2287905 w 3916489"/>
              <a:gd name="connsiteY2799" fmla="*/ 2248417 h 2984464"/>
              <a:gd name="connsiteX2800" fmla="*/ 2287905 w 3916489"/>
              <a:gd name="connsiteY2800" fmla="*/ 2246517 h 2984464"/>
              <a:gd name="connsiteX2801" fmla="*/ 2015871 w 3916489"/>
              <a:gd name="connsiteY2801" fmla="*/ 2392226 h 2984464"/>
              <a:gd name="connsiteX2802" fmla="*/ 2014823 w 3916489"/>
              <a:gd name="connsiteY2802" fmla="*/ 2391561 h 2984464"/>
              <a:gd name="connsiteX2803" fmla="*/ 2012728 w 3916489"/>
              <a:gd name="connsiteY2803" fmla="*/ 2391466 h 2984464"/>
              <a:gd name="connsiteX2804" fmla="*/ 2009966 w 3916489"/>
              <a:gd name="connsiteY2804" fmla="*/ 2393271 h 2984464"/>
              <a:gd name="connsiteX2805" fmla="*/ 2009870 w 3916489"/>
              <a:gd name="connsiteY2805" fmla="*/ 2394221 h 2984464"/>
              <a:gd name="connsiteX2806" fmla="*/ 2010823 w 3916489"/>
              <a:gd name="connsiteY2806" fmla="*/ 2394886 h 2984464"/>
              <a:gd name="connsiteX2807" fmla="*/ 2012061 w 3916489"/>
              <a:gd name="connsiteY2807" fmla="*/ 2395361 h 2984464"/>
              <a:gd name="connsiteX2808" fmla="*/ 2013299 w 3916489"/>
              <a:gd name="connsiteY2808" fmla="*/ 2396501 h 2984464"/>
              <a:gd name="connsiteX2809" fmla="*/ 2014347 w 3916489"/>
              <a:gd name="connsiteY2809" fmla="*/ 2397261 h 2984464"/>
              <a:gd name="connsiteX2810" fmla="*/ 2015109 w 3916489"/>
              <a:gd name="connsiteY2810" fmla="*/ 2396786 h 2984464"/>
              <a:gd name="connsiteX2811" fmla="*/ 2015776 w 3916489"/>
              <a:gd name="connsiteY2811" fmla="*/ 2396121 h 2984464"/>
              <a:gd name="connsiteX2812" fmla="*/ 2016252 w 3916489"/>
              <a:gd name="connsiteY2812" fmla="*/ 2395456 h 2984464"/>
              <a:gd name="connsiteX2813" fmla="*/ 2016157 w 3916489"/>
              <a:gd name="connsiteY2813" fmla="*/ 2394601 h 2984464"/>
              <a:gd name="connsiteX2814" fmla="*/ 2015776 w 3916489"/>
              <a:gd name="connsiteY2814" fmla="*/ 2393746 h 2984464"/>
              <a:gd name="connsiteX2815" fmla="*/ 2015776 w 3916489"/>
              <a:gd name="connsiteY2815" fmla="*/ 2392986 h 2984464"/>
              <a:gd name="connsiteX2816" fmla="*/ 2015871 w 3916489"/>
              <a:gd name="connsiteY2816" fmla="*/ 2392416 h 2984464"/>
              <a:gd name="connsiteX2817" fmla="*/ 2015871 w 3916489"/>
              <a:gd name="connsiteY2817" fmla="*/ 2392226 h 2984464"/>
              <a:gd name="connsiteX2818" fmla="*/ 2086356 w 3916489"/>
              <a:gd name="connsiteY2818" fmla="*/ 2409229 h 2984464"/>
              <a:gd name="connsiteX2819" fmla="*/ 2086737 w 3916489"/>
              <a:gd name="connsiteY2819" fmla="*/ 2408469 h 2984464"/>
              <a:gd name="connsiteX2820" fmla="*/ 2086451 w 3916489"/>
              <a:gd name="connsiteY2820" fmla="*/ 2408184 h 2984464"/>
              <a:gd name="connsiteX2821" fmla="*/ 2085499 w 3916489"/>
              <a:gd name="connsiteY2821" fmla="*/ 2408849 h 2984464"/>
              <a:gd name="connsiteX2822" fmla="*/ 2085023 w 3916489"/>
              <a:gd name="connsiteY2822" fmla="*/ 2409989 h 2984464"/>
              <a:gd name="connsiteX2823" fmla="*/ 2085023 w 3916489"/>
              <a:gd name="connsiteY2823" fmla="*/ 2410748 h 2984464"/>
              <a:gd name="connsiteX2824" fmla="*/ 2084832 w 3916489"/>
              <a:gd name="connsiteY2824" fmla="*/ 2411318 h 2984464"/>
              <a:gd name="connsiteX2825" fmla="*/ 2084546 w 3916489"/>
              <a:gd name="connsiteY2825" fmla="*/ 2411698 h 2984464"/>
              <a:gd name="connsiteX2826" fmla="*/ 2084356 w 3916489"/>
              <a:gd name="connsiteY2826" fmla="*/ 2412553 h 2984464"/>
              <a:gd name="connsiteX2827" fmla="*/ 2084356 w 3916489"/>
              <a:gd name="connsiteY2827" fmla="*/ 2413883 h 2984464"/>
              <a:gd name="connsiteX2828" fmla="*/ 2084642 w 3916489"/>
              <a:gd name="connsiteY2828" fmla="*/ 2415593 h 2984464"/>
              <a:gd name="connsiteX2829" fmla="*/ 2085594 w 3916489"/>
              <a:gd name="connsiteY2829" fmla="*/ 2417018 h 2984464"/>
              <a:gd name="connsiteX2830" fmla="*/ 2086737 w 3916489"/>
              <a:gd name="connsiteY2830" fmla="*/ 2417018 h 2984464"/>
              <a:gd name="connsiteX2831" fmla="*/ 2087309 w 3916489"/>
              <a:gd name="connsiteY2831" fmla="*/ 2415213 h 2984464"/>
              <a:gd name="connsiteX2832" fmla="*/ 2087309 w 3916489"/>
              <a:gd name="connsiteY2832" fmla="*/ 2413883 h 2984464"/>
              <a:gd name="connsiteX2833" fmla="*/ 2086451 w 3916489"/>
              <a:gd name="connsiteY2833" fmla="*/ 2412553 h 2984464"/>
              <a:gd name="connsiteX2834" fmla="*/ 2086166 w 3916489"/>
              <a:gd name="connsiteY2834" fmla="*/ 2411413 h 2984464"/>
              <a:gd name="connsiteX2835" fmla="*/ 2086166 w 3916489"/>
              <a:gd name="connsiteY2835" fmla="*/ 2410179 h 2984464"/>
              <a:gd name="connsiteX2836" fmla="*/ 2086356 w 3916489"/>
              <a:gd name="connsiteY2836" fmla="*/ 2409229 h 2984464"/>
              <a:gd name="connsiteX2837" fmla="*/ 2093309 w 3916489"/>
              <a:gd name="connsiteY2837" fmla="*/ 2430696 h 2984464"/>
              <a:gd name="connsiteX2838" fmla="*/ 2093214 w 3916489"/>
              <a:gd name="connsiteY2838" fmla="*/ 2430126 h 2984464"/>
              <a:gd name="connsiteX2839" fmla="*/ 2092452 w 3916489"/>
              <a:gd name="connsiteY2839" fmla="*/ 2428321 h 2984464"/>
              <a:gd name="connsiteX2840" fmla="*/ 2091690 w 3916489"/>
              <a:gd name="connsiteY2840" fmla="*/ 2427656 h 2984464"/>
              <a:gd name="connsiteX2841" fmla="*/ 2091214 w 3916489"/>
              <a:gd name="connsiteY2841" fmla="*/ 2428321 h 2984464"/>
              <a:gd name="connsiteX2842" fmla="*/ 2091023 w 3916489"/>
              <a:gd name="connsiteY2842" fmla="*/ 2429556 h 2984464"/>
              <a:gd name="connsiteX2843" fmla="*/ 2090547 w 3916489"/>
              <a:gd name="connsiteY2843" fmla="*/ 2430316 h 2984464"/>
              <a:gd name="connsiteX2844" fmla="*/ 2089976 w 3916489"/>
              <a:gd name="connsiteY2844" fmla="*/ 2430696 h 2984464"/>
              <a:gd name="connsiteX2845" fmla="*/ 2089309 w 3916489"/>
              <a:gd name="connsiteY2845" fmla="*/ 2430886 h 2984464"/>
              <a:gd name="connsiteX2846" fmla="*/ 2088642 w 3916489"/>
              <a:gd name="connsiteY2846" fmla="*/ 2430791 h 2984464"/>
              <a:gd name="connsiteX2847" fmla="*/ 2088547 w 3916489"/>
              <a:gd name="connsiteY2847" fmla="*/ 2431550 h 2984464"/>
              <a:gd name="connsiteX2848" fmla="*/ 2089404 w 3916489"/>
              <a:gd name="connsiteY2848" fmla="*/ 2432595 h 2984464"/>
              <a:gd name="connsiteX2849" fmla="*/ 2090547 w 3916489"/>
              <a:gd name="connsiteY2849" fmla="*/ 2433165 h 2984464"/>
              <a:gd name="connsiteX2850" fmla="*/ 2091309 w 3916489"/>
              <a:gd name="connsiteY2850" fmla="*/ 2434115 h 2984464"/>
              <a:gd name="connsiteX2851" fmla="*/ 2092071 w 3916489"/>
              <a:gd name="connsiteY2851" fmla="*/ 2434685 h 2984464"/>
              <a:gd name="connsiteX2852" fmla="*/ 2092833 w 3916489"/>
              <a:gd name="connsiteY2852" fmla="*/ 2434305 h 2984464"/>
              <a:gd name="connsiteX2853" fmla="*/ 2093119 w 3916489"/>
              <a:gd name="connsiteY2853" fmla="*/ 2433830 h 2984464"/>
              <a:gd name="connsiteX2854" fmla="*/ 2093024 w 3916489"/>
              <a:gd name="connsiteY2854" fmla="*/ 2433640 h 2984464"/>
              <a:gd name="connsiteX2855" fmla="*/ 2092928 w 3916489"/>
              <a:gd name="connsiteY2855" fmla="*/ 2433450 h 2984464"/>
              <a:gd name="connsiteX2856" fmla="*/ 2093024 w 3916489"/>
              <a:gd name="connsiteY2856" fmla="*/ 2432880 h 2984464"/>
              <a:gd name="connsiteX2857" fmla="*/ 2093214 w 3916489"/>
              <a:gd name="connsiteY2857" fmla="*/ 2432120 h 2984464"/>
              <a:gd name="connsiteX2858" fmla="*/ 2093214 w 3916489"/>
              <a:gd name="connsiteY2858" fmla="*/ 2431740 h 2984464"/>
              <a:gd name="connsiteX2859" fmla="*/ 2093024 w 3916489"/>
              <a:gd name="connsiteY2859" fmla="*/ 2431361 h 2984464"/>
              <a:gd name="connsiteX2860" fmla="*/ 2093024 w 3916489"/>
              <a:gd name="connsiteY2860" fmla="*/ 2431076 h 2984464"/>
              <a:gd name="connsiteX2861" fmla="*/ 2093309 w 3916489"/>
              <a:gd name="connsiteY2861" fmla="*/ 2430696 h 2984464"/>
              <a:gd name="connsiteX2862" fmla="*/ 1912334 w 3916489"/>
              <a:gd name="connsiteY2862" fmla="*/ 2462611 h 2984464"/>
              <a:gd name="connsiteX2863" fmla="*/ 1913001 w 3916489"/>
              <a:gd name="connsiteY2863" fmla="*/ 2463846 h 2984464"/>
              <a:gd name="connsiteX2864" fmla="*/ 1914144 w 3916489"/>
              <a:gd name="connsiteY2864" fmla="*/ 2464891 h 2984464"/>
              <a:gd name="connsiteX2865" fmla="*/ 1915001 w 3916489"/>
              <a:gd name="connsiteY2865" fmla="*/ 2463846 h 2984464"/>
              <a:gd name="connsiteX2866" fmla="*/ 1915001 w 3916489"/>
              <a:gd name="connsiteY2866" fmla="*/ 2462516 h 2984464"/>
              <a:gd name="connsiteX2867" fmla="*/ 1914430 w 3916489"/>
              <a:gd name="connsiteY2867" fmla="*/ 2460711 h 2984464"/>
              <a:gd name="connsiteX2868" fmla="*/ 1913382 w 3916489"/>
              <a:gd name="connsiteY2868" fmla="*/ 2458622 h 2984464"/>
              <a:gd name="connsiteX2869" fmla="*/ 1912049 w 3916489"/>
              <a:gd name="connsiteY2869" fmla="*/ 2458432 h 2984464"/>
              <a:gd name="connsiteX2870" fmla="*/ 1910239 w 3916489"/>
              <a:gd name="connsiteY2870" fmla="*/ 2460141 h 2984464"/>
              <a:gd name="connsiteX2871" fmla="*/ 1910048 w 3916489"/>
              <a:gd name="connsiteY2871" fmla="*/ 2461566 h 2984464"/>
              <a:gd name="connsiteX2872" fmla="*/ 1911286 w 3916489"/>
              <a:gd name="connsiteY2872" fmla="*/ 2461851 h 2984464"/>
              <a:gd name="connsiteX2873" fmla="*/ 1912334 w 3916489"/>
              <a:gd name="connsiteY2873" fmla="*/ 2462611 h 2984464"/>
              <a:gd name="connsiteX2874" fmla="*/ 1863661 w 3916489"/>
              <a:gd name="connsiteY2874" fmla="*/ 2519223 h 2984464"/>
              <a:gd name="connsiteX2875" fmla="*/ 1864233 w 3916489"/>
              <a:gd name="connsiteY2875" fmla="*/ 2518368 h 2984464"/>
              <a:gd name="connsiteX2876" fmla="*/ 1864138 w 3916489"/>
              <a:gd name="connsiteY2876" fmla="*/ 2517323 h 2984464"/>
              <a:gd name="connsiteX2877" fmla="*/ 1863947 w 3916489"/>
              <a:gd name="connsiteY2877" fmla="*/ 2516943 h 2984464"/>
              <a:gd name="connsiteX2878" fmla="*/ 1862804 w 3916489"/>
              <a:gd name="connsiteY2878" fmla="*/ 2516088 h 2984464"/>
              <a:gd name="connsiteX2879" fmla="*/ 1862423 w 3916489"/>
              <a:gd name="connsiteY2879" fmla="*/ 2515518 h 2984464"/>
              <a:gd name="connsiteX2880" fmla="*/ 1862233 w 3916489"/>
              <a:gd name="connsiteY2880" fmla="*/ 2515043 h 2984464"/>
              <a:gd name="connsiteX2881" fmla="*/ 1861852 w 3916489"/>
              <a:gd name="connsiteY2881" fmla="*/ 2514758 h 2984464"/>
              <a:gd name="connsiteX2882" fmla="*/ 1860518 w 3916489"/>
              <a:gd name="connsiteY2882" fmla="*/ 2514948 h 2984464"/>
              <a:gd name="connsiteX2883" fmla="*/ 1859566 w 3916489"/>
              <a:gd name="connsiteY2883" fmla="*/ 2515328 h 2984464"/>
              <a:gd name="connsiteX2884" fmla="*/ 1858899 w 3916489"/>
              <a:gd name="connsiteY2884" fmla="*/ 2516088 h 2984464"/>
              <a:gd name="connsiteX2885" fmla="*/ 1858804 w 3916489"/>
              <a:gd name="connsiteY2885" fmla="*/ 2517038 h 2984464"/>
              <a:gd name="connsiteX2886" fmla="*/ 1859661 w 3916489"/>
              <a:gd name="connsiteY2886" fmla="*/ 2518273 h 2984464"/>
              <a:gd name="connsiteX2887" fmla="*/ 1861280 w 3916489"/>
              <a:gd name="connsiteY2887" fmla="*/ 2519033 h 2984464"/>
              <a:gd name="connsiteX2888" fmla="*/ 1863661 w 3916489"/>
              <a:gd name="connsiteY2888" fmla="*/ 2519223 h 2984464"/>
              <a:gd name="connsiteX2889" fmla="*/ 1759934 w 3916489"/>
              <a:gd name="connsiteY2889" fmla="*/ 2525492 h 2984464"/>
              <a:gd name="connsiteX2890" fmla="*/ 1756315 w 3916489"/>
              <a:gd name="connsiteY2890" fmla="*/ 2526632 h 2984464"/>
              <a:gd name="connsiteX2891" fmla="*/ 1753172 w 3916489"/>
              <a:gd name="connsiteY2891" fmla="*/ 2526917 h 2984464"/>
              <a:gd name="connsiteX2892" fmla="*/ 1751552 w 3916489"/>
              <a:gd name="connsiteY2892" fmla="*/ 2528246 h 2984464"/>
              <a:gd name="connsiteX2893" fmla="*/ 1750981 w 3916489"/>
              <a:gd name="connsiteY2893" fmla="*/ 2530526 h 2984464"/>
              <a:gd name="connsiteX2894" fmla="*/ 1752028 w 3916489"/>
              <a:gd name="connsiteY2894" fmla="*/ 2531856 h 2984464"/>
              <a:gd name="connsiteX2895" fmla="*/ 1752886 w 3916489"/>
              <a:gd name="connsiteY2895" fmla="*/ 2532046 h 2984464"/>
              <a:gd name="connsiteX2896" fmla="*/ 1754124 w 3916489"/>
              <a:gd name="connsiteY2896" fmla="*/ 2532521 h 2984464"/>
              <a:gd name="connsiteX2897" fmla="*/ 1754696 w 3916489"/>
              <a:gd name="connsiteY2897" fmla="*/ 2532616 h 2984464"/>
              <a:gd name="connsiteX2898" fmla="*/ 1757743 w 3916489"/>
              <a:gd name="connsiteY2898" fmla="*/ 2530906 h 2984464"/>
              <a:gd name="connsiteX2899" fmla="*/ 1758982 w 3916489"/>
              <a:gd name="connsiteY2899" fmla="*/ 2531001 h 2984464"/>
              <a:gd name="connsiteX2900" fmla="*/ 1759744 w 3916489"/>
              <a:gd name="connsiteY2900" fmla="*/ 2530906 h 2984464"/>
              <a:gd name="connsiteX2901" fmla="*/ 1760125 w 3916489"/>
              <a:gd name="connsiteY2901" fmla="*/ 2529956 h 2984464"/>
              <a:gd name="connsiteX2902" fmla="*/ 1761077 w 3916489"/>
              <a:gd name="connsiteY2902" fmla="*/ 2527011 h 2984464"/>
              <a:gd name="connsiteX2903" fmla="*/ 1760792 w 3916489"/>
              <a:gd name="connsiteY2903" fmla="*/ 2525587 h 2984464"/>
              <a:gd name="connsiteX2904" fmla="*/ 1759934 w 3916489"/>
              <a:gd name="connsiteY2904" fmla="*/ 2525492 h 2984464"/>
              <a:gd name="connsiteX2905" fmla="*/ 1775365 w 3916489"/>
              <a:gd name="connsiteY2905" fmla="*/ 2532996 h 2984464"/>
              <a:gd name="connsiteX2906" fmla="*/ 1775079 w 3916489"/>
              <a:gd name="connsiteY2906" fmla="*/ 2532236 h 2984464"/>
              <a:gd name="connsiteX2907" fmla="*/ 1774889 w 3916489"/>
              <a:gd name="connsiteY2907" fmla="*/ 2531191 h 2984464"/>
              <a:gd name="connsiteX2908" fmla="*/ 1775079 w 3916489"/>
              <a:gd name="connsiteY2908" fmla="*/ 2530336 h 2984464"/>
              <a:gd name="connsiteX2909" fmla="*/ 1774889 w 3916489"/>
              <a:gd name="connsiteY2909" fmla="*/ 2529766 h 2984464"/>
              <a:gd name="connsiteX2910" fmla="*/ 1773936 w 3916489"/>
              <a:gd name="connsiteY2910" fmla="*/ 2529481 h 2984464"/>
              <a:gd name="connsiteX2911" fmla="*/ 1772698 w 3916489"/>
              <a:gd name="connsiteY2911" fmla="*/ 2529766 h 2984464"/>
              <a:gd name="connsiteX2912" fmla="*/ 1770031 w 3916489"/>
              <a:gd name="connsiteY2912" fmla="*/ 2529671 h 2984464"/>
              <a:gd name="connsiteX2913" fmla="*/ 1768983 w 3916489"/>
              <a:gd name="connsiteY2913" fmla="*/ 2530336 h 2984464"/>
              <a:gd name="connsiteX2914" fmla="*/ 1768316 w 3916489"/>
              <a:gd name="connsiteY2914" fmla="*/ 2531381 h 2984464"/>
              <a:gd name="connsiteX2915" fmla="*/ 1768126 w 3916489"/>
              <a:gd name="connsiteY2915" fmla="*/ 2532236 h 2984464"/>
              <a:gd name="connsiteX2916" fmla="*/ 1769364 w 3916489"/>
              <a:gd name="connsiteY2916" fmla="*/ 2533661 h 2984464"/>
              <a:gd name="connsiteX2917" fmla="*/ 1772984 w 3916489"/>
              <a:gd name="connsiteY2917" fmla="*/ 2536035 h 2984464"/>
              <a:gd name="connsiteX2918" fmla="*/ 1773650 w 3916489"/>
              <a:gd name="connsiteY2918" fmla="*/ 2536320 h 2984464"/>
              <a:gd name="connsiteX2919" fmla="*/ 1774889 w 3916489"/>
              <a:gd name="connsiteY2919" fmla="*/ 2536415 h 2984464"/>
              <a:gd name="connsiteX2920" fmla="*/ 1775651 w 3916489"/>
              <a:gd name="connsiteY2920" fmla="*/ 2535465 h 2984464"/>
              <a:gd name="connsiteX2921" fmla="*/ 1775651 w 3916489"/>
              <a:gd name="connsiteY2921" fmla="*/ 2534041 h 2984464"/>
              <a:gd name="connsiteX2922" fmla="*/ 1775555 w 3916489"/>
              <a:gd name="connsiteY2922" fmla="*/ 2533376 h 2984464"/>
              <a:gd name="connsiteX2923" fmla="*/ 1775365 w 3916489"/>
              <a:gd name="connsiteY2923" fmla="*/ 2532996 h 2984464"/>
              <a:gd name="connsiteX2924" fmla="*/ 1894523 w 3916489"/>
              <a:gd name="connsiteY2924" fmla="*/ 2584098 h 2984464"/>
              <a:gd name="connsiteX2925" fmla="*/ 1895856 w 3916489"/>
              <a:gd name="connsiteY2925" fmla="*/ 2584668 h 2984464"/>
              <a:gd name="connsiteX2926" fmla="*/ 1897380 w 3916489"/>
              <a:gd name="connsiteY2926" fmla="*/ 2584763 h 2984464"/>
              <a:gd name="connsiteX2927" fmla="*/ 1898714 w 3916489"/>
              <a:gd name="connsiteY2927" fmla="*/ 2584098 h 2984464"/>
              <a:gd name="connsiteX2928" fmla="*/ 1899476 w 3916489"/>
              <a:gd name="connsiteY2928" fmla="*/ 2582958 h 2984464"/>
              <a:gd name="connsiteX2929" fmla="*/ 1899666 w 3916489"/>
              <a:gd name="connsiteY2929" fmla="*/ 2581819 h 2984464"/>
              <a:gd name="connsiteX2930" fmla="*/ 1899476 w 3916489"/>
              <a:gd name="connsiteY2930" fmla="*/ 2580869 h 2984464"/>
              <a:gd name="connsiteX2931" fmla="*/ 1898999 w 3916489"/>
              <a:gd name="connsiteY2931" fmla="*/ 2580204 h 2984464"/>
              <a:gd name="connsiteX2932" fmla="*/ 1898714 w 3916489"/>
              <a:gd name="connsiteY2932" fmla="*/ 2580014 h 2984464"/>
              <a:gd name="connsiteX2933" fmla="*/ 1897285 w 3916489"/>
              <a:gd name="connsiteY2933" fmla="*/ 2578589 h 2984464"/>
              <a:gd name="connsiteX2934" fmla="*/ 1896427 w 3916489"/>
              <a:gd name="connsiteY2934" fmla="*/ 2577449 h 2984464"/>
              <a:gd name="connsiteX2935" fmla="*/ 1895570 w 3916489"/>
              <a:gd name="connsiteY2935" fmla="*/ 2576594 h 2984464"/>
              <a:gd name="connsiteX2936" fmla="*/ 1894618 w 3916489"/>
              <a:gd name="connsiteY2936" fmla="*/ 2576309 h 2984464"/>
              <a:gd name="connsiteX2937" fmla="*/ 1893760 w 3916489"/>
              <a:gd name="connsiteY2937" fmla="*/ 2576784 h 2984464"/>
              <a:gd name="connsiteX2938" fmla="*/ 1893284 w 3916489"/>
              <a:gd name="connsiteY2938" fmla="*/ 2577734 h 2984464"/>
              <a:gd name="connsiteX2939" fmla="*/ 1893380 w 3916489"/>
              <a:gd name="connsiteY2939" fmla="*/ 2578589 h 2984464"/>
              <a:gd name="connsiteX2940" fmla="*/ 1893760 w 3916489"/>
              <a:gd name="connsiteY2940" fmla="*/ 2579539 h 2984464"/>
              <a:gd name="connsiteX2941" fmla="*/ 1894046 w 3916489"/>
              <a:gd name="connsiteY2941" fmla="*/ 2580774 h 2984464"/>
              <a:gd name="connsiteX2942" fmla="*/ 1894237 w 3916489"/>
              <a:gd name="connsiteY2942" fmla="*/ 2582009 h 2984464"/>
              <a:gd name="connsiteX2943" fmla="*/ 1893951 w 3916489"/>
              <a:gd name="connsiteY2943" fmla="*/ 2583053 h 2984464"/>
              <a:gd name="connsiteX2944" fmla="*/ 1894523 w 3916489"/>
              <a:gd name="connsiteY2944" fmla="*/ 2584098 h 2984464"/>
              <a:gd name="connsiteX2945" fmla="*/ 1450181 w 3916489"/>
              <a:gd name="connsiteY2945" fmla="*/ 2675000 h 2984464"/>
              <a:gd name="connsiteX2946" fmla="*/ 1448752 w 3916489"/>
              <a:gd name="connsiteY2946" fmla="*/ 2674050 h 2984464"/>
              <a:gd name="connsiteX2947" fmla="*/ 1445990 w 3916489"/>
              <a:gd name="connsiteY2947" fmla="*/ 2673480 h 2984464"/>
              <a:gd name="connsiteX2948" fmla="*/ 1444371 w 3916489"/>
              <a:gd name="connsiteY2948" fmla="*/ 2673955 h 2984464"/>
              <a:gd name="connsiteX2949" fmla="*/ 1443800 w 3916489"/>
              <a:gd name="connsiteY2949" fmla="*/ 2673955 h 2984464"/>
              <a:gd name="connsiteX2950" fmla="*/ 1443323 w 3916489"/>
              <a:gd name="connsiteY2950" fmla="*/ 2675000 h 2984464"/>
              <a:gd name="connsiteX2951" fmla="*/ 1443704 w 3916489"/>
              <a:gd name="connsiteY2951" fmla="*/ 2676900 h 2984464"/>
              <a:gd name="connsiteX2952" fmla="*/ 1445228 w 3916489"/>
              <a:gd name="connsiteY2952" fmla="*/ 2677849 h 2984464"/>
              <a:gd name="connsiteX2953" fmla="*/ 1446276 w 3916489"/>
              <a:gd name="connsiteY2953" fmla="*/ 2678040 h 2984464"/>
              <a:gd name="connsiteX2954" fmla="*/ 1449134 w 3916489"/>
              <a:gd name="connsiteY2954" fmla="*/ 2677945 h 2984464"/>
              <a:gd name="connsiteX2955" fmla="*/ 1450658 w 3916489"/>
              <a:gd name="connsiteY2955" fmla="*/ 2677280 h 2984464"/>
              <a:gd name="connsiteX2956" fmla="*/ 1451324 w 3916489"/>
              <a:gd name="connsiteY2956" fmla="*/ 2676235 h 2984464"/>
              <a:gd name="connsiteX2957" fmla="*/ 1450753 w 3916489"/>
              <a:gd name="connsiteY2957" fmla="*/ 2675475 h 2984464"/>
              <a:gd name="connsiteX2958" fmla="*/ 1450181 w 3916489"/>
              <a:gd name="connsiteY2958" fmla="*/ 2675000 h 2984464"/>
              <a:gd name="connsiteX2959" fmla="*/ 1551432 w 3916489"/>
              <a:gd name="connsiteY2959" fmla="*/ 1485583 h 2984464"/>
              <a:gd name="connsiteX2960" fmla="*/ 1551432 w 3916489"/>
              <a:gd name="connsiteY2960" fmla="*/ 1486913 h 2984464"/>
              <a:gd name="connsiteX2961" fmla="*/ 1552289 w 3916489"/>
              <a:gd name="connsiteY2961" fmla="*/ 1487483 h 2984464"/>
              <a:gd name="connsiteX2962" fmla="*/ 1553432 w 3916489"/>
              <a:gd name="connsiteY2962" fmla="*/ 1487578 h 2984464"/>
              <a:gd name="connsiteX2963" fmla="*/ 1554575 w 3916489"/>
              <a:gd name="connsiteY2963" fmla="*/ 1486913 h 2984464"/>
              <a:gd name="connsiteX2964" fmla="*/ 1554861 w 3916489"/>
              <a:gd name="connsiteY2964" fmla="*/ 1485394 h 2984464"/>
              <a:gd name="connsiteX2965" fmla="*/ 1553909 w 3916489"/>
              <a:gd name="connsiteY2965" fmla="*/ 1484349 h 2984464"/>
              <a:gd name="connsiteX2966" fmla="*/ 1553242 w 3916489"/>
              <a:gd name="connsiteY2966" fmla="*/ 1484159 h 2984464"/>
              <a:gd name="connsiteX2967" fmla="*/ 1552575 w 3916489"/>
              <a:gd name="connsiteY2967" fmla="*/ 1484349 h 2984464"/>
              <a:gd name="connsiteX2968" fmla="*/ 1551432 w 3916489"/>
              <a:gd name="connsiteY2968" fmla="*/ 1485583 h 2984464"/>
              <a:gd name="connsiteX2969" fmla="*/ 2536032 w 3916489"/>
              <a:gd name="connsiteY2969" fmla="*/ 1763988 h 2984464"/>
              <a:gd name="connsiteX2970" fmla="*/ 2537270 w 3916489"/>
              <a:gd name="connsiteY2970" fmla="*/ 1761138 h 2984464"/>
              <a:gd name="connsiteX2971" fmla="*/ 2536793 w 3916489"/>
              <a:gd name="connsiteY2971" fmla="*/ 1759334 h 2984464"/>
              <a:gd name="connsiteX2972" fmla="*/ 2534984 w 3916489"/>
              <a:gd name="connsiteY2972" fmla="*/ 1759523 h 2984464"/>
              <a:gd name="connsiteX2973" fmla="*/ 2534031 w 3916489"/>
              <a:gd name="connsiteY2973" fmla="*/ 1759903 h 2984464"/>
              <a:gd name="connsiteX2974" fmla="*/ 2533555 w 3916489"/>
              <a:gd name="connsiteY2974" fmla="*/ 1760948 h 2984464"/>
              <a:gd name="connsiteX2975" fmla="*/ 2532602 w 3916489"/>
              <a:gd name="connsiteY2975" fmla="*/ 1763323 h 2984464"/>
              <a:gd name="connsiteX2976" fmla="*/ 2531555 w 3916489"/>
              <a:gd name="connsiteY2976" fmla="*/ 1765223 h 2984464"/>
              <a:gd name="connsiteX2977" fmla="*/ 2530412 w 3916489"/>
              <a:gd name="connsiteY2977" fmla="*/ 1765982 h 2984464"/>
              <a:gd name="connsiteX2978" fmla="*/ 2531174 w 3916489"/>
              <a:gd name="connsiteY2978" fmla="*/ 1766552 h 2984464"/>
              <a:gd name="connsiteX2979" fmla="*/ 2533745 w 3916489"/>
              <a:gd name="connsiteY2979" fmla="*/ 1766077 h 2984464"/>
              <a:gd name="connsiteX2980" fmla="*/ 2536032 w 3916489"/>
              <a:gd name="connsiteY2980" fmla="*/ 1763988 h 2984464"/>
              <a:gd name="connsiteX2981" fmla="*/ 2363057 w 3916489"/>
              <a:gd name="connsiteY2981" fmla="*/ 2189431 h 2984464"/>
              <a:gd name="connsiteX2982" fmla="*/ 2362962 w 3916489"/>
              <a:gd name="connsiteY2982" fmla="*/ 2188386 h 2984464"/>
              <a:gd name="connsiteX2983" fmla="*/ 2362010 w 3916489"/>
              <a:gd name="connsiteY2983" fmla="*/ 2188196 h 2984464"/>
              <a:gd name="connsiteX2984" fmla="*/ 2361343 w 3916489"/>
              <a:gd name="connsiteY2984" fmla="*/ 2188576 h 2984464"/>
              <a:gd name="connsiteX2985" fmla="*/ 2355914 w 3916489"/>
              <a:gd name="connsiteY2985" fmla="*/ 2189336 h 2984464"/>
              <a:gd name="connsiteX2986" fmla="*/ 2354485 w 3916489"/>
              <a:gd name="connsiteY2986" fmla="*/ 2190286 h 2984464"/>
              <a:gd name="connsiteX2987" fmla="*/ 2354009 w 3916489"/>
              <a:gd name="connsiteY2987" fmla="*/ 2191900 h 2984464"/>
              <a:gd name="connsiteX2988" fmla="*/ 2354580 w 3916489"/>
              <a:gd name="connsiteY2988" fmla="*/ 2193230 h 2984464"/>
              <a:gd name="connsiteX2989" fmla="*/ 2356295 w 3916489"/>
              <a:gd name="connsiteY2989" fmla="*/ 2194180 h 2984464"/>
              <a:gd name="connsiteX2990" fmla="*/ 2357438 w 3916489"/>
              <a:gd name="connsiteY2990" fmla="*/ 2195225 h 2984464"/>
              <a:gd name="connsiteX2991" fmla="*/ 2359057 w 3916489"/>
              <a:gd name="connsiteY2991" fmla="*/ 2195700 h 2984464"/>
              <a:gd name="connsiteX2992" fmla="*/ 2360581 w 3916489"/>
              <a:gd name="connsiteY2992" fmla="*/ 2195130 h 2984464"/>
              <a:gd name="connsiteX2993" fmla="*/ 2361724 w 3916489"/>
              <a:gd name="connsiteY2993" fmla="*/ 2193990 h 2984464"/>
              <a:gd name="connsiteX2994" fmla="*/ 2362295 w 3916489"/>
              <a:gd name="connsiteY2994" fmla="*/ 2192375 h 2984464"/>
              <a:gd name="connsiteX2995" fmla="*/ 2362200 w 3916489"/>
              <a:gd name="connsiteY2995" fmla="*/ 2190951 h 2984464"/>
              <a:gd name="connsiteX2996" fmla="*/ 2362391 w 3916489"/>
              <a:gd name="connsiteY2996" fmla="*/ 2190191 h 2984464"/>
              <a:gd name="connsiteX2997" fmla="*/ 2363057 w 3916489"/>
              <a:gd name="connsiteY2997" fmla="*/ 2189431 h 2984464"/>
              <a:gd name="connsiteX2998" fmla="*/ 3479768 w 3916489"/>
              <a:gd name="connsiteY2998" fmla="*/ 2194370 h 2984464"/>
              <a:gd name="connsiteX2999" fmla="*/ 3479006 w 3916489"/>
              <a:gd name="connsiteY2999" fmla="*/ 2190761 h 2984464"/>
              <a:gd name="connsiteX3000" fmla="*/ 3479864 w 3916489"/>
              <a:gd name="connsiteY3000" fmla="*/ 2187341 h 2984464"/>
              <a:gd name="connsiteX3001" fmla="*/ 3480340 w 3916489"/>
              <a:gd name="connsiteY3001" fmla="*/ 2186106 h 2984464"/>
              <a:gd name="connsiteX3002" fmla="*/ 3482626 w 3916489"/>
              <a:gd name="connsiteY3002" fmla="*/ 2185156 h 2984464"/>
              <a:gd name="connsiteX3003" fmla="*/ 3482530 w 3916489"/>
              <a:gd name="connsiteY3003" fmla="*/ 2184206 h 2984464"/>
              <a:gd name="connsiteX3004" fmla="*/ 3480911 w 3916489"/>
              <a:gd name="connsiteY3004" fmla="*/ 2182117 h 2984464"/>
              <a:gd name="connsiteX3005" fmla="*/ 3475673 w 3916489"/>
              <a:gd name="connsiteY3005" fmla="*/ 2176893 h 2984464"/>
              <a:gd name="connsiteX3006" fmla="*/ 3474339 w 3916489"/>
              <a:gd name="connsiteY3006" fmla="*/ 2174233 h 2984464"/>
              <a:gd name="connsiteX3007" fmla="*/ 3473196 w 3916489"/>
              <a:gd name="connsiteY3007" fmla="*/ 2173663 h 2984464"/>
              <a:gd name="connsiteX3008" fmla="*/ 3471862 w 3916489"/>
              <a:gd name="connsiteY3008" fmla="*/ 2174043 h 2984464"/>
              <a:gd name="connsiteX3009" fmla="*/ 3470529 w 3916489"/>
              <a:gd name="connsiteY3009" fmla="*/ 2175088 h 2984464"/>
              <a:gd name="connsiteX3010" fmla="*/ 3468624 w 3916489"/>
              <a:gd name="connsiteY3010" fmla="*/ 2177747 h 2984464"/>
              <a:gd name="connsiteX3011" fmla="*/ 3468338 w 3916489"/>
              <a:gd name="connsiteY3011" fmla="*/ 2178412 h 2984464"/>
              <a:gd name="connsiteX3012" fmla="*/ 3468243 w 3916489"/>
              <a:gd name="connsiteY3012" fmla="*/ 2180977 h 2984464"/>
              <a:gd name="connsiteX3013" fmla="*/ 3468053 w 3916489"/>
              <a:gd name="connsiteY3013" fmla="*/ 2182022 h 2984464"/>
              <a:gd name="connsiteX3014" fmla="*/ 3467767 w 3916489"/>
              <a:gd name="connsiteY3014" fmla="*/ 2182972 h 2984464"/>
              <a:gd name="connsiteX3015" fmla="*/ 3467386 w 3916489"/>
              <a:gd name="connsiteY3015" fmla="*/ 2183827 h 2984464"/>
              <a:gd name="connsiteX3016" fmla="*/ 3468338 w 3916489"/>
              <a:gd name="connsiteY3016" fmla="*/ 2184491 h 2984464"/>
              <a:gd name="connsiteX3017" fmla="*/ 3470148 w 3916489"/>
              <a:gd name="connsiteY3017" fmla="*/ 2184397 h 2984464"/>
              <a:gd name="connsiteX3018" fmla="*/ 3470624 w 3916489"/>
              <a:gd name="connsiteY3018" fmla="*/ 2185631 h 2984464"/>
              <a:gd name="connsiteX3019" fmla="*/ 3469577 w 3916489"/>
              <a:gd name="connsiteY3019" fmla="*/ 2186961 h 2984464"/>
              <a:gd name="connsiteX3020" fmla="*/ 3468624 w 3916489"/>
              <a:gd name="connsiteY3020" fmla="*/ 2188861 h 2984464"/>
              <a:gd name="connsiteX3021" fmla="*/ 3468338 w 3916489"/>
              <a:gd name="connsiteY3021" fmla="*/ 2190951 h 2984464"/>
              <a:gd name="connsiteX3022" fmla="*/ 3469291 w 3916489"/>
              <a:gd name="connsiteY3022" fmla="*/ 2192565 h 2984464"/>
              <a:gd name="connsiteX3023" fmla="*/ 3468529 w 3916489"/>
              <a:gd name="connsiteY3023" fmla="*/ 2193325 h 2984464"/>
              <a:gd name="connsiteX3024" fmla="*/ 3467957 w 3916489"/>
              <a:gd name="connsiteY3024" fmla="*/ 2194465 h 2984464"/>
              <a:gd name="connsiteX3025" fmla="*/ 3467957 w 3916489"/>
              <a:gd name="connsiteY3025" fmla="*/ 2195605 h 2984464"/>
              <a:gd name="connsiteX3026" fmla="*/ 3468814 w 3916489"/>
              <a:gd name="connsiteY3026" fmla="*/ 2196080 h 2984464"/>
              <a:gd name="connsiteX3027" fmla="*/ 3469957 w 3916489"/>
              <a:gd name="connsiteY3027" fmla="*/ 2195605 h 2984464"/>
              <a:gd name="connsiteX3028" fmla="*/ 3470815 w 3916489"/>
              <a:gd name="connsiteY3028" fmla="*/ 2194560 h 2984464"/>
              <a:gd name="connsiteX3029" fmla="*/ 3471767 w 3916489"/>
              <a:gd name="connsiteY3029" fmla="*/ 2193895 h 2984464"/>
              <a:gd name="connsiteX3030" fmla="*/ 3473005 w 3916489"/>
              <a:gd name="connsiteY3030" fmla="*/ 2194275 h 2984464"/>
              <a:gd name="connsiteX3031" fmla="*/ 3473005 w 3916489"/>
              <a:gd name="connsiteY3031" fmla="*/ 2195130 h 2984464"/>
              <a:gd name="connsiteX3032" fmla="*/ 3472434 w 3916489"/>
              <a:gd name="connsiteY3032" fmla="*/ 2195795 h 2984464"/>
              <a:gd name="connsiteX3033" fmla="*/ 3471958 w 3916489"/>
              <a:gd name="connsiteY3033" fmla="*/ 2196555 h 2984464"/>
              <a:gd name="connsiteX3034" fmla="*/ 3471577 w 3916489"/>
              <a:gd name="connsiteY3034" fmla="*/ 2197410 h 2984464"/>
              <a:gd name="connsiteX3035" fmla="*/ 3471196 w 3916489"/>
              <a:gd name="connsiteY3035" fmla="*/ 2198549 h 2984464"/>
              <a:gd name="connsiteX3036" fmla="*/ 3472053 w 3916489"/>
              <a:gd name="connsiteY3036" fmla="*/ 2198360 h 2984464"/>
              <a:gd name="connsiteX3037" fmla="*/ 3472815 w 3916489"/>
              <a:gd name="connsiteY3037" fmla="*/ 2198549 h 2984464"/>
              <a:gd name="connsiteX3038" fmla="*/ 3473482 w 3916489"/>
              <a:gd name="connsiteY3038" fmla="*/ 2198929 h 2984464"/>
              <a:gd name="connsiteX3039" fmla="*/ 3473958 w 3916489"/>
              <a:gd name="connsiteY3039" fmla="*/ 2199499 h 2984464"/>
              <a:gd name="connsiteX3040" fmla="*/ 3473482 w 3916489"/>
              <a:gd name="connsiteY3040" fmla="*/ 2201209 h 2984464"/>
              <a:gd name="connsiteX3041" fmla="*/ 3473958 w 3916489"/>
              <a:gd name="connsiteY3041" fmla="*/ 2202254 h 2984464"/>
              <a:gd name="connsiteX3042" fmla="*/ 3474625 w 3916489"/>
              <a:gd name="connsiteY3042" fmla="*/ 2203489 h 2984464"/>
              <a:gd name="connsiteX3043" fmla="*/ 3474815 w 3916489"/>
              <a:gd name="connsiteY3043" fmla="*/ 2205578 h 2984464"/>
              <a:gd name="connsiteX3044" fmla="*/ 3476911 w 3916489"/>
              <a:gd name="connsiteY3044" fmla="*/ 2203204 h 2984464"/>
              <a:gd name="connsiteX3045" fmla="*/ 3478816 w 3916489"/>
              <a:gd name="connsiteY3045" fmla="*/ 2198929 h 2984464"/>
              <a:gd name="connsiteX3046" fmla="*/ 3479768 w 3916489"/>
              <a:gd name="connsiteY3046" fmla="*/ 2194370 h 2984464"/>
              <a:gd name="connsiteX3047" fmla="*/ 3673602 w 3916489"/>
              <a:gd name="connsiteY3047" fmla="*/ 2426706 h 2984464"/>
              <a:gd name="connsiteX3048" fmla="*/ 3669125 w 3916489"/>
              <a:gd name="connsiteY3048" fmla="*/ 2426231 h 2984464"/>
              <a:gd name="connsiteX3049" fmla="*/ 3664077 w 3916489"/>
              <a:gd name="connsiteY3049" fmla="*/ 2427371 h 2984464"/>
              <a:gd name="connsiteX3050" fmla="*/ 3663887 w 3916489"/>
              <a:gd name="connsiteY3050" fmla="*/ 2428226 h 2984464"/>
              <a:gd name="connsiteX3051" fmla="*/ 3663887 w 3916489"/>
              <a:gd name="connsiteY3051" fmla="*/ 2429271 h 2984464"/>
              <a:gd name="connsiteX3052" fmla="*/ 3663601 w 3916489"/>
              <a:gd name="connsiteY3052" fmla="*/ 2430506 h 2984464"/>
              <a:gd name="connsiteX3053" fmla="*/ 3657981 w 3916489"/>
              <a:gd name="connsiteY3053" fmla="*/ 2438200 h 2984464"/>
              <a:gd name="connsiteX3054" fmla="*/ 3656362 w 3916489"/>
              <a:gd name="connsiteY3054" fmla="*/ 2442664 h 2984464"/>
              <a:gd name="connsiteX3055" fmla="*/ 3658934 w 3916489"/>
              <a:gd name="connsiteY3055" fmla="*/ 2445418 h 2984464"/>
              <a:gd name="connsiteX3056" fmla="*/ 3660743 w 3916489"/>
              <a:gd name="connsiteY3056" fmla="*/ 2445513 h 2984464"/>
              <a:gd name="connsiteX3057" fmla="*/ 3661410 w 3916489"/>
              <a:gd name="connsiteY3057" fmla="*/ 2445798 h 2984464"/>
              <a:gd name="connsiteX3058" fmla="*/ 3662839 w 3916489"/>
              <a:gd name="connsiteY3058" fmla="*/ 2447603 h 2984464"/>
              <a:gd name="connsiteX3059" fmla="*/ 3663220 w 3916489"/>
              <a:gd name="connsiteY3059" fmla="*/ 2447318 h 2984464"/>
              <a:gd name="connsiteX3060" fmla="*/ 3663601 w 3916489"/>
              <a:gd name="connsiteY3060" fmla="*/ 2446558 h 2984464"/>
              <a:gd name="connsiteX3061" fmla="*/ 3664458 w 3916489"/>
              <a:gd name="connsiteY3061" fmla="*/ 2446178 h 2984464"/>
              <a:gd name="connsiteX3062" fmla="*/ 3667696 w 3916489"/>
              <a:gd name="connsiteY3062" fmla="*/ 2445703 h 2984464"/>
              <a:gd name="connsiteX3063" fmla="*/ 3668363 w 3916489"/>
              <a:gd name="connsiteY3063" fmla="*/ 2445418 h 2984464"/>
              <a:gd name="connsiteX3064" fmla="*/ 3668554 w 3916489"/>
              <a:gd name="connsiteY3064" fmla="*/ 2444564 h 2984464"/>
              <a:gd name="connsiteX3065" fmla="*/ 3667125 w 3916489"/>
              <a:gd name="connsiteY3065" fmla="*/ 2443424 h 2984464"/>
              <a:gd name="connsiteX3066" fmla="*/ 3666935 w 3916489"/>
              <a:gd name="connsiteY3066" fmla="*/ 2442189 h 2984464"/>
              <a:gd name="connsiteX3067" fmla="*/ 3667792 w 3916489"/>
              <a:gd name="connsiteY3067" fmla="*/ 2440859 h 2984464"/>
              <a:gd name="connsiteX3068" fmla="*/ 3670554 w 3916489"/>
              <a:gd name="connsiteY3068" fmla="*/ 2441334 h 2984464"/>
              <a:gd name="connsiteX3069" fmla="*/ 3672554 w 3916489"/>
              <a:gd name="connsiteY3069" fmla="*/ 2439434 h 2984464"/>
              <a:gd name="connsiteX3070" fmla="*/ 3675412 w 3916489"/>
              <a:gd name="connsiteY3070" fmla="*/ 2438105 h 2984464"/>
              <a:gd name="connsiteX3071" fmla="*/ 3675888 w 3916489"/>
              <a:gd name="connsiteY3071" fmla="*/ 2437440 h 2984464"/>
              <a:gd name="connsiteX3072" fmla="*/ 3677221 w 3916489"/>
              <a:gd name="connsiteY3072" fmla="*/ 2434685 h 2984464"/>
              <a:gd name="connsiteX3073" fmla="*/ 3678650 w 3916489"/>
              <a:gd name="connsiteY3073" fmla="*/ 2433830 h 2984464"/>
              <a:gd name="connsiteX3074" fmla="*/ 3680746 w 3916489"/>
              <a:gd name="connsiteY3074" fmla="*/ 2435635 h 2984464"/>
              <a:gd name="connsiteX3075" fmla="*/ 3683794 w 3916489"/>
              <a:gd name="connsiteY3075" fmla="*/ 2432785 h 2984464"/>
              <a:gd name="connsiteX3076" fmla="*/ 3685127 w 3916489"/>
              <a:gd name="connsiteY3076" fmla="*/ 2433545 h 2984464"/>
              <a:gd name="connsiteX3077" fmla="*/ 3686270 w 3916489"/>
              <a:gd name="connsiteY3077" fmla="*/ 2435160 h 2984464"/>
              <a:gd name="connsiteX3078" fmla="*/ 3687509 w 3916489"/>
              <a:gd name="connsiteY3078" fmla="*/ 2436300 h 2984464"/>
              <a:gd name="connsiteX3079" fmla="*/ 3689414 w 3916489"/>
              <a:gd name="connsiteY3079" fmla="*/ 2436205 h 2984464"/>
              <a:gd name="connsiteX3080" fmla="*/ 3690176 w 3916489"/>
              <a:gd name="connsiteY3080" fmla="*/ 2434495 h 2984464"/>
              <a:gd name="connsiteX3081" fmla="*/ 3690271 w 3916489"/>
              <a:gd name="connsiteY3081" fmla="*/ 2431931 h 2984464"/>
              <a:gd name="connsiteX3082" fmla="*/ 3690176 w 3916489"/>
              <a:gd name="connsiteY3082" fmla="*/ 2429271 h 2984464"/>
              <a:gd name="connsiteX3083" fmla="*/ 3689985 w 3916489"/>
              <a:gd name="connsiteY3083" fmla="*/ 2428131 h 2984464"/>
              <a:gd name="connsiteX3084" fmla="*/ 3689318 w 3916489"/>
              <a:gd name="connsiteY3084" fmla="*/ 2426136 h 2984464"/>
              <a:gd name="connsiteX3085" fmla="*/ 3689223 w 3916489"/>
              <a:gd name="connsiteY3085" fmla="*/ 2424616 h 2984464"/>
              <a:gd name="connsiteX3086" fmla="*/ 3689509 w 3916489"/>
              <a:gd name="connsiteY3086" fmla="*/ 2423287 h 2984464"/>
              <a:gd name="connsiteX3087" fmla="*/ 3691128 w 3916489"/>
              <a:gd name="connsiteY3087" fmla="*/ 2419582 h 2984464"/>
              <a:gd name="connsiteX3088" fmla="*/ 3691128 w 3916489"/>
              <a:gd name="connsiteY3088" fmla="*/ 2417872 h 2984464"/>
              <a:gd name="connsiteX3089" fmla="*/ 3689985 w 3916489"/>
              <a:gd name="connsiteY3089" fmla="*/ 2417398 h 2984464"/>
              <a:gd name="connsiteX3090" fmla="*/ 3687223 w 3916489"/>
              <a:gd name="connsiteY3090" fmla="*/ 2417777 h 2984464"/>
              <a:gd name="connsiteX3091" fmla="*/ 3683794 w 3916489"/>
              <a:gd name="connsiteY3091" fmla="*/ 2416163 h 2984464"/>
              <a:gd name="connsiteX3092" fmla="*/ 3682937 w 3916489"/>
              <a:gd name="connsiteY3092" fmla="*/ 2416543 h 2984464"/>
              <a:gd name="connsiteX3093" fmla="*/ 3682175 w 3916489"/>
              <a:gd name="connsiteY3093" fmla="*/ 2417303 h 2984464"/>
              <a:gd name="connsiteX3094" fmla="*/ 3680365 w 3916489"/>
              <a:gd name="connsiteY3094" fmla="*/ 2418252 h 2984464"/>
              <a:gd name="connsiteX3095" fmla="*/ 3678841 w 3916489"/>
              <a:gd name="connsiteY3095" fmla="*/ 2419867 h 2984464"/>
              <a:gd name="connsiteX3096" fmla="*/ 3677793 w 3916489"/>
              <a:gd name="connsiteY3096" fmla="*/ 2420532 h 2984464"/>
              <a:gd name="connsiteX3097" fmla="*/ 3676650 w 3916489"/>
              <a:gd name="connsiteY3097" fmla="*/ 2420912 h 2984464"/>
              <a:gd name="connsiteX3098" fmla="*/ 3675793 w 3916489"/>
              <a:gd name="connsiteY3098" fmla="*/ 2421102 h 2984464"/>
              <a:gd name="connsiteX3099" fmla="*/ 3670840 w 3916489"/>
              <a:gd name="connsiteY3099" fmla="*/ 2419582 h 2984464"/>
              <a:gd name="connsiteX3100" fmla="*/ 3668363 w 3916489"/>
              <a:gd name="connsiteY3100" fmla="*/ 2419677 h 2984464"/>
              <a:gd name="connsiteX3101" fmla="*/ 3668078 w 3916489"/>
              <a:gd name="connsiteY3101" fmla="*/ 2421957 h 2984464"/>
              <a:gd name="connsiteX3102" fmla="*/ 3669697 w 3916489"/>
              <a:gd name="connsiteY3102" fmla="*/ 2423382 h 2984464"/>
              <a:gd name="connsiteX3103" fmla="*/ 3675317 w 3916489"/>
              <a:gd name="connsiteY3103" fmla="*/ 2423762 h 2984464"/>
              <a:gd name="connsiteX3104" fmla="*/ 3677412 w 3916489"/>
              <a:gd name="connsiteY3104" fmla="*/ 2424331 h 2984464"/>
              <a:gd name="connsiteX3105" fmla="*/ 3675602 w 3916489"/>
              <a:gd name="connsiteY3105" fmla="*/ 2426041 h 2984464"/>
              <a:gd name="connsiteX3106" fmla="*/ 3673602 w 3916489"/>
              <a:gd name="connsiteY3106" fmla="*/ 2426706 h 2984464"/>
              <a:gd name="connsiteX3107" fmla="*/ 3752850 w 3916489"/>
              <a:gd name="connsiteY3107" fmla="*/ 2396501 h 2984464"/>
              <a:gd name="connsiteX3108" fmla="*/ 3752565 w 3916489"/>
              <a:gd name="connsiteY3108" fmla="*/ 2395171 h 2984464"/>
              <a:gd name="connsiteX3109" fmla="*/ 3751993 w 3916489"/>
              <a:gd name="connsiteY3109" fmla="*/ 2394316 h 2984464"/>
              <a:gd name="connsiteX3110" fmla="*/ 3751612 w 3916489"/>
              <a:gd name="connsiteY3110" fmla="*/ 2392986 h 2984464"/>
              <a:gd name="connsiteX3111" fmla="*/ 3749707 w 3916489"/>
              <a:gd name="connsiteY3111" fmla="*/ 2392796 h 2984464"/>
              <a:gd name="connsiteX3112" fmla="*/ 3743325 w 3916489"/>
              <a:gd name="connsiteY3112" fmla="*/ 2393936 h 2984464"/>
              <a:gd name="connsiteX3113" fmla="*/ 3742658 w 3916489"/>
              <a:gd name="connsiteY3113" fmla="*/ 2394411 h 2984464"/>
              <a:gd name="connsiteX3114" fmla="*/ 3742373 w 3916489"/>
              <a:gd name="connsiteY3114" fmla="*/ 2395456 h 2984464"/>
              <a:gd name="connsiteX3115" fmla="*/ 3742182 w 3916489"/>
              <a:gd name="connsiteY3115" fmla="*/ 2396881 h 2984464"/>
              <a:gd name="connsiteX3116" fmla="*/ 3741992 w 3916489"/>
              <a:gd name="connsiteY3116" fmla="*/ 2398115 h 2984464"/>
              <a:gd name="connsiteX3117" fmla="*/ 3741515 w 3916489"/>
              <a:gd name="connsiteY3117" fmla="*/ 2398590 h 2984464"/>
              <a:gd name="connsiteX3118" fmla="*/ 3740277 w 3916489"/>
              <a:gd name="connsiteY3118" fmla="*/ 2399920 h 2984464"/>
              <a:gd name="connsiteX3119" fmla="*/ 3738658 w 3916489"/>
              <a:gd name="connsiteY3119" fmla="*/ 2405714 h 2984464"/>
              <a:gd name="connsiteX3120" fmla="*/ 3737706 w 3916489"/>
              <a:gd name="connsiteY3120" fmla="*/ 2407044 h 2984464"/>
              <a:gd name="connsiteX3121" fmla="*/ 3732372 w 3916489"/>
              <a:gd name="connsiteY3121" fmla="*/ 2407899 h 2984464"/>
              <a:gd name="connsiteX3122" fmla="*/ 3730943 w 3916489"/>
              <a:gd name="connsiteY3122" fmla="*/ 2408659 h 2984464"/>
              <a:gd name="connsiteX3123" fmla="*/ 3731990 w 3916489"/>
              <a:gd name="connsiteY3123" fmla="*/ 2409989 h 2984464"/>
              <a:gd name="connsiteX3124" fmla="*/ 3731990 w 3916489"/>
              <a:gd name="connsiteY3124" fmla="*/ 2411983 h 2984464"/>
              <a:gd name="connsiteX3125" fmla="*/ 3731609 w 3916489"/>
              <a:gd name="connsiteY3125" fmla="*/ 2414453 h 2984464"/>
              <a:gd name="connsiteX3126" fmla="*/ 3731514 w 3916489"/>
              <a:gd name="connsiteY3126" fmla="*/ 2417113 h 2984464"/>
              <a:gd name="connsiteX3127" fmla="*/ 3730371 w 3916489"/>
              <a:gd name="connsiteY3127" fmla="*/ 2416733 h 2984464"/>
              <a:gd name="connsiteX3128" fmla="*/ 3730276 w 3916489"/>
              <a:gd name="connsiteY3128" fmla="*/ 2418822 h 2984464"/>
              <a:gd name="connsiteX3129" fmla="*/ 3730847 w 3916489"/>
              <a:gd name="connsiteY3129" fmla="*/ 2421577 h 2984464"/>
              <a:gd name="connsiteX3130" fmla="*/ 3731705 w 3916489"/>
              <a:gd name="connsiteY3130" fmla="*/ 2422907 h 2984464"/>
              <a:gd name="connsiteX3131" fmla="*/ 3732848 w 3916489"/>
              <a:gd name="connsiteY3131" fmla="*/ 2424046 h 2984464"/>
              <a:gd name="connsiteX3132" fmla="*/ 3734943 w 3916489"/>
              <a:gd name="connsiteY3132" fmla="*/ 2428796 h 2984464"/>
              <a:gd name="connsiteX3133" fmla="*/ 3736181 w 3916489"/>
              <a:gd name="connsiteY3133" fmla="*/ 2429651 h 2984464"/>
              <a:gd name="connsiteX3134" fmla="*/ 3736943 w 3916489"/>
              <a:gd name="connsiteY3134" fmla="*/ 2428986 h 2984464"/>
              <a:gd name="connsiteX3135" fmla="*/ 3737134 w 3916489"/>
              <a:gd name="connsiteY3135" fmla="*/ 2427846 h 2984464"/>
              <a:gd name="connsiteX3136" fmla="*/ 3737229 w 3916489"/>
              <a:gd name="connsiteY3136" fmla="*/ 2426611 h 2984464"/>
              <a:gd name="connsiteX3137" fmla="*/ 3737610 w 3916489"/>
              <a:gd name="connsiteY3137" fmla="*/ 2425661 h 2984464"/>
              <a:gd name="connsiteX3138" fmla="*/ 3738467 w 3916489"/>
              <a:gd name="connsiteY3138" fmla="*/ 2425376 h 2984464"/>
              <a:gd name="connsiteX3139" fmla="*/ 3739325 w 3916489"/>
              <a:gd name="connsiteY3139" fmla="*/ 2425946 h 2984464"/>
              <a:gd name="connsiteX3140" fmla="*/ 3740087 w 3916489"/>
              <a:gd name="connsiteY3140" fmla="*/ 2426706 h 2984464"/>
              <a:gd name="connsiteX3141" fmla="*/ 3740848 w 3916489"/>
              <a:gd name="connsiteY3141" fmla="*/ 2427086 h 2984464"/>
              <a:gd name="connsiteX3142" fmla="*/ 3748374 w 3916489"/>
              <a:gd name="connsiteY3142" fmla="*/ 2427941 h 2984464"/>
              <a:gd name="connsiteX3143" fmla="*/ 3747421 w 3916489"/>
              <a:gd name="connsiteY3143" fmla="*/ 2431361 h 2984464"/>
              <a:gd name="connsiteX3144" fmla="*/ 3748564 w 3916489"/>
              <a:gd name="connsiteY3144" fmla="*/ 2431931 h 2984464"/>
              <a:gd name="connsiteX3145" fmla="*/ 3750659 w 3916489"/>
              <a:gd name="connsiteY3145" fmla="*/ 2431550 h 2984464"/>
              <a:gd name="connsiteX3146" fmla="*/ 3752469 w 3916489"/>
              <a:gd name="connsiteY3146" fmla="*/ 2432120 h 2984464"/>
              <a:gd name="connsiteX3147" fmla="*/ 3752850 w 3916489"/>
              <a:gd name="connsiteY3147" fmla="*/ 2433070 h 2984464"/>
              <a:gd name="connsiteX3148" fmla="*/ 3752660 w 3916489"/>
              <a:gd name="connsiteY3148" fmla="*/ 2434210 h 2984464"/>
              <a:gd name="connsiteX3149" fmla="*/ 3752088 w 3916489"/>
              <a:gd name="connsiteY3149" fmla="*/ 2435160 h 2984464"/>
              <a:gd name="connsiteX3150" fmla="*/ 3751231 w 3916489"/>
              <a:gd name="connsiteY3150" fmla="*/ 2435540 h 2984464"/>
              <a:gd name="connsiteX3151" fmla="*/ 3750755 w 3916489"/>
              <a:gd name="connsiteY3151" fmla="*/ 2436110 h 2984464"/>
              <a:gd name="connsiteX3152" fmla="*/ 3749612 w 3916489"/>
              <a:gd name="connsiteY3152" fmla="*/ 2439624 h 2984464"/>
              <a:gd name="connsiteX3153" fmla="*/ 3750469 w 3916489"/>
              <a:gd name="connsiteY3153" fmla="*/ 2441049 h 2984464"/>
              <a:gd name="connsiteX3154" fmla="*/ 3752945 w 3916489"/>
              <a:gd name="connsiteY3154" fmla="*/ 2441714 h 2984464"/>
              <a:gd name="connsiteX3155" fmla="*/ 3754088 w 3916489"/>
              <a:gd name="connsiteY3155" fmla="*/ 2442664 h 2984464"/>
              <a:gd name="connsiteX3156" fmla="*/ 3755327 w 3916489"/>
              <a:gd name="connsiteY3156" fmla="*/ 2445133 h 2984464"/>
              <a:gd name="connsiteX3157" fmla="*/ 3755993 w 3916489"/>
              <a:gd name="connsiteY3157" fmla="*/ 2445893 h 2984464"/>
              <a:gd name="connsiteX3158" fmla="*/ 3757136 w 3916489"/>
              <a:gd name="connsiteY3158" fmla="*/ 2446273 h 2984464"/>
              <a:gd name="connsiteX3159" fmla="*/ 3758184 w 3916489"/>
              <a:gd name="connsiteY3159" fmla="*/ 2446178 h 2984464"/>
              <a:gd name="connsiteX3160" fmla="*/ 3759327 w 3916489"/>
              <a:gd name="connsiteY3160" fmla="*/ 2445703 h 2984464"/>
              <a:gd name="connsiteX3161" fmla="*/ 3760375 w 3916489"/>
              <a:gd name="connsiteY3161" fmla="*/ 2445039 h 2984464"/>
              <a:gd name="connsiteX3162" fmla="*/ 3761708 w 3916489"/>
              <a:gd name="connsiteY3162" fmla="*/ 2443709 h 2984464"/>
              <a:gd name="connsiteX3163" fmla="*/ 3762185 w 3916489"/>
              <a:gd name="connsiteY3163" fmla="*/ 2443804 h 2984464"/>
              <a:gd name="connsiteX3164" fmla="*/ 3762756 w 3916489"/>
              <a:gd name="connsiteY3164" fmla="*/ 2444089 h 2984464"/>
              <a:gd name="connsiteX3165" fmla="*/ 3763709 w 3916489"/>
              <a:gd name="connsiteY3165" fmla="*/ 2443899 h 2984464"/>
              <a:gd name="connsiteX3166" fmla="*/ 3764471 w 3916489"/>
              <a:gd name="connsiteY3166" fmla="*/ 2443044 h 2984464"/>
              <a:gd name="connsiteX3167" fmla="*/ 3765899 w 3916489"/>
              <a:gd name="connsiteY3167" fmla="*/ 2440289 h 2984464"/>
              <a:gd name="connsiteX3168" fmla="*/ 3766281 w 3916489"/>
              <a:gd name="connsiteY3168" fmla="*/ 2439719 h 2984464"/>
              <a:gd name="connsiteX3169" fmla="*/ 3766757 w 3916489"/>
              <a:gd name="connsiteY3169" fmla="*/ 2440289 h 2984464"/>
              <a:gd name="connsiteX3170" fmla="*/ 3767328 w 3916489"/>
              <a:gd name="connsiteY3170" fmla="*/ 2442949 h 2984464"/>
              <a:gd name="connsiteX3171" fmla="*/ 3767804 w 3916489"/>
              <a:gd name="connsiteY3171" fmla="*/ 2443994 h 2984464"/>
              <a:gd name="connsiteX3172" fmla="*/ 3769709 w 3916489"/>
              <a:gd name="connsiteY3172" fmla="*/ 2444659 h 2984464"/>
              <a:gd name="connsiteX3173" fmla="*/ 3770472 w 3916489"/>
              <a:gd name="connsiteY3173" fmla="*/ 2442664 h 2984464"/>
              <a:gd name="connsiteX3174" fmla="*/ 3769995 w 3916489"/>
              <a:gd name="connsiteY3174" fmla="*/ 2439719 h 2984464"/>
              <a:gd name="connsiteX3175" fmla="*/ 3768280 w 3916489"/>
              <a:gd name="connsiteY3175" fmla="*/ 2437345 h 2984464"/>
              <a:gd name="connsiteX3176" fmla="*/ 3768471 w 3916489"/>
              <a:gd name="connsiteY3176" fmla="*/ 2436490 h 2984464"/>
              <a:gd name="connsiteX3177" fmla="*/ 3768566 w 3916489"/>
              <a:gd name="connsiteY3177" fmla="*/ 2436205 h 2984464"/>
              <a:gd name="connsiteX3178" fmla="*/ 3768757 w 3916489"/>
              <a:gd name="connsiteY3178" fmla="*/ 2435730 h 2984464"/>
              <a:gd name="connsiteX3179" fmla="*/ 3768376 w 3916489"/>
              <a:gd name="connsiteY3179" fmla="*/ 2434115 h 2984464"/>
              <a:gd name="connsiteX3180" fmla="*/ 3767900 w 3916489"/>
              <a:gd name="connsiteY3180" fmla="*/ 2432690 h 2984464"/>
              <a:gd name="connsiteX3181" fmla="*/ 3767233 w 3916489"/>
              <a:gd name="connsiteY3181" fmla="*/ 2431550 h 2984464"/>
              <a:gd name="connsiteX3182" fmla="*/ 3766376 w 3916489"/>
              <a:gd name="connsiteY3182" fmla="*/ 2430696 h 2984464"/>
              <a:gd name="connsiteX3183" fmla="*/ 3767042 w 3916489"/>
              <a:gd name="connsiteY3183" fmla="*/ 2429936 h 2984464"/>
              <a:gd name="connsiteX3184" fmla="*/ 3767328 w 3916489"/>
              <a:gd name="connsiteY3184" fmla="*/ 2429746 h 2984464"/>
              <a:gd name="connsiteX3185" fmla="*/ 3766852 w 3916489"/>
              <a:gd name="connsiteY3185" fmla="*/ 2428321 h 2984464"/>
              <a:gd name="connsiteX3186" fmla="*/ 3765423 w 3916489"/>
              <a:gd name="connsiteY3186" fmla="*/ 2426516 h 2984464"/>
              <a:gd name="connsiteX3187" fmla="*/ 3765042 w 3916489"/>
              <a:gd name="connsiteY3187" fmla="*/ 2424807 h 2984464"/>
              <a:gd name="connsiteX3188" fmla="*/ 3765995 w 3916489"/>
              <a:gd name="connsiteY3188" fmla="*/ 2425187 h 2984464"/>
              <a:gd name="connsiteX3189" fmla="*/ 3767709 w 3916489"/>
              <a:gd name="connsiteY3189" fmla="*/ 2426896 h 2984464"/>
              <a:gd name="connsiteX3190" fmla="*/ 3768566 w 3916489"/>
              <a:gd name="connsiteY3190" fmla="*/ 2427276 h 2984464"/>
              <a:gd name="connsiteX3191" fmla="*/ 3769233 w 3916489"/>
              <a:gd name="connsiteY3191" fmla="*/ 2426611 h 2984464"/>
              <a:gd name="connsiteX3192" fmla="*/ 3769519 w 3916489"/>
              <a:gd name="connsiteY3192" fmla="*/ 2425376 h 2984464"/>
              <a:gd name="connsiteX3193" fmla="*/ 3769995 w 3916489"/>
              <a:gd name="connsiteY3193" fmla="*/ 2424711 h 2984464"/>
              <a:gd name="connsiteX3194" fmla="*/ 3771043 w 3916489"/>
              <a:gd name="connsiteY3194" fmla="*/ 2425851 h 2984464"/>
              <a:gd name="connsiteX3195" fmla="*/ 3771519 w 3916489"/>
              <a:gd name="connsiteY3195" fmla="*/ 2425376 h 2984464"/>
              <a:gd name="connsiteX3196" fmla="*/ 3771900 w 3916489"/>
              <a:gd name="connsiteY3196" fmla="*/ 2424807 h 2984464"/>
              <a:gd name="connsiteX3197" fmla="*/ 3772186 w 3916489"/>
              <a:gd name="connsiteY3197" fmla="*/ 2424142 h 2984464"/>
              <a:gd name="connsiteX3198" fmla="*/ 3772471 w 3916489"/>
              <a:gd name="connsiteY3198" fmla="*/ 2423287 h 2984464"/>
              <a:gd name="connsiteX3199" fmla="*/ 3768662 w 3916489"/>
              <a:gd name="connsiteY3199" fmla="*/ 2418822 h 2984464"/>
              <a:gd name="connsiteX3200" fmla="*/ 3767519 w 3916489"/>
              <a:gd name="connsiteY3200" fmla="*/ 2417018 h 2984464"/>
              <a:gd name="connsiteX3201" fmla="*/ 3765614 w 3916489"/>
              <a:gd name="connsiteY3201" fmla="*/ 2414643 h 2984464"/>
              <a:gd name="connsiteX3202" fmla="*/ 3763518 w 3916489"/>
              <a:gd name="connsiteY3202" fmla="*/ 2413788 h 2984464"/>
              <a:gd name="connsiteX3203" fmla="*/ 3758851 w 3916489"/>
              <a:gd name="connsiteY3203" fmla="*/ 2413218 h 2984464"/>
              <a:gd name="connsiteX3204" fmla="*/ 3757136 w 3916489"/>
              <a:gd name="connsiteY3204" fmla="*/ 2411983 h 2984464"/>
              <a:gd name="connsiteX3205" fmla="*/ 3755707 w 3916489"/>
              <a:gd name="connsiteY3205" fmla="*/ 2410368 h 2984464"/>
              <a:gd name="connsiteX3206" fmla="*/ 3754279 w 3916489"/>
              <a:gd name="connsiteY3206" fmla="*/ 2409704 h 2984464"/>
              <a:gd name="connsiteX3207" fmla="*/ 3751231 w 3916489"/>
              <a:gd name="connsiteY3207" fmla="*/ 2412648 h 2984464"/>
              <a:gd name="connsiteX3208" fmla="*/ 3749421 w 3916489"/>
              <a:gd name="connsiteY3208" fmla="*/ 2413503 h 2984464"/>
              <a:gd name="connsiteX3209" fmla="*/ 3747516 w 3916489"/>
              <a:gd name="connsiteY3209" fmla="*/ 2413503 h 2984464"/>
              <a:gd name="connsiteX3210" fmla="*/ 3745706 w 3916489"/>
              <a:gd name="connsiteY3210" fmla="*/ 2412553 h 2984464"/>
              <a:gd name="connsiteX3211" fmla="*/ 3746564 w 3916489"/>
              <a:gd name="connsiteY3211" fmla="*/ 2411413 h 2984464"/>
              <a:gd name="connsiteX3212" fmla="*/ 3750373 w 3916489"/>
              <a:gd name="connsiteY3212" fmla="*/ 2409894 h 2984464"/>
              <a:gd name="connsiteX3213" fmla="*/ 3751231 w 3916489"/>
              <a:gd name="connsiteY3213" fmla="*/ 2408944 h 2984464"/>
              <a:gd name="connsiteX3214" fmla="*/ 3752088 w 3916489"/>
              <a:gd name="connsiteY3214" fmla="*/ 2407519 h 2984464"/>
              <a:gd name="connsiteX3215" fmla="*/ 3752279 w 3916489"/>
              <a:gd name="connsiteY3215" fmla="*/ 2405999 h 2984464"/>
              <a:gd name="connsiteX3216" fmla="*/ 3751231 w 3916489"/>
              <a:gd name="connsiteY3216" fmla="*/ 2404859 h 2984464"/>
              <a:gd name="connsiteX3217" fmla="*/ 3752374 w 3916489"/>
              <a:gd name="connsiteY3217" fmla="*/ 2404289 h 2984464"/>
              <a:gd name="connsiteX3218" fmla="*/ 3752945 w 3916489"/>
              <a:gd name="connsiteY3218" fmla="*/ 2403055 h 2984464"/>
              <a:gd name="connsiteX3219" fmla="*/ 3752850 w 3916489"/>
              <a:gd name="connsiteY3219" fmla="*/ 2401440 h 2984464"/>
              <a:gd name="connsiteX3220" fmla="*/ 3752183 w 3916489"/>
              <a:gd name="connsiteY3220" fmla="*/ 2399730 h 2984464"/>
              <a:gd name="connsiteX3221" fmla="*/ 3752660 w 3916489"/>
              <a:gd name="connsiteY3221" fmla="*/ 2398305 h 2984464"/>
              <a:gd name="connsiteX3222" fmla="*/ 3752850 w 3916489"/>
              <a:gd name="connsiteY3222" fmla="*/ 2396501 h 2984464"/>
              <a:gd name="connsiteX3223" fmla="*/ 3691509 w 3916489"/>
              <a:gd name="connsiteY3223" fmla="*/ 2320892 h 2984464"/>
              <a:gd name="connsiteX3224" fmla="*/ 3690747 w 3916489"/>
              <a:gd name="connsiteY3224" fmla="*/ 2318707 h 2984464"/>
              <a:gd name="connsiteX3225" fmla="*/ 3690176 w 3916489"/>
              <a:gd name="connsiteY3225" fmla="*/ 2316427 h 2984464"/>
              <a:gd name="connsiteX3226" fmla="*/ 3689032 w 3916489"/>
              <a:gd name="connsiteY3226" fmla="*/ 2313673 h 2984464"/>
              <a:gd name="connsiteX3227" fmla="*/ 3687699 w 3916489"/>
              <a:gd name="connsiteY3227" fmla="*/ 2312818 h 2984464"/>
              <a:gd name="connsiteX3228" fmla="*/ 3684080 w 3916489"/>
              <a:gd name="connsiteY3228" fmla="*/ 2312818 h 2984464"/>
              <a:gd name="connsiteX3229" fmla="*/ 3682365 w 3916489"/>
              <a:gd name="connsiteY3229" fmla="*/ 2312058 h 2984464"/>
              <a:gd name="connsiteX3230" fmla="*/ 3678841 w 3916489"/>
              <a:gd name="connsiteY3230" fmla="*/ 2309398 h 2984464"/>
              <a:gd name="connsiteX3231" fmla="*/ 3677031 w 3916489"/>
              <a:gd name="connsiteY3231" fmla="*/ 2308543 h 2984464"/>
              <a:gd name="connsiteX3232" fmla="*/ 3673221 w 3916489"/>
              <a:gd name="connsiteY3232" fmla="*/ 2307688 h 2984464"/>
              <a:gd name="connsiteX3233" fmla="*/ 3670745 w 3916489"/>
              <a:gd name="connsiteY3233" fmla="*/ 2306169 h 2984464"/>
              <a:gd name="connsiteX3234" fmla="*/ 3664648 w 3916489"/>
              <a:gd name="connsiteY3234" fmla="*/ 2304934 h 2984464"/>
              <a:gd name="connsiteX3235" fmla="*/ 3658362 w 3916489"/>
              <a:gd name="connsiteY3235" fmla="*/ 2302844 h 2984464"/>
              <a:gd name="connsiteX3236" fmla="*/ 3649980 w 3916489"/>
              <a:gd name="connsiteY3236" fmla="*/ 2301229 h 2984464"/>
              <a:gd name="connsiteX3237" fmla="*/ 3649028 w 3916489"/>
              <a:gd name="connsiteY3237" fmla="*/ 2301325 h 2984464"/>
              <a:gd name="connsiteX3238" fmla="*/ 3648170 w 3916489"/>
              <a:gd name="connsiteY3238" fmla="*/ 2302179 h 2984464"/>
              <a:gd name="connsiteX3239" fmla="*/ 3647599 w 3916489"/>
              <a:gd name="connsiteY3239" fmla="*/ 2302939 h 2984464"/>
              <a:gd name="connsiteX3240" fmla="*/ 3646837 w 3916489"/>
              <a:gd name="connsiteY3240" fmla="*/ 2303604 h 2984464"/>
              <a:gd name="connsiteX3241" fmla="*/ 3645980 w 3916489"/>
              <a:gd name="connsiteY3241" fmla="*/ 2304079 h 2984464"/>
              <a:gd name="connsiteX3242" fmla="*/ 3645218 w 3916489"/>
              <a:gd name="connsiteY3242" fmla="*/ 2304269 h 2984464"/>
              <a:gd name="connsiteX3243" fmla="*/ 3643122 w 3916489"/>
              <a:gd name="connsiteY3243" fmla="*/ 2304174 h 2984464"/>
              <a:gd name="connsiteX3244" fmla="*/ 3641979 w 3916489"/>
              <a:gd name="connsiteY3244" fmla="*/ 2304459 h 2984464"/>
              <a:gd name="connsiteX3245" fmla="*/ 3641503 w 3916489"/>
              <a:gd name="connsiteY3245" fmla="*/ 2305504 h 2984464"/>
              <a:gd name="connsiteX3246" fmla="*/ 3641503 w 3916489"/>
              <a:gd name="connsiteY3246" fmla="*/ 2307879 h 2984464"/>
              <a:gd name="connsiteX3247" fmla="*/ 3641313 w 3916489"/>
              <a:gd name="connsiteY3247" fmla="*/ 2308733 h 2984464"/>
              <a:gd name="connsiteX3248" fmla="*/ 3640931 w 3916489"/>
              <a:gd name="connsiteY3248" fmla="*/ 2309398 h 2984464"/>
              <a:gd name="connsiteX3249" fmla="*/ 3640931 w 3916489"/>
              <a:gd name="connsiteY3249" fmla="*/ 2310158 h 2984464"/>
              <a:gd name="connsiteX3250" fmla="*/ 3649789 w 3916489"/>
              <a:gd name="connsiteY3250" fmla="*/ 2317852 h 2984464"/>
              <a:gd name="connsiteX3251" fmla="*/ 3653124 w 3916489"/>
              <a:gd name="connsiteY3251" fmla="*/ 2322316 h 2984464"/>
              <a:gd name="connsiteX3252" fmla="*/ 3658838 w 3916489"/>
              <a:gd name="connsiteY3252" fmla="*/ 2324691 h 2984464"/>
              <a:gd name="connsiteX3253" fmla="*/ 3659981 w 3916489"/>
              <a:gd name="connsiteY3253" fmla="*/ 2325546 h 2984464"/>
              <a:gd name="connsiteX3254" fmla="*/ 3658267 w 3916489"/>
              <a:gd name="connsiteY3254" fmla="*/ 2327256 h 2984464"/>
              <a:gd name="connsiteX3255" fmla="*/ 3656076 w 3916489"/>
              <a:gd name="connsiteY3255" fmla="*/ 2327066 h 2984464"/>
              <a:gd name="connsiteX3256" fmla="*/ 3651599 w 3916489"/>
              <a:gd name="connsiteY3256" fmla="*/ 2324691 h 2984464"/>
              <a:gd name="connsiteX3257" fmla="*/ 3650552 w 3916489"/>
              <a:gd name="connsiteY3257" fmla="*/ 2324406 h 2984464"/>
              <a:gd name="connsiteX3258" fmla="*/ 3649789 w 3916489"/>
              <a:gd name="connsiteY3258" fmla="*/ 2324596 h 2984464"/>
              <a:gd name="connsiteX3259" fmla="*/ 3649599 w 3916489"/>
              <a:gd name="connsiteY3259" fmla="*/ 2325546 h 2984464"/>
              <a:gd name="connsiteX3260" fmla="*/ 3650456 w 3916489"/>
              <a:gd name="connsiteY3260" fmla="*/ 2327636 h 2984464"/>
              <a:gd name="connsiteX3261" fmla="*/ 3651409 w 3916489"/>
              <a:gd name="connsiteY3261" fmla="*/ 2328681 h 2984464"/>
              <a:gd name="connsiteX3262" fmla="*/ 3652266 w 3916489"/>
              <a:gd name="connsiteY3262" fmla="*/ 2328681 h 2984464"/>
              <a:gd name="connsiteX3263" fmla="*/ 3653219 w 3916489"/>
              <a:gd name="connsiteY3263" fmla="*/ 2328205 h 2984464"/>
              <a:gd name="connsiteX3264" fmla="*/ 3654362 w 3916489"/>
              <a:gd name="connsiteY3264" fmla="*/ 2328111 h 2984464"/>
              <a:gd name="connsiteX3265" fmla="*/ 3654076 w 3916489"/>
              <a:gd name="connsiteY3265" fmla="*/ 2329440 h 2984464"/>
              <a:gd name="connsiteX3266" fmla="*/ 3654266 w 3916489"/>
              <a:gd name="connsiteY3266" fmla="*/ 2330295 h 2984464"/>
              <a:gd name="connsiteX3267" fmla="*/ 3654838 w 3916489"/>
              <a:gd name="connsiteY3267" fmla="*/ 2330675 h 2984464"/>
              <a:gd name="connsiteX3268" fmla="*/ 3655695 w 3916489"/>
              <a:gd name="connsiteY3268" fmla="*/ 2330580 h 2984464"/>
              <a:gd name="connsiteX3269" fmla="*/ 3655409 w 3916489"/>
              <a:gd name="connsiteY3269" fmla="*/ 2331815 h 2984464"/>
              <a:gd name="connsiteX3270" fmla="*/ 3655219 w 3916489"/>
              <a:gd name="connsiteY3270" fmla="*/ 2332290 h 2984464"/>
              <a:gd name="connsiteX3271" fmla="*/ 3656076 w 3916489"/>
              <a:gd name="connsiteY3271" fmla="*/ 2333335 h 2984464"/>
              <a:gd name="connsiteX3272" fmla="*/ 3657029 w 3916489"/>
              <a:gd name="connsiteY3272" fmla="*/ 2333905 h 2984464"/>
              <a:gd name="connsiteX3273" fmla="*/ 3658076 w 3916489"/>
              <a:gd name="connsiteY3273" fmla="*/ 2334095 h 2984464"/>
              <a:gd name="connsiteX3274" fmla="*/ 3659124 w 3916489"/>
              <a:gd name="connsiteY3274" fmla="*/ 2334000 h 2984464"/>
              <a:gd name="connsiteX3275" fmla="*/ 3659124 w 3916489"/>
              <a:gd name="connsiteY3275" fmla="*/ 2334950 h 2984464"/>
              <a:gd name="connsiteX3276" fmla="*/ 3658171 w 3916489"/>
              <a:gd name="connsiteY3276" fmla="*/ 2335709 h 2984464"/>
              <a:gd name="connsiteX3277" fmla="*/ 3659029 w 3916489"/>
              <a:gd name="connsiteY3277" fmla="*/ 2336279 h 2984464"/>
              <a:gd name="connsiteX3278" fmla="*/ 3659886 w 3916489"/>
              <a:gd name="connsiteY3278" fmla="*/ 2336090 h 2984464"/>
              <a:gd name="connsiteX3279" fmla="*/ 3660648 w 3916489"/>
              <a:gd name="connsiteY3279" fmla="*/ 2335329 h 2984464"/>
              <a:gd name="connsiteX3280" fmla="*/ 3661220 w 3916489"/>
              <a:gd name="connsiteY3280" fmla="*/ 2334380 h 2984464"/>
              <a:gd name="connsiteX3281" fmla="*/ 3661601 w 3916489"/>
              <a:gd name="connsiteY3281" fmla="*/ 2333905 h 2984464"/>
              <a:gd name="connsiteX3282" fmla="*/ 3662458 w 3916489"/>
              <a:gd name="connsiteY3282" fmla="*/ 2333430 h 2984464"/>
              <a:gd name="connsiteX3283" fmla="*/ 3662839 w 3916489"/>
              <a:gd name="connsiteY3283" fmla="*/ 2333050 h 2984464"/>
              <a:gd name="connsiteX3284" fmla="*/ 3662934 w 3916489"/>
              <a:gd name="connsiteY3284" fmla="*/ 2332575 h 2984464"/>
              <a:gd name="connsiteX3285" fmla="*/ 3662839 w 3916489"/>
              <a:gd name="connsiteY3285" fmla="*/ 2330865 h 2984464"/>
              <a:gd name="connsiteX3286" fmla="*/ 3662934 w 3916489"/>
              <a:gd name="connsiteY3286" fmla="*/ 2330390 h 2984464"/>
              <a:gd name="connsiteX3287" fmla="*/ 3664077 w 3916489"/>
              <a:gd name="connsiteY3287" fmla="*/ 2330295 h 2984464"/>
              <a:gd name="connsiteX3288" fmla="*/ 3664458 w 3916489"/>
              <a:gd name="connsiteY3288" fmla="*/ 2332290 h 2984464"/>
              <a:gd name="connsiteX3289" fmla="*/ 3664648 w 3916489"/>
              <a:gd name="connsiteY3289" fmla="*/ 2335235 h 2984464"/>
              <a:gd name="connsiteX3290" fmla="*/ 3665220 w 3916489"/>
              <a:gd name="connsiteY3290" fmla="*/ 2337989 h 2984464"/>
              <a:gd name="connsiteX3291" fmla="*/ 3664172 w 3916489"/>
              <a:gd name="connsiteY3291" fmla="*/ 2337039 h 2984464"/>
              <a:gd name="connsiteX3292" fmla="*/ 3663411 w 3916489"/>
              <a:gd name="connsiteY3292" fmla="*/ 2336944 h 2984464"/>
              <a:gd name="connsiteX3293" fmla="*/ 3663220 w 3916489"/>
              <a:gd name="connsiteY3293" fmla="*/ 2337704 h 2984464"/>
              <a:gd name="connsiteX3294" fmla="*/ 3663696 w 3916489"/>
              <a:gd name="connsiteY3294" fmla="*/ 2339129 h 2984464"/>
              <a:gd name="connsiteX3295" fmla="*/ 3664077 w 3916489"/>
              <a:gd name="connsiteY3295" fmla="*/ 2340174 h 2984464"/>
              <a:gd name="connsiteX3296" fmla="*/ 3664172 w 3916489"/>
              <a:gd name="connsiteY3296" fmla="*/ 2341124 h 2984464"/>
              <a:gd name="connsiteX3297" fmla="*/ 3663887 w 3916489"/>
              <a:gd name="connsiteY3297" fmla="*/ 2341788 h 2984464"/>
              <a:gd name="connsiteX3298" fmla="*/ 3662934 w 3916489"/>
              <a:gd name="connsiteY3298" fmla="*/ 2342074 h 2984464"/>
              <a:gd name="connsiteX3299" fmla="*/ 3663505 w 3916489"/>
              <a:gd name="connsiteY3299" fmla="*/ 2345398 h 2984464"/>
              <a:gd name="connsiteX3300" fmla="*/ 3663125 w 3916489"/>
              <a:gd name="connsiteY3300" fmla="*/ 2347773 h 2984464"/>
              <a:gd name="connsiteX3301" fmla="*/ 3662553 w 3916489"/>
              <a:gd name="connsiteY3301" fmla="*/ 2349862 h 2984464"/>
              <a:gd name="connsiteX3302" fmla="*/ 3662458 w 3916489"/>
              <a:gd name="connsiteY3302" fmla="*/ 2352237 h 2984464"/>
              <a:gd name="connsiteX3303" fmla="*/ 3662934 w 3916489"/>
              <a:gd name="connsiteY3303" fmla="*/ 2354137 h 2984464"/>
              <a:gd name="connsiteX3304" fmla="*/ 3663601 w 3916489"/>
              <a:gd name="connsiteY3304" fmla="*/ 2354992 h 2984464"/>
              <a:gd name="connsiteX3305" fmla="*/ 3664363 w 3916489"/>
              <a:gd name="connsiteY3305" fmla="*/ 2355466 h 2984464"/>
              <a:gd name="connsiteX3306" fmla="*/ 3665220 w 3916489"/>
              <a:gd name="connsiteY3306" fmla="*/ 2356511 h 2984464"/>
              <a:gd name="connsiteX3307" fmla="*/ 3665506 w 3916489"/>
              <a:gd name="connsiteY3307" fmla="*/ 2358031 h 2984464"/>
              <a:gd name="connsiteX3308" fmla="*/ 3665411 w 3916489"/>
              <a:gd name="connsiteY3308" fmla="*/ 2359646 h 2984464"/>
              <a:gd name="connsiteX3309" fmla="*/ 3665697 w 3916489"/>
              <a:gd name="connsiteY3309" fmla="*/ 2360786 h 2984464"/>
              <a:gd name="connsiteX3310" fmla="*/ 3667030 w 3916489"/>
              <a:gd name="connsiteY3310" fmla="*/ 2360691 h 2984464"/>
              <a:gd name="connsiteX3311" fmla="*/ 3666268 w 3916489"/>
              <a:gd name="connsiteY3311" fmla="*/ 2362401 h 2984464"/>
              <a:gd name="connsiteX3312" fmla="*/ 3663982 w 3916489"/>
              <a:gd name="connsiteY3312" fmla="*/ 2363446 h 2984464"/>
              <a:gd name="connsiteX3313" fmla="*/ 3663315 w 3916489"/>
              <a:gd name="connsiteY3313" fmla="*/ 2364965 h 2984464"/>
              <a:gd name="connsiteX3314" fmla="*/ 3665697 w 3916489"/>
              <a:gd name="connsiteY3314" fmla="*/ 2366865 h 2984464"/>
              <a:gd name="connsiteX3315" fmla="*/ 3665315 w 3916489"/>
              <a:gd name="connsiteY3315" fmla="*/ 2378263 h 2984464"/>
              <a:gd name="connsiteX3316" fmla="*/ 3667887 w 3916489"/>
              <a:gd name="connsiteY3316" fmla="*/ 2380923 h 2984464"/>
              <a:gd name="connsiteX3317" fmla="*/ 3674364 w 3916489"/>
              <a:gd name="connsiteY3317" fmla="*/ 2381303 h 2984464"/>
              <a:gd name="connsiteX3318" fmla="*/ 3680270 w 3916489"/>
              <a:gd name="connsiteY3318" fmla="*/ 2379498 h 2984464"/>
              <a:gd name="connsiteX3319" fmla="*/ 3681508 w 3916489"/>
              <a:gd name="connsiteY3319" fmla="*/ 2378263 h 2984464"/>
              <a:gd name="connsiteX3320" fmla="*/ 3681032 w 3916489"/>
              <a:gd name="connsiteY3320" fmla="*/ 2376838 h 2984464"/>
              <a:gd name="connsiteX3321" fmla="*/ 3682461 w 3916489"/>
              <a:gd name="connsiteY3321" fmla="*/ 2376744 h 2984464"/>
              <a:gd name="connsiteX3322" fmla="*/ 3682175 w 3916489"/>
              <a:gd name="connsiteY3322" fmla="*/ 2375604 h 2984464"/>
              <a:gd name="connsiteX3323" fmla="*/ 3681794 w 3916489"/>
              <a:gd name="connsiteY3323" fmla="*/ 2374654 h 2984464"/>
              <a:gd name="connsiteX3324" fmla="*/ 3681222 w 3916489"/>
              <a:gd name="connsiteY3324" fmla="*/ 2373894 h 2984464"/>
              <a:gd name="connsiteX3325" fmla="*/ 3680556 w 3916489"/>
              <a:gd name="connsiteY3325" fmla="*/ 2373324 h 2984464"/>
              <a:gd name="connsiteX3326" fmla="*/ 3684080 w 3916489"/>
              <a:gd name="connsiteY3326" fmla="*/ 2373324 h 2984464"/>
              <a:gd name="connsiteX3327" fmla="*/ 3685223 w 3916489"/>
              <a:gd name="connsiteY3327" fmla="*/ 2373704 h 2984464"/>
              <a:gd name="connsiteX3328" fmla="*/ 3685604 w 3916489"/>
              <a:gd name="connsiteY3328" fmla="*/ 2374654 h 2984464"/>
              <a:gd name="connsiteX3329" fmla="*/ 3685890 w 3916489"/>
              <a:gd name="connsiteY3329" fmla="*/ 2375794 h 2984464"/>
              <a:gd name="connsiteX3330" fmla="*/ 3686651 w 3916489"/>
              <a:gd name="connsiteY3330" fmla="*/ 2376744 h 2984464"/>
              <a:gd name="connsiteX3331" fmla="*/ 3688461 w 3916489"/>
              <a:gd name="connsiteY3331" fmla="*/ 2377218 h 2984464"/>
              <a:gd name="connsiteX3332" fmla="*/ 3692271 w 3916489"/>
              <a:gd name="connsiteY3332" fmla="*/ 2376364 h 2984464"/>
              <a:gd name="connsiteX3333" fmla="*/ 3694176 w 3916489"/>
              <a:gd name="connsiteY3333" fmla="*/ 2376744 h 2984464"/>
              <a:gd name="connsiteX3334" fmla="*/ 3694462 w 3916489"/>
              <a:gd name="connsiteY3334" fmla="*/ 2377408 h 2984464"/>
              <a:gd name="connsiteX3335" fmla="*/ 3694748 w 3916489"/>
              <a:gd name="connsiteY3335" fmla="*/ 2377978 h 2984464"/>
              <a:gd name="connsiteX3336" fmla="*/ 3695129 w 3916489"/>
              <a:gd name="connsiteY3336" fmla="*/ 2378358 h 2984464"/>
              <a:gd name="connsiteX3337" fmla="*/ 3696748 w 3916489"/>
              <a:gd name="connsiteY3337" fmla="*/ 2379213 h 2984464"/>
              <a:gd name="connsiteX3338" fmla="*/ 3698557 w 3916489"/>
              <a:gd name="connsiteY3338" fmla="*/ 2379118 h 2984464"/>
              <a:gd name="connsiteX3339" fmla="*/ 3699415 w 3916489"/>
              <a:gd name="connsiteY3339" fmla="*/ 2378833 h 2984464"/>
              <a:gd name="connsiteX3340" fmla="*/ 3700272 w 3916489"/>
              <a:gd name="connsiteY3340" fmla="*/ 2378263 h 2984464"/>
              <a:gd name="connsiteX3341" fmla="*/ 3701415 w 3916489"/>
              <a:gd name="connsiteY3341" fmla="*/ 2376648 h 2984464"/>
              <a:gd name="connsiteX3342" fmla="*/ 3701987 w 3916489"/>
              <a:gd name="connsiteY3342" fmla="*/ 2374559 h 2984464"/>
              <a:gd name="connsiteX3343" fmla="*/ 3701987 w 3916489"/>
              <a:gd name="connsiteY3343" fmla="*/ 2372184 h 2984464"/>
              <a:gd name="connsiteX3344" fmla="*/ 3701320 w 3916489"/>
              <a:gd name="connsiteY3344" fmla="*/ 2369714 h 2984464"/>
              <a:gd name="connsiteX3345" fmla="*/ 3705130 w 3916489"/>
              <a:gd name="connsiteY3345" fmla="*/ 2369714 h 2984464"/>
              <a:gd name="connsiteX3346" fmla="*/ 3704558 w 3916489"/>
              <a:gd name="connsiteY3346" fmla="*/ 2368100 h 2984464"/>
              <a:gd name="connsiteX3347" fmla="*/ 3704082 w 3916489"/>
              <a:gd name="connsiteY3347" fmla="*/ 2364395 h 2984464"/>
              <a:gd name="connsiteX3348" fmla="*/ 3703606 w 3916489"/>
              <a:gd name="connsiteY3348" fmla="*/ 2362875 h 2984464"/>
              <a:gd name="connsiteX3349" fmla="*/ 3702654 w 3916489"/>
              <a:gd name="connsiteY3349" fmla="*/ 2361926 h 2984464"/>
              <a:gd name="connsiteX3350" fmla="*/ 3698939 w 3916489"/>
              <a:gd name="connsiteY3350" fmla="*/ 2360311 h 2984464"/>
              <a:gd name="connsiteX3351" fmla="*/ 3698939 w 3916489"/>
              <a:gd name="connsiteY3351" fmla="*/ 2359456 h 2984464"/>
              <a:gd name="connsiteX3352" fmla="*/ 3699986 w 3916489"/>
              <a:gd name="connsiteY3352" fmla="*/ 2359456 h 2984464"/>
              <a:gd name="connsiteX3353" fmla="*/ 3701129 w 3916489"/>
              <a:gd name="connsiteY3353" fmla="*/ 2359836 h 2984464"/>
              <a:gd name="connsiteX3354" fmla="*/ 3702177 w 3916489"/>
              <a:gd name="connsiteY3354" fmla="*/ 2360406 h 2984464"/>
              <a:gd name="connsiteX3355" fmla="*/ 3703034 w 3916489"/>
              <a:gd name="connsiteY3355" fmla="*/ 2361166 h 2984464"/>
              <a:gd name="connsiteX3356" fmla="*/ 3703987 w 3916489"/>
              <a:gd name="connsiteY3356" fmla="*/ 2360216 h 2984464"/>
              <a:gd name="connsiteX3357" fmla="*/ 3703034 w 3916489"/>
              <a:gd name="connsiteY3357" fmla="*/ 2358316 h 2984464"/>
              <a:gd name="connsiteX3358" fmla="*/ 3701320 w 3916489"/>
              <a:gd name="connsiteY3358" fmla="*/ 2356986 h 2984464"/>
              <a:gd name="connsiteX3359" fmla="*/ 3699320 w 3916489"/>
              <a:gd name="connsiteY3359" fmla="*/ 2356227 h 2984464"/>
              <a:gd name="connsiteX3360" fmla="*/ 3697224 w 3916489"/>
              <a:gd name="connsiteY3360" fmla="*/ 2355847 h 2984464"/>
              <a:gd name="connsiteX3361" fmla="*/ 3695795 w 3916489"/>
              <a:gd name="connsiteY3361" fmla="*/ 2355277 h 2984464"/>
              <a:gd name="connsiteX3362" fmla="*/ 3695033 w 3916489"/>
              <a:gd name="connsiteY3362" fmla="*/ 2355182 h 2984464"/>
              <a:gd name="connsiteX3363" fmla="*/ 3694748 w 3916489"/>
              <a:gd name="connsiteY3363" fmla="*/ 2355751 h 2984464"/>
              <a:gd name="connsiteX3364" fmla="*/ 3694176 w 3916489"/>
              <a:gd name="connsiteY3364" fmla="*/ 2356607 h 2984464"/>
              <a:gd name="connsiteX3365" fmla="*/ 3693700 w 3916489"/>
              <a:gd name="connsiteY3365" fmla="*/ 2356796 h 2984464"/>
              <a:gd name="connsiteX3366" fmla="*/ 3693605 w 3916489"/>
              <a:gd name="connsiteY3366" fmla="*/ 2355182 h 2984464"/>
              <a:gd name="connsiteX3367" fmla="*/ 3693986 w 3916489"/>
              <a:gd name="connsiteY3367" fmla="*/ 2353947 h 2984464"/>
              <a:gd name="connsiteX3368" fmla="*/ 3695224 w 3916489"/>
              <a:gd name="connsiteY3368" fmla="*/ 2352427 h 2984464"/>
              <a:gd name="connsiteX3369" fmla="*/ 3695510 w 3916489"/>
              <a:gd name="connsiteY3369" fmla="*/ 2351382 h 2984464"/>
              <a:gd name="connsiteX3370" fmla="*/ 3695510 w 3916489"/>
              <a:gd name="connsiteY3370" fmla="*/ 2347108 h 2984464"/>
              <a:gd name="connsiteX3371" fmla="*/ 3695129 w 3916489"/>
              <a:gd name="connsiteY3371" fmla="*/ 2344733 h 2984464"/>
              <a:gd name="connsiteX3372" fmla="*/ 3694272 w 3916489"/>
              <a:gd name="connsiteY3372" fmla="*/ 2343403 h 2984464"/>
              <a:gd name="connsiteX3373" fmla="*/ 3693129 w 3916489"/>
              <a:gd name="connsiteY3373" fmla="*/ 2343308 h 2984464"/>
              <a:gd name="connsiteX3374" fmla="*/ 3691986 w 3916489"/>
              <a:gd name="connsiteY3374" fmla="*/ 2344543 h 2984464"/>
              <a:gd name="connsiteX3375" fmla="*/ 3690747 w 3916489"/>
              <a:gd name="connsiteY3375" fmla="*/ 2345303 h 2984464"/>
              <a:gd name="connsiteX3376" fmla="*/ 3689509 w 3916489"/>
              <a:gd name="connsiteY3376" fmla="*/ 2344258 h 2984464"/>
              <a:gd name="connsiteX3377" fmla="*/ 3688556 w 3916489"/>
              <a:gd name="connsiteY3377" fmla="*/ 2342359 h 2984464"/>
              <a:gd name="connsiteX3378" fmla="*/ 3688080 w 3916489"/>
              <a:gd name="connsiteY3378" fmla="*/ 2340649 h 2984464"/>
              <a:gd name="connsiteX3379" fmla="*/ 3688175 w 3916489"/>
              <a:gd name="connsiteY3379" fmla="*/ 2339224 h 2984464"/>
              <a:gd name="connsiteX3380" fmla="*/ 3688461 w 3916489"/>
              <a:gd name="connsiteY3380" fmla="*/ 2337894 h 2984464"/>
              <a:gd name="connsiteX3381" fmla="*/ 3688366 w 3916489"/>
              <a:gd name="connsiteY3381" fmla="*/ 2336374 h 2984464"/>
              <a:gd name="connsiteX3382" fmla="*/ 3686461 w 3916489"/>
              <a:gd name="connsiteY3382" fmla="*/ 2332290 h 2984464"/>
              <a:gd name="connsiteX3383" fmla="*/ 3686746 w 3916489"/>
              <a:gd name="connsiteY3383" fmla="*/ 2331625 h 2984464"/>
              <a:gd name="connsiteX3384" fmla="*/ 3687795 w 3916489"/>
              <a:gd name="connsiteY3384" fmla="*/ 2332005 h 2984464"/>
              <a:gd name="connsiteX3385" fmla="*/ 3691604 w 3916489"/>
              <a:gd name="connsiteY3385" fmla="*/ 2335709 h 2984464"/>
              <a:gd name="connsiteX3386" fmla="*/ 3692843 w 3916489"/>
              <a:gd name="connsiteY3386" fmla="*/ 2336184 h 2984464"/>
              <a:gd name="connsiteX3387" fmla="*/ 3693319 w 3916489"/>
              <a:gd name="connsiteY3387" fmla="*/ 2334760 h 2984464"/>
              <a:gd name="connsiteX3388" fmla="*/ 3694462 w 3916489"/>
              <a:gd name="connsiteY3388" fmla="*/ 2335994 h 2984464"/>
              <a:gd name="connsiteX3389" fmla="*/ 3695510 w 3916489"/>
              <a:gd name="connsiteY3389" fmla="*/ 2337799 h 2984464"/>
              <a:gd name="connsiteX3390" fmla="*/ 3696271 w 3916489"/>
              <a:gd name="connsiteY3390" fmla="*/ 2339889 h 2984464"/>
              <a:gd name="connsiteX3391" fmla="*/ 3696938 w 3916489"/>
              <a:gd name="connsiteY3391" fmla="*/ 2344163 h 2984464"/>
              <a:gd name="connsiteX3392" fmla="*/ 3697796 w 3916489"/>
              <a:gd name="connsiteY3392" fmla="*/ 2346063 h 2984464"/>
              <a:gd name="connsiteX3393" fmla="*/ 3702939 w 3916489"/>
              <a:gd name="connsiteY3393" fmla="*/ 2353567 h 2984464"/>
              <a:gd name="connsiteX3394" fmla="*/ 3704654 w 3916489"/>
              <a:gd name="connsiteY3394" fmla="*/ 2355372 h 2984464"/>
              <a:gd name="connsiteX3395" fmla="*/ 3706273 w 3916489"/>
              <a:gd name="connsiteY3395" fmla="*/ 2356036 h 2984464"/>
              <a:gd name="connsiteX3396" fmla="*/ 3707130 w 3916489"/>
              <a:gd name="connsiteY3396" fmla="*/ 2356701 h 2984464"/>
              <a:gd name="connsiteX3397" fmla="*/ 3708845 w 3916489"/>
              <a:gd name="connsiteY3397" fmla="*/ 2359456 h 2984464"/>
              <a:gd name="connsiteX3398" fmla="*/ 3709797 w 3916489"/>
              <a:gd name="connsiteY3398" fmla="*/ 2360311 h 2984464"/>
              <a:gd name="connsiteX3399" fmla="*/ 3710559 w 3916489"/>
              <a:gd name="connsiteY3399" fmla="*/ 2360406 h 2984464"/>
              <a:gd name="connsiteX3400" fmla="*/ 3712369 w 3916489"/>
              <a:gd name="connsiteY3400" fmla="*/ 2359931 h 2984464"/>
              <a:gd name="connsiteX3401" fmla="*/ 3713131 w 3916489"/>
              <a:gd name="connsiteY3401" fmla="*/ 2359456 h 2984464"/>
              <a:gd name="connsiteX3402" fmla="*/ 3714560 w 3916489"/>
              <a:gd name="connsiteY3402" fmla="*/ 2357746 h 2984464"/>
              <a:gd name="connsiteX3403" fmla="*/ 3715036 w 3916489"/>
              <a:gd name="connsiteY3403" fmla="*/ 2355847 h 2984464"/>
              <a:gd name="connsiteX3404" fmla="*/ 3714941 w 3916489"/>
              <a:gd name="connsiteY3404" fmla="*/ 2351382 h 2984464"/>
              <a:gd name="connsiteX3405" fmla="*/ 3714845 w 3916489"/>
              <a:gd name="connsiteY3405" fmla="*/ 2350717 h 2984464"/>
              <a:gd name="connsiteX3406" fmla="*/ 3714560 w 3916489"/>
              <a:gd name="connsiteY3406" fmla="*/ 2350242 h 2984464"/>
              <a:gd name="connsiteX3407" fmla="*/ 3714274 w 3916489"/>
              <a:gd name="connsiteY3407" fmla="*/ 2349862 h 2984464"/>
              <a:gd name="connsiteX3408" fmla="*/ 3714083 w 3916489"/>
              <a:gd name="connsiteY3408" fmla="*/ 2349292 h 2984464"/>
              <a:gd name="connsiteX3409" fmla="*/ 3713988 w 3916489"/>
              <a:gd name="connsiteY3409" fmla="*/ 2348533 h 2984464"/>
              <a:gd name="connsiteX3410" fmla="*/ 3714083 w 3916489"/>
              <a:gd name="connsiteY3410" fmla="*/ 2347678 h 2984464"/>
              <a:gd name="connsiteX3411" fmla="*/ 3713798 w 3916489"/>
              <a:gd name="connsiteY3411" fmla="*/ 2343023 h 2984464"/>
              <a:gd name="connsiteX3412" fmla="*/ 3713607 w 3916489"/>
              <a:gd name="connsiteY3412" fmla="*/ 2341788 h 2984464"/>
              <a:gd name="connsiteX3413" fmla="*/ 3712083 w 3916489"/>
              <a:gd name="connsiteY3413" fmla="*/ 2338084 h 2984464"/>
              <a:gd name="connsiteX3414" fmla="*/ 3711321 w 3916489"/>
              <a:gd name="connsiteY3414" fmla="*/ 2335425 h 2984464"/>
              <a:gd name="connsiteX3415" fmla="*/ 3711607 w 3916489"/>
              <a:gd name="connsiteY3415" fmla="*/ 2334190 h 2984464"/>
              <a:gd name="connsiteX3416" fmla="*/ 3713036 w 3916489"/>
              <a:gd name="connsiteY3416" fmla="*/ 2333620 h 2984464"/>
              <a:gd name="connsiteX3417" fmla="*/ 3714274 w 3916489"/>
              <a:gd name="connsiteY3417" fmla="*/ 2332195 h 2984464"/>
              <a:gd name="connsiteX3418" fmla="*/ 3715036 w 3916489"/>
              <a:gd name="connsiteY3418" fmla="*/ 2330200 h 2984464"/>
              <a:gd name="connsiteX3419" fmla="*/ 3715131 w 3916489"/>
              <a:gd name="connsiteY3419" fmla="*/ 2328111 h 2984464"/>
              <a:gd name="connsiteX3420" fmla="*/ 3713798 w 3916489"/>
              <a:gd name="connsiteY3420" fmla="*/ 2323361 h 2984464"/>
              <a:gd name="connsiteX3421" fmla="*/ 3712845 w 3916489"/>
              <a:gd name="connsiteY3421" fmla="*/ 2320797 h 2984464"/>
              <a:gd name="connsiteX3422" fmla="*/ 3712179 w 3916489"/>
              <a:gd name="connsiteY3422" fmla="*/ 2319657 h 2984464"/>
              <a:gd name="connsiteX3423" fmla="*/ 3710654 w 3916489"/>
              <a:gd name="connsiteY3423" fmla="*/ 2319087 h 2984464"/>
              <a:gd name="connsiteX3424" fmla="*/ 3709131 w 3916489"/>
              <a:gd name="connsiteY3424" fmla="*/ 2317662 h 2984464"/>
              <a:gd name="connsiteX3425" fmla="*/ 3707892 w 3916489"/>
              <a:gd name="connsiteY3425" fmla="*/ 2315762 h 2984464"/>
              <a:gd name="connsiteX3426" fmla="*/ 3707225 w 3916489"/>
              <a:gd name="connsiteY3426" fmla="*/ 2313673 h 2984464"/>
              <a:gd name="connsiteX3427" fmla="*/ 3703320 w 3916489"/>
              <a:gd name="connsiteY3427" fmla="*/ 2311678 h 2984464"/>
              <a:gd name="connsiteX3428" fmla="*/ 3694462 w 3916489"/>
              <a:gd name="connsiteY3428" fmla="*/ 2311963 h 2984464"/>
              <a:gd name="connsiteX3429" fmla="*/ 3690366 w 3916489"/>
              <a:gd name="connsiteY3429" fmla="*/ 2310253 h 2984464"/>
              <a:gd name="connsiteX3430" fmla="*/ 3690747 w 3916489"/>
              <a:gd name="connsiteY3430" fmla="*/ 2313008 h 2984464"/>
              <a:gd name="connsiteX3431" fmla="*/ 3691986 w 3916489"/>
              <a:gd name="connsiteY3431" fmla="*/ 2315762 h 2984464"/>
              <a:gd name="connsiteX3432" fmla="*/ 3694652 w 3916489"/>
              <a:gd name="connsiteY3432" fmla="*/ 2319657 h 2984464"/>
              <a:gd name="connsiteX3433" fmla="*/ 3692843 w 3916489"/>
              <a:gd name="connsiteY3433" fmla="*/ 2320892 h 2984464"/>
              <a:gd name="connsiteX3434" fmla="*/ 3691509 w 3916489"/>
              <a:gd name="connsiteY3434" fmla="*/ 2320892 h 2984464"/>
              <a:gd name="connsiteX3435" fmla="*/ 3680365 w 3916489"/>
              <a:gd name="connsiteY3435" fmla="*/ 2510484 h 2984464"/>
              <a:gd name="connsiteX3436" fmla="*/ 3679984 w 3916489"/>
              <a:gd name="connsiteY3436" fmla="*/ 2509724 h 2984464"/>
              <a:gd name="connsiteX3437" fmla="*/ 3679889 w 3916489"/>
              <a:gd name="connsiteY3437" fmla="*/ 2509059 h 2984464"/>
              <a:gd name="connsiteX3438" fmla="*/ 3679793 w 3916489"/>
              <a:gd name="connsiteY3438" fmla="*/ 2507350 h 2984464"/>
              <a:gd name="connsiteX3439" fmla="*/ 3678270 w 3916489"/>
              <a:gd name="connsiteY3439" fmla="*/ 2506210 h 2984464"/>
              <a:gd name="connsiteX3440" fmla="*/ 3673412 w 3916489"/>
              <a:gd name="connsiteY3440" fmla="*/ 2506400 h 2984464"/>
              <a:gd name="connsiteX3441" fmla="*/ 3671507 w 3916489"/>
              <a:gd name="connsiteY3441" fmla="*/ 2505260 h 2984464"/>
              <a:gd name="connsiteX3442" fmla="*/ 3670840 w 3916489"/>
              <a:gd name="connsiteY3442" fmla="*/ 2505070 h 2984464"/>
              <a:gd name="connsiteX3443" fmla="*/ 3670078 w 3916489"/>
              <a:gd name="connsiteY3443" fmla="*/ 2506115 h 2984464"/>
              <a:gd name="connsiteX3444" fmla="*/ 3669125 w 3916489"/>
              <a:gd name="connsiteY3444" fmla="*/ 2508584 h 2984464"/>
              <a:gd name="connsiteX3445" fmla="*/ 3668363 w 3916489"/>
              <a:gd name="connsiteY3445" fmla="*/ 2509344 h 2984464"/>
              <a:gd name="connsiteX3446" fmla="*/ 3666458 w 3916489"/>
              <a:gd name="connsiteY3446" fmla="*/ 2510294 h 2984464"/>
              <a:gd name="connsiteX3447" fmla="*/ 3665601 w 3916489"/>
              <a:gd name="connsiteY3447" fmla="*/ 2511434 h 2984464"/>
              <a:gd name="connsiteX3448" fmla="*/ 3667792 w 3916489"/>
              <a:gd name="connsiteY3448" fmla="*/ 2512764 h 2984464"/>
              <a:gd name="connsiteX3449" fmla="*/ 3667887 w 3916489"/>
              <a:gd name="connsiteY3449" fmla="*/ 2513619 h 2984464"/>
              <a:gd name="connsiteX3450" fmla="*/ 3666649 w 3916489"/>
              <a:gd name="connsiteY3450" fmla="*/ 2516278 h 2984464"/>
              <a:gd name="connsiteX3451" fmla="*/ 3666458 w 3916489"/>
              <a:gd name="connsiteY3451" fmla="*/ 2516753 h 2984464"/>
              <a:gd name="connsiteX3452" fmla="*/ 3666077 w 3916489"/>
              <a:gd name="connsiteY3452" fmla="*/ 2517038 h 2984464"/>
              <a:gd name="connsiteX3453" fmla="*/ 3665220 w 3916489"/>
              <a:gd name="connsiteY3453" fmla="*/ 2517133 h 2984464"/>
              <a:gd name="connsiteX3454" fmla="*/ 3664839 w 3916489"/>
              <a:gd name="connsiteY3454" fmla="*/ 2517323 h 2984464"/>
              <a:gd name="connsiteX3455" fmla="*/ 3663220 w 3916489"/>
              <a:gd name="connsiteY3455" fmla="*/ 2518748 h 2984464"/>
              <a:gd name="connsiteX3456" fmla="*/ 3663791 w 3916489"/>
              <a:gd name="connsiteY3456" fmla="*/ 2519033 h 2984464"/>
              <a:gd name="connsiteX3457" fmla="*/ 3664839 w 3916489"/>
              <a:gd name="connsiteY3457" fmla="*/ 2518938 h 2984464"/>
              <a:gd name="connsiteX3458" fmla="*/ 3665220 w 3916489"/>
              <a:gd name="connsiteY3458" fmla="*/ 2519223 h 2984464"/>
              <a:gd name="connsiteX3459" fmla="*/ 3665411 w 3916489"/>
              <a:gd name="connsiteY3459" fmla="*/ 2520078 h 2984464"/>
              <a:gd name="connsiteX3460" fmla="*/ 3665315 w 3916489"/>
              <a:gd name="connsiteY3460" fmla="*/ 2521977 h 2984464"/>
              <a:gd name="connsiteX3461" fmla="*/ 3665411 w 3916489"/>
              <a:gd name="connsiteY3461" fmla="*/ 2522832 h 2984464"/>
              <a:gd name="connsiteX3462" fmla="*/ 3666744 w 3916489"/>
              <a:gd name="connsiteY3462" fmla="*/ 2525587 h 2984464"/>
              <a:gd name="connsiteX3463" fmla="*/ 3667792 w 3916489"/>
              <a:gd name="connsiteY3463" fmla="*/ 2527107 h 2984464"/>
              <a:gd name="connsiteX3464" fmla="*/ 3668745 w 3916489"/>
              <a:gd name="connsiteY3464" fmla="*/ 2527676 h 2984464"/>
              <a:gd name="connsiteX3465" fmla="*/ 3669697 w 3916489"/>
              <a:gd name="connsiteY3465" fmla="*/ 2526822 h 2984464"/>
              <a:gd name="connsiteX3466" fmla="*/ 3670173 w 3916489"/>
              <a:gd name="connsiteY3466" fmla="*/ 2525112 h 2984464"/>
              <a:gd name="connsiteX3467" fmla="*/ 3670745 w 3916489"/>
              <a:gd name="connsiteY3467" fmla="*/ 2521217 h 2984464"/>
              <a:gd name="connsiteX3468" fmla="*/ 3671792 w 3916489"/>
              <a:gd name="connsiteY3468" fmla="*/ 2517703 h 2984464"/>
              <a:gd name="connsiteX3469" fmla="*/ 3671602 w 3916489"/>
              <a:gd name="connsiteY3469" fmla="*/ 2516468 h 2984464"/>
              <a:gd name="connsiteX3470" fmla="*/ 3670745 w 3916489"/>
              <a:gd name="connsiteY3470" fmla="*/ 2514663 h 2984464"/>
              <a:gd name="connsiteX3471" fmla="*/ 3671507 w 3916489"/>
              <a:gd name="connsiteY3471" fmla="*/ 2514663 h 2984464"/>
              <a:gd name="connsiteX3472" fmla="*/ 3672840 w 3916489"/>
              <a:gd name="connsiteY3472" fmla="*/ 2515233 h 2984464"/>
              <a:gd name="connsiteX3473" fmla="*/ 3673507 w 3916489"/>
              <a:gd name="connsiteY3473" fmla="*/ 2515423 h 2984464"/>
              <a:gd name="connsiteX3474" fmla="*/ 3674269 w 3916489"/>
              <a:gd name="connsiteY3474" fmla="*/ 2515328 h 2984464"/>
              <a:gd name="connsiteX3475" fmla="*/ 3674650 w 3916489"/>
              <a:gd name="connsiteY3475" fmla="*/ 2515043 h 2984464"/>
              <a:gd name="connsiteX3476" fmla="*/ 3675031 w 3916489"/>
              <a:gd name="connsiteY3476" fmla="*/ 2514568 h 2984464"/>
              <a:gd name="connsiteX3477" fmla="*/ 3675793 w 3916489"/>
              <a:gd name="connsiteY3477" fmla="*/ 2513713 h 2984464"/>
              <a:gd name="connsiteX3478" fmla="*/ 3675983 w 3916489"/>
              <a:gd name="connsiteY3478" fmla="*/ 2513239 h 2984464"/>
              <a:gd name="connsiteX3479" fmla="*/ 3675793 w 3916489"/>
              <a:gd name="connsiteY3479" fmla="*/ 2512764 h 2984464"/>
              <a:gd name="connsiteX3480" fmla="*/ 3675793 w 3916489"/>
              <a:gd name="connsiteY3480" fmla="*/ 2512289 h 2984464"/>
              <a:gd name="connsiteX3481" fmla="*/ 3676269 w 3916489"/>
              <a:gd name="connsiteY3481" fmla="*/ 2512099 h 2984464"/>
              <a:gd name="connsiteX3482" fmla="*/ 3678364 w 3916489"/>
              <a:gd name="connsiteY3482" fmla="*/ 2512004 h 2984464"/>
              <a:gd name="connsiteX3483" fmla="*/ 3678936 w 3916489"/>
              <a:gd name="connsiteY3483" fmla="*/ 2511624 h 2984464"/>
              <a:gd name="connsiteX3484" fmla="*/ 3679507 w 3916489"/>
              <a:gd name="connsiteY3484" fmla="*/ 2511149 h 2984464"/>
              <a:gd name="connsiteX3485" fmla="*/ 3680365 w 3916489"/>
              <a:gd name="connsiteY3485" fmla="*/ 2510484 h 2984464"/>
              <a:gd name="connsiteX3486" fmla="*/ 3731895 w 3916489"/>
              <a:gd name="connsiteY3486" fmla="*/ 2589132 h 2984464"/>
              <a:gd name="connsiteX3487" fmla="*/ 3730752 w 3916489"/>
              <a:gd name="connsiteY3487" fmla="*/ 2587898 h 2984464"/>
              <a:gd name="connsiteX3488" fmla="*/ 3727132 w 3916489"/>
              <a:gd name="connsiteY3488" fmla="*/ 2586283 h 2984464"/>
              <a:gd name="connsiteX3489" fmla="*/ 3727418 w 3916489"/>
              <a:gd name="connsiteY3489" fmla="*/ 2585903 h 2984464"/>
              <a:gd name="connsiteX3490" fmla="*/ 3727609 w 3916489"/>
              <a:gd name="connsiteY3490" fmla="*/ 2585713 h 2984464"/>
              <a:gd name="connsiteX3491" fmla="*/ 3728085 w 3916489"/>
              <a:gd name="connsiteY3491" fmla="*/ 2585428 h 2984464"/>
              <a:gd name="connsiteX3492" fmla="*/ 3727609 w 3916489"/>
              <a:gd name="connsiteY3492" fmla="*/ 2584573 h 2984464"/>
              <a:gd name="connsiteX3493" fmla="*/ 3729324 w 3916489"/>
              <a:gd name="connsiteY3493" fmla="*/ 2583243 h 2984464"/>
              <a:gd name="connsiteX3494" fmla="*/ 3729514 w 3916489"/>
              <a:gd name="connsiteY3494" fmla="*/ 2582199 h 2984464"/>
              <a:gd name="connsiteX3495" fmla="*/ 3727609 w 3916489"/>
              <a:gd name="connsiteY3495" fmla="*/ 2578969 h 2984464"/>
              <a:gd name="connsiteX3496" fmla="*/ 3727228 w 3916489"/>
              <a:gd name="connsiteY3496" fmla="*/ 2578019 h 2984464"/>
              <a:gd name="connsiteX3497" fmla="*/ 3727038 w 3916489"/>
              <a:gd name="connsiteY3497" fmla="*/ 2577259 h 2984464"/>
              <a:gd name="connsiteX3498" fmla="*/ 3726752 w 3916489"/>
              <a:gd name="connsiteY3498" fmla="*/ 2576499 h 2984464"/>
              <a:gd name="connsiteX3499" fmla="*/ 3726180 w 3916489"/>
              <a:gd name="connsiteY3499" fmla="*/ 2575645 h 2984464"/>
              <a:gd name="connsiteX3500" fmla="*/ 3725228 w 3916489"/>
              <a:gd name="connsiteY3500" fmla="*/ 2574980 h 2984464"/>
              <a:gd name="connsiteX3501" fmla="*/ 3723323 w 3916489"/>
              <a:gd name="connsiteY3501" fmla="*/ 2574600 h 2984464"/>
              <a:gd name="connsiteX3502" fmla="*/ 3722370 w 3916489"/>
              <a:gd name="connsiteY3502" fmla="*/ 2574030 h 2984464"/>
              <a:gd name="connsiteX3503" fmla="*/ 3723227 w 3916489"/>
              <a:gd name="connsiteY3503" fmla="*/ 2572795 h 2984464"/>
              <a:gd name="connsiteX3504" fmla="*/ 3723227 w 3916489"/>
              <a:gd name="connsiteY3504" fmla="*/ 2571370 h 2984464"/>
              <a:gd name="connsiteX3505" fmla="*/ 3722561 w 3916489"/>
              <a:gd name="connsiteY3505" fmla="*/ 2570420 h 2984464"/>
              <a:gd name="connsiteX3506" fmla="*/ 3721513 w 3916489"/>
              <a:gd name="connsiteY3506" fmla="*/ 2570800 h 2984464"/>
              <a:gd name="connsiteX3507" fmla="*/ 3721227 w 3916489"/>
              <a:gd name="connsiteY3507" fmla="*/ 2568806 h 2984464"/>
              <a:gd name="connsiteX3508" fmla="*/ 3720084 w 3916489"/>
              <a:gd name="connsiteY3508" fmla="*/ 2567476 h 2984464"/>
              <a:gd name="connsiteX3509" fmla="*/ 3717322 w 3916489"/>
              <a:gd name="connsiteY3509" fmla="*/ 2565861 h 2984464"/>
              <a:gd name="connsiteX3510" fmla="*/ 3717989 w 3916489"/>
              <a:gd name="connsiteY3510" fmla="*/ 2563961 h 2984464"/>
              <a:gd name="connsiteX3511" fmla="*/ 3718370 w 3916489"/>
              <a:gd name="connsiteY3511" fmla="*/ 2563391 h 2984464"/>
              <a:gd name="connsiteX3512" fmla="*/ 3718084 w 3916489"/>
              <a:gd name="connsiteY3512" fmla="*/ 2563011 h 2984464"/>
              <a:gd name="connsiteX3513" fmla="*/ 3717893 w 3916489"/>
              <a:gd name="connsiteY3513" fmla="*/ 2562821 h 2984464"/>
              <a:gd name="connsiteX3514" fmla="*/ 3717417 w 3916489"/>
              <a:gd name="connsiteY3514" fmla="*/ 2562631 h 2984464"/>
              <a:gd name="connsiteX3515" fmla="*/ 3717893 w 3916489"/>
              <a:gd name="connsiteY3515" fmla="*/ 2561776 h 2984464"/>
              <a:gd name="connsiteX3516" fmla="*/ 3717036 w 3916489"/>
              <a:gd name="connsiteY3516" fmla="*/ 2561397 h 2984464"/>
              <a:gd name="connsiteX3517" fmla="*/ 3715226 w 3916489"/>
              <a:gd name="connsiteY3517" fmla="*/ 2562061 h 2984464"/>
              <a:gd name="connsiteX3518" fmla="*/ 3714560 w 3916489"/>
              <a:gd name="connsiteY3518" fmla="*/ 2561776 h 2984464"/>
              <a:gd name="connsiteX3519" fmla="*/ 3714655 w 3916489"/>
              <a:gd name="connsiteY3519" fmla="*/ 2561017 h 2984464"/>
              <a:gd name="connsiteX3520" fmla="*/ 3714560 w 3916489"/>
              <a:gd name="connsiteY3520" fmla="*/ 2556172 h 2984464"/>
              <a:gd name="connsiteX3521" fmla="*/ 3713512 w 3916489"/>
              <a:gd name="connsiteY3521" fmla="*/ 2552848 h 2984464"/>
              <a:gd name="connsiteX3522" fmla="*/ 3711797 w 3916489"/>
              <a:gd name="connsiteY3522" fmla="*/ 2551803 h 2984464"/>
              <a:gd name="connsiteX3523" fmla="*/ 3709702 w 3916489"/>
              <a:gd name="connsiteY3523" fmla="*/ 2551518 h 2984464"/>
              <a:gd name="connsiteX3524" fmla="*/ 3707511 w 3916489"/>
              <a:gd name="connsiteY3524" fmla="*/ 2550378 h 2984464"/>
              <a:gd name="connsiteX3525" fmla="*/ 3707511 w 3916489"/>
              <a:gd name="connsiteY3525" fmla="*/ 2549523 h 2984464"/>
              <a:gd name="connsiteX3526" fmla="*/ 3708464 w 3916489"/>
              <a:gd name="connsiteY3526" fmla="*/ 2549523 h 2984464"/>
              <a:gd name="connsiteX3527" fmla="*/ 3710845 w 3916489"/>
              <a:gd name="connsiteY3527" fmla="*/ 2548573 h 2984464"/>
              <a:gd name="connsiteX3528" fmla="*/ 3710845 w 3916489"/>
              <a:gd name="connsiteY3528" fmla="*/ 2547813 h 2984464"/>
              <a:gd name="connsiteX3529" fmla="*/ 3704749 w 3916489"/>
              <a:gd name="connsiteY3529" fmla="*/ 2544489 h 2984464"/>
              <a:gd name="connsiteX3530" fmla="*/ 3706939 w 3916489"/>
              <a:gd name="connsiteY3530" fmla="*/ 2542494 h 2984464"/>
              <a:gd name="connsiteX3531" fmla="*/ 3709321 w 3916489"/>
              <a:gd name="connsiteY3531" fmla="*/ 2543919 h 2984464"/>
              <a:gd name="connsiteX3532" fmla="*/ 3711702 w 3916489"/>
              <a:gd name="connsiteY3532" fmla="*/ 2546389 h 2984464"/>
              <a:gd name="connsiteX3533" fmla="*/ 3713702 w 3916489"/>
              <a:gd name="connsiteY3533" fmla="*/ 2547813 h 2984464"/>
              <a:gd name="connsiteX3534" fmla="*/ 3711321 w 3916489"/>
              <a:gd name="connsiteY3534" fmla="*/ 2544489 h 2984464"/>
              <a:gd name="connsiteX3535" fmla="*/ 3711130 w 3916489"/>
              <a:gd name="connsiteY3535" fmla="*/ 2543539 h 2984464"/>
              <a:gd name="connsiteX3536" fmla="*/ 3710940 w 3916489"/>
              <a:gd name="connsiteY3536" fmla="*/ 2541259 h 2984464"/>
              <a:gd name="connsiteX3537" fmla="*/ 3710845 w 3916489"/>
              <a:gd name="connsiteY3537" fmla="*/ 2540500 h 2984464"/>
              <a:gd name="connsiteX3538" fmla="*/ 3709892 w 3916489"/>
              <a:gd name="connsiteY3538" fmla="*/ 2539740 h 2984464"/>
              <a:gd name="connsiteX3539" fmla="*/ 3706845 w 3916489"/>
              <a:gd name="connsiteY3539" fmla="*/ 2538410 h 2984464"/>
              <a:gd name="connsiteX3540" fmla="*/ 3706178 w 3916489"/>
              <a:gd name="connsiteY3540" fmla="*/ 2537650 h 2984464"/>
              <a:gd name="connsiteX3541" fmla="*/ 3706368 w 3916489"/>
              <a:gd name="connsiteY3541" fmla="*/ 2533661 h 2984464"/>
              <a:gd name="connsiteX3542" fmla="*/ 3706082 w 3916489"/>
              <a:gd name="connsiteY3542" fmla="*/ 2531571 h 2984464"/>
              <a:gd name="connsiteX3543" fmla="*/ 3704940 w 3916489"/>
              <a:gd name="connsiteY3543" fmla="*/ 2530716 h 2984464"/>
              <a:gd name="connsiteX3544" fmla="*/ 3703511 w 3916489"/>
              <a:gd name="connsiteY3544" fmla="*/ 2530336 h 2984464"/>
              <a:gd name="connsiteX3545" fmla="*/ 3703701 w 3916489"/>
              <a:gd name="connsiteY3545" fmla="*/ 2529291 h 2984464"/>
              <a:gd name="connsiteX3546" fmla="*/ 3704082 w 3916489"/>
              <a:gd name="connsiteY3546" fmla="*/ 2527771 h 2984464"/>
              <a:gd name="connsiteX3547" fmla="*/ 3703415 w 3916489"/>
              <a:gd name="connsiteY3547" fmla="*/ 2525967 h 2984464"/>
              <a:gd name="connsiteX3548" fmla="*/ 3702368 w 3916489"/>
              <a:gd name="connsiteY3548" fmla="*/ 2525682 h 2984464"/>
              <a:gd name="connsiteX3549" fmla="*/ 3700844 w 3916489"/>
              <a:gd name="connsiteY3549" fmla="*/ 2525967 h 2984464"/>
              <a:gd name="connsiteX3550" fmla="*/ 3699320 w 3916489"/>
              <a:gd name="connsiteY3550" fmla="*/ 2526632 h 2984464"/>
              <a:gd name="connsiteX3551" fmla="*/ 3698272 w 3916489"/>
              <a:gd name="connsiteY3551" fmla="*/ 2527487 h 2984464"/>
              <a:gd name="connsiteX3552" fmla="*/ 3697414 w 3916489"/>
              <a:gd name="connsiteY3552" fmla="*/ 2529101 h 2984464"/>
              <a:gd name="connsiteX3553" fmla="*/ 3697796 w 3916489"/>
              <a:gd name="connsiteY3553" fmla="*/ 2530146 h 2984464"/>
              <a:gd name="connsiteX3554" fmla="*/ 3700177 w 3916489"/>
              <a:gd name="connsiteY3554" fmla="*/ 2532426 h 2984464"/>
              <a:gd name="connsiteX3555" fmla="*/ 3695891 w 3916489"/>
              <a:gd name="connsiteY3555" fmla="*/ 2534041 h 2984464"/>
              <a:gd name="connsiteX3556" fmla="*/ 3695891 w 3916489"/>
              <a:gd name="connsiteY3556" fmla="*/ 2534895 h 2984464"/>
              <a:gd name="connsiteX3557" fmla="*/ 3697034 w 3916489"/>
              <a:gd name="connsiteY3557" fmla="*/ 2534706 h 2984464"/>
              <a:gd name="connsiteX3558" fmla="*/ 3697891 w 3916489"/>
              <a:gd name="connsiteY3558" fmla="*/ 2535085 h 2984464"/>
              <a:gd name="connsiteX3559" fmla="*/ 3698557 w 3916489"/>
              <a:gd name="connsiteY3559" fmla="*/ 2536035 h 2984464"/>
              <a:gd name="connsiteX3560" fmla="*/ 3699224 w 3916489"/>
              <a:gd name="connsiteY3560" fmla="*/ 2537365 h 2984464"/>
              <a:gd name="connsiteX3561" fmla="*/ 3698272 w 3916489"/>
              <a:gd name="connsiteY3561" fmla="*/ 2537365 h 2984464"/>
              <a:gd name="connsiteX3562" fmla="*/ 3696653 w 3916489"/>
              <a:gd name="connsiteY3562" fmla="*/ 2537080 h 2984464"/>
              <a:gd name="connsiteX3563" fmla="*/ 3695891 w 3916489"/>
              <a:gd name="connsiteY3563" fmla="*/ 2537365 h 2984464"/>
              <a:gd name="connsiteX3564" fmla="*/ 3698272 w 3916489"/>
              <a:gd name="connsiteY3564" fmla="*/ 2539740 h 2984464"/>
              <a:gd name="connsiteX3565" fmla="*/ 3696843 w 3916489"/>
              <a:gd name="connsiteY3565" fmla="*/ 2539740 h 2984464"/>
              <a:gd name="connsiteX3566" fmla="*/ 3697796 w 3916489"/>
              <a:gd name="connsiteY3566" fmla="*/ 2541069 h 2984464"/>
              <a:gd name="connsiteX3567" fmla="*/ 3701225 w 3916489"/>
              <a:gd name="connsiteY3567" fmla="*/ 2541734 h 2984464"/>
              <a:gd name="connsiteX3568" fmla="*/ 3702463 w 3916489"/>
              <a:gd name="connsiteY3568" fmla="*/ 2543729 h 2984464"/>
              <a:gd name="connsiteX3569" fmla="*/ 3699224 w 3916489"/>
              <a:gd name="connsiteY3569" fmla="*/ 2544109 h 2984464"/>
              <a:gd name="connsiteX3570" fmla="*/ 3695891 w 3916489"/>
              <a:gd name="connsiteY3570" fmla="*/ 2543729 h 2984464"/>
              <a:gd name="connsiteX3571" fmla="*/ 3696271 w 3916489"/>
              <a:gd name="connsiteY3571" fmla="*/ 2545154 h 2984464"/>
              <a:gd name="connsiteX3572" fmla="*/ 3696843 w 3916489"/>
              <a:gd name="connsiteY3572" fmla="*/ 2546579 h 2984464"/>
              <a:gd name="connsiteX3573" fmla="*/ 3697129 w 3916489"/>
              <a:gd name="connsiteY3573" fmla="*/ 2547719 h 2984464"/>
              <a:gd name="connsiteX3574" fmla="*/ 3696843 w 3916489"/>
              <a:gd name="connsiteY3574" fmla="*/ 2548573 h 2984464"/>
              <a:gd name="connsiteX3575" fmla="*/ 3700272 w 3916489"/>
              <a:gd name="connsiteY3575" fmla="*/ 2552943 h 2984464"/>
              <a:gd name="connsiteX3576" fmla="*/ 3701511 w 3916489"/>
              <a:gd name="connsiteY3576" fmla="*/ 2555697 h 2984464"/>
              <a:gd name="connsiteX3577" fmla="*/ 3700177 w 3916489"/>
              <a:gd name="connsiteY3577" fmla="*/ 2557597 h 2984464"/>
              <a:gd name="connsiteX3578" fmla="*/ 3700939 w 3916489"/>
              <a:gd name="connsiteY3578" fmla="*/ 2558642 h 2984464"/>
              <a:gd name="connsiteX3579" fmla="*/ 3701129 w 3916489"/>
              <a:gd name="connsiteY3579" fmla="*/ 2559782 h 2984464"/>
              <a:gd name="connsiteX3580" fmla="*/ 3700939 w 3916489"/>
              <a:gd name="connsiteY3580" fmla="*/ 2560637 h 2984464"/>
              <a:gd name="connsiteX3581" fmla="*/ 3700653 w 3916489"/>
              <a:gd name="connsiteY3581" fmla="*/ 2560732 h 2984464"/>
              <a:gd name="connsiteX3582" fmla="*/ 3701225 w 3916489"/>
              <a:gd name="connsiteY3582" fmla="*/ 2561871 h 2984464"/>
              <a:gd name="connsiteX3583" fmla="*/ 3701605 w 3916489"/>
              <a:gd name="connsiteY3583" fmla="*/ 2562061 h 2984464"/>
              <a:gd name="connsiteX3584" fmla="*/ 3703415 w 3916489"/>
              <a:gd name="connsiteY3584" fmla="*/ 2561491 h 2984464"/>
              <a:gd name="connsiteX3585" fmla="*/ 3705320 w 3916489"/>
              <a:gd name="connsiteY3585" fmla="*/ 2561302 h 2984464"/>
              <a:gd name="connsiteX3586" fmla="*/ 3706273 w 3916489"/>
              <a:gd name="connsiteY3586" fmla="*/ 2561587 h 2984464"/>
              <a:gd name="connsiteX3587" fmla="*/ 3706654 w 3916489"/>
              <a:gd name="connsiteY3587" fmla="*/ 2562346 h 2984464"/>
              <a:gd name="connsiteX3588" fmla="*/ 3706273 w 3916489"/>
              <a:gd name="connsiteY3588" fmla="*/ 2562916 h 2984464"/>
              <a:gd name="connsiteX3589" fmla="*/ 3705416 w 3916489"/>
              <a:gd name="connsiteY3589" fmla="*/ 2563296 h 2984464"/>
              <a:gd name="connsiteX3590" fmla="*/ 3703701 w 3916489"/>
              <a:gd name="connsiteY3590" fmla="*/ 2563771 h 2984464"/>
              <a:gd name="connsiteX3591" fmla="*/ 3703701 w 3916489"/>
              <a:gd name="connsiteY3591" fmla="*/ 2564721 h 2984464"/>
              <a:gd name="connsiteX3592" fmla="*/ 3705892 w 3916489"/>
              <a:gd name="connsiteY3592" fmla="*/ 2564721 h 2984464"/>
              <a:gd name="connsiteX3593" fmla="*/ 3706939 w 3916489"/>
              <a:gd name="connsiteY3593" fmla="*/ 2565006 h 2984464"/>
              <a:gd name="connsiteX3594" fmla="*/ 3707988 w 3916489"/>
              <a:gd name="connsiteY3594" fmla="*/ 2565481 h 2984464"/>
              <a:gd name="connsiteX3595" fmla="*/ 3707035 w 3916489"/>
              <a:gd name="connsiteY3595" fmla="*/ 2566811 h 2984464"/>
              <a:gd name="connsiteX3596" fmla="*/ 3707225 w 3916489"/>
              <a:gd name="connsiteY3596" fmla="*/ 2568426 h 2984464"/>
              <a:gd name="connsiteX3597" fmla="*/ 3708082 w 3916489"/>
              <a:gd name="connsiteY3597" fmla="*/ 2569755 h 2984464"/>
              <a:gd name="connsiteX3598" fmla="*/ 3709131 w 3916489"/>
              <a:gd name="connsiteY3598" fmla="*/ 2570325 h 2984464"/>
              <a:gd name="connsiteX3599" fmla="*/ 3710083 w 3916489"/>
              <a:gd name="connsiteY3599" fmla="*/ 2571085 h 2984464"/>
              <a:gd name="connsiteX3600" fmla="*/ 3710654 w 3916489"/>
              <a:gd name="connsiteY3600" fmla="*/ 2574410 h 2984464"/>
              <a:gd name="connsiteX3601" fmla="*/ 3711893 w 3916489"/>
              <a:gd name="connsiteY3601" fmla="*/ 2575169 h 2984464"/>
              <a:gd name="connsiteX3602" fmla="*/ 3714465 w 3916489"/>
              <a:gd name="connsiteY3602" fmla="*/ 2573935 h 2984464"/>
              <a:gd name="connsiteX3603" fmla="*/ 3715893 w 3916489"/>
              <a:gd name="connsiteY3603" fmla="*/ 2573555 h 2984464"/>
              <a:gd name="connsiteX3604" fmla="*/ 3716846 w 3916489"/>
              <a:gd name="connsiteY3604" fmla="*/ 2574410 h 2984464"/>
              <a:gd name="connsiteX3605" fmla="*/ 3716655 w 3916489"/>
              <a:gd name="connsiteY3605" fmla="*/ 2575834 h 2984464"/>
              <a:gd name="connsiteX3606" fmla="*/ 3715607 w 3916489"/>
              <a:gd name="connsiteY3606" fmla="*/ 2577164 h 2984464"/>
              <a:gd name="connsiteX3607" fmla="*/ 3714369 w 3916489"/>
              <a:gd name="connsiteY3607" fmla="*/ 2578209 h 2984464"/>
              <a:gd name="connsiteX3608" fmla="*/ 3713512 w 3916489"/>
              <a:gd name="connsiteY3608" fmla="*/ 2578589 h 2984464"/>
              <a:gd name="connsiteX3609" fmla="*/ 3714750 w 3916489"/>
              <a:gd name="connsiteY3609" fmla="*/ 2580489 h 2984464"/>
              <a:gd name="connsiteX3610" fmla="*/ 3721513 w 3916489"/>
              <a:gd name="connsiteY3610" fmla="*/ 2585903 h 2984464"/>
              <a:gd name="connsiteX3611" fmla="*/ 3720370 w 3916489"/>
              <a:gd name="connsiteY3611" fmla="*/ 2585618 h 2984464"/>
              <a:gd name="connsiteX3612" fmla="*/ 3719894 w 3916489"/>
              <a:gd name="connsiteY3612" fmla="*/ 2585998 h 2984464"/>
              <a:gd name="connsiteX3613" fmla="*/ 3719894 w 3916489"/>
              <a:gd name="connsiteY3613" fmla="*/ 2586853 h 2984464"/>
              <a:gd name="connsiteX3614" fmla="*/ 3720561 w 3916489"/>
              <a:gd name="connsiteY3614" fmla="*/ 2588658 h 2984464"/>
              <a:gd name="connsiteX3615" fmla="*/ 3721227 w 3916489"/>
              <a:gd name="connsiteY3615" fmla="*/ 2591127 h 2984464"/>
              <a:gd name="connsiteX3616" fmla="*/ 3721322 w 3916489"/>
              <a:gd name="connsiteY3616" fmla="*/ 2591602 h 2984464"/>
              <a:gd name="connsiteX3617" fmla="*/ 3724656 w 3916489"/>
              <a:gd name="connsiteY3617" fmla="*/ 2591127 h 2984464"/>
              <a:gd name="connsiteX3618" fmla="*/ 3726371 w 3916489"/>
              <a:gd name="connsiteY3618" fmla="*/ 2591697 h 2984464"/>
              <a:gd name="connsiteX3619" fmla="*/ 3727132 w 3916489"/>
              <a:gd name="connsiteY3619" fmla="*/ 2593977 h 2984464"/>
              <a:gd name="connsiteX3620" fmla="*/ 3729419 w 3916489"/>
              <a:gd name="connsiteY3620" fmla="*/ 2593597 h 2984464"/>
              <a:gd name="connsiteX3621" fmla="*/ 3731990 w 3916489"/>
              <a:gd name="connsiteY3621" fmla="*/ 2593977 h 2984464"/>
              <a:gd name="connsiteX3622" fmla="*/ 3733133 w 3916489"/>
              <a:gd name="connsiteY3622" fmla="*/ 2593597 h 2984464"/>
              <a:gd name="connsiteX3623" fmla="*/ 3730943 w 3916489"/>
              <a:gd name="connsiteY3623" fmla="*/ 2590842 h 2984464"/>
              <a:gd name="connsiteX3624" fmla="*/ 3731895 w 3916489"/>
              <a:gd name="connsiteY3624" fmla="*/ 2589132 h 2984464"/>
              <a:gd name="connsiteX3625" fmla="*/ 2684431 w 3916489"/>
              <a:gd name="connsiteY3625" fmla="*/ 1813096 h 2984464"/>
              <a:gd name="connsiteX3626" fmla="*/ 2685479 w 3916489"/>
              <a:gd name="connsiteY3626" fmla="*/ 1812336 h 2984464"/>
              <a:gd name="connsiteX3627" fmla="*/ 2688336 w 3916489"/>
              <a:gd name="connsiteY3627" fmla="*/ 1807966 h 2984464"/>
              <a:gd name="connsiteX3628" fmla="*/ 2689098 w 3916489"/>
              <a:gd name="connsiteY3628" fmla="*/ 1808726 h 2984464"/>
              <a:gd name="connsiteX3629" fmla="*/ 2689955 w 3916489"/>
              <a:gd name="connsiteY3629" fmla="*/ 1810056 h 2984464"/>
              <a:gd name="connsiteX3630" fmla="*/ 2690908 w 3916489"/>
              <a:gd name="connsiteY3630" fmla="*/ 1810911 h 2984464"/>
              <a:gd name="connsiteX3631" fmla="*/ 2691860 w 3916489"/>
              <a:gd name="connsiteY3631" fmla="*/ 1809961 h 2984464"/>
              <a:gd name="connsiteX3632" fmla="*/ 2692146 w 3916489"/>
              <a:gd name="connsiteY3632" fmla="*/ 1808251 h 2984464"/>
              <a:gd name="connsiteX3633" fmla="*/ 2691670 w 3916489"/>
              <a:gd name="connsiteY3633" fmla="*/ 1806447 h 2984464"/>
              <a:gd name="connsiteX3634" fmla="*/ 2690051 w 3916489"/>
              <a:gd name="connsiteY3634" fmla="*/ 1803217 h 2984464"/>
              <a:gd name="connsiteX3635" fmla="*/ 2690241 w 3916489"/>
              <a:gd name="connsiteY3635" fmla="*/ 1799797 h 2984464"/>
              <a:gd name="connsiteX3636" fmla="*/ 2688336 w 3916489"/>
              <a:gd name="connsiteY3636" fmla="*/ 1797043 h 2984464"/>
              <a:gd name="connsiteX3637" fmla="*/ 2683955 w 3916489"/>
              <a:gd name="connsiteY3637" fmla="*/ 1793529 h 2984464"/>
              <a:gd name="connsiteX3638" fmla="*/ 2680049 w 3916489"/>
              <a:gd name="connsiteY3638" fmla="*/ 1794668 h 2984464"/>
              <a:gd name="connsiteX3639" fmla="*/ 2678716 w 3916489"/>
              <a:gd name="connsiteY3639" fmla="*/ 1794573 h 2984464"/>
              <a:gd name="connsiteX3640" fmla="*/ 2678716 w 3916489"/>
              <a:gd name="connsiteY3640" fmla="*/ 1795428 h 2984464"/>
              <a:gd name="connsiteX3641" fmla="*/ 2681288 w 3916489"/>
              <a:gd name="connsiteY3641" fmla="*/ 1797233 h 2984464"/>
              <a:gd name="connsiteX3642" fmla="*/ 2680526 w 3916489"/>
              <a:gd name="connsiteY3642" fmla="*/ 1798943 h 2984464"/>
              <a:gd name="connsiteX3643" fmla="*/ 2678430 w 3916489"/>
              <a:gd name="connsiteY3643" fmla="*/ 1800938 h 2984464"/>
              <a:gd name="connsiteX3644" fmla="*/ 2677287 w 3916489"/>
              <a:gd name="connsiteY3644" fmla="*/ 1803692 h 2984464"/>
              <a:gd name="connsiteX3645" fmla="*/ 2677097 w 3916489"/>
              <a:gd name="connsiteY3645" fmla="*/ 1805307 h 2984464"/>
              <a:gd name="connsiteX3646" fmla="*/ 2676811 w 3916489"/>
              <a:gd name="connsiteY3646" fmla="*/ 1806636 h 2984464"/>
              <a:gd name="connsiteX3647" fmla="*/ 2676620 w 3916489"/>
              <a:gd name="connsiteY3647" fmla="*/ 1808061 h 2984464"/>
              <a:gd name="connsiteX3648" fmla="*/ 2676811 w 3916489"/>
              <a:gd name="connsiteY3648" fmla="*/ 1809866 h 2984464"/>
              <a:gd name="connsiteX3649" fmla="*/ 2677382 w 3916489"/>
              <a:gd name="connsiteY3649" fmla="*/ 1811576 h 2984464"/>
              <a:gd name="connsiteX3650" fmla="*/ 2678144 w 3916489"/>
              <a:gd name="connsiteY3650" fmla="*/ 1811956 h 2984464"/>
              <a:gd name="connsiteX3651" fmla="*/ 2680145 w 3916489"/>
              <a:gd name="connsiteY3651" fmla="*/ 1811576 h 2984464"/>
              <a:gd name="connsiteX3652" fmla="*/ 2684431 w 3916489"/>
              <a:gd name="connsiteY3652" fmla="*/ 1813096 h 2984464"/>
              <a:gd name="connsiteX3653" fmla="*/ 2699671 w 3916489"/>
              <a:gd name="connsiteY3653" fmla="*/ 1869232 h 2984464"/>
              <a:gd name="connsiteX3654" fmla="*/ 2698433 w 3916489"/>
              <a:gd name="connsiteY3654" fmla="*/ 1869612 h 2984464"/>
              <a:gd name="connsiteX3655" fmla="*/ 2696528 w 3916489"/>
              <a:gd name="connsiteY3655" fmla="*/ 1869707 h 2984464"/>
              <a:gd name="connsiteX3656" fmla="*/ 2695575 w 3916489"/>
              <a:gd name="connsiteY3656" fmla="*/ 1870372 h 2984464"/>
              <a:gd name="connsiteX3657" fmla="*/ 2696528 w 3916489"/>
              <a:gd name="connsiteY3657" fmla="*/ 1871892 h 2984464"/>
              <a:gd name="connsiteX3658" fmla="*/ 2699290 w 3916489"/>
              <a:gd name="connsiteY3658" fmla="*/ 1874457 h 2984464"/>
              <a:gd name="connsiteX3659" fmla="*/ 2698337 w 3916489"/>
              <a:gd name="connsiteY3659" fmla="*/ 1875122 h 2984464"/>
              <a:gd name="connsiteX3660" fmla="*/ 2696432 w 3916489"/>
              <a:gd name="connsiteY3660" fmla="*/ 1874647 h 2984464"/>
              <a:gd name="connsiteX3661" fmla="*/ 2695575 w 3916489"/>
              <a:gd name="connsiteY3661" fmla="*/ 1874932 h 2984464"/>
              <a:gd name="connsiteX3662" fmla="*/ 2694908 w 3916489"/>
              <a:gd name="connsiteY3662" fmla="*/ 1875692 h 2984464"/>
              <a:gd name="connsiteX3663" fmla="*/ 2694527 w 3916489"/>
              <a:gd name="connsiteY3663" fmla="*/ 1876451 h 2984464"/>
              <a:gd name="connsiteX3664" fmla="*/ 2694718 w 3916489"/>
              <a:gd name="connsiteY3664" fmla="*/ 1877021 h 2984464"/>
              <a:gd name="connsiteX3665" fmla="*/ 2695575 w 3916489"/>
              <a:gd name="connsiteY3665" fmla="*/ 1877306 h 2984464"/>
              <a:gd name="connsiteX3666" fmla="*/ 2697385 w 3916489"/>
              <a:gd name="connsiteY3666" fmla="*/ 1877021 h 2984464"/>
              <a:gd name="connsiteX3667" fmla="*/ 2700719 w 3916489"/>
              <a:gd name="connsiteY3667" fmla="*/ 1875692 h 2984464"/>
              <a:gd name="connsiteX3668" fmla="*/ 2702528 w 3916489"/>
              <a:gd name="connsiteY3668" fmla="*/ 1875407 h 2984464"/>
              <a:gd name="connsiteX3669" fmla="*/ 2701004 w 3916489"/>
              <a:gd name="connsiteY3669" fmla="*/ 1879016 h 2984464"/>
              <a:gd name="connsiteX3670" fmla="*/ 2698052 w 3916489"/>
              <a:gd name="connsiteY3670" fmla="*/ 1881201 h 2984464"/>
              <a:gd name="connsiteX3671" fmla="*/ 2694813 w 3916489"/>
              <a:gd name="connsiteY3671" fmla="*/ 1882151 h 2984464"/>
              <a:gd name="connsiteX3672" fmla="*/ 2692146 w 3916489"/>
              <a:gd name="connsiteY3672" fmla="*/ 1882055 h 2984464"/>
              <a:gd name="connsiteX3673" fmla="*/ 2692813 w 3916489"/>
              <a:gd name="connsiteY3673" fmla="*/ 1882910 h 2984464"/>
              <a:gd name="connsiteX3674" fmla="*/ 2694242 w 3916489"/>
              <a:gd name="connsiteY3674" fmla="*/ 1884050 h 2984464"/>
              <a:gd name="connsiteX3675" fmla="*/ 2694908 w 3916489"/>
              <a:gd name="connsiteY3675" fmla="*/ 1884810 h 2984464"/>
              <a:gd name="connsiteX3676" fmla="*/ 2693003 w 3916489"/>
              <a:gd name="connsiteY3676" fmla="*/ 1886425 h 2984464"/>
              <a:gd name="connsiteX3677" fmla="*/ 2692527 w 3916489"/>
              <a:gd name="connsiteY3677" fmla="*/ 1887470 h 2984464"/>
              <a:gd name="connsiteX3678" fmla="*/ 2692146 w 3916489"/>
              <a:gd name="connsiteY3678" fmla="*/ 1889464 h 2984464"/>
              <a:gd name="connsiteX3679" fmla="*/ 2693956 w 3916489"/>
              <a:gd name="connsiteY3679" fmla="*/ 1890509 h 2984464"/>
              <a:gd name="connsiteX3680" fmla="*/ 2696051 w 3916489"/>
              <a:gd name="connsiteY3680" fmla="*/ 1890889 h 2984464"/>
              <a:gd name="connsiteX3681" fmla="*/ 2698052 w 3916489"/>
              <a:gd name="connsiteY3681" fmla="*/ 1890319 h 2984464"/>
              <a:gd name="connsiteX3682" fmla="*/ 2699671 w 3916489"/>
              <a:gd name="connsiteY3682" fmla="*/ 1888515 h 2984464"/>
              <a:gd name="connsiteX3683" fmla="*/ 2700052 w 3916489"/>
              <a:gd name="connsiteY3683" fmla="*/ 1889464 h 2984464"/>
              <a:gd name="connsiteX3684" fmla="*/ 2696813 w 3916489"/>
              <a:gd name="connsiteY3684" fmla="*/ 1895544 h 2984464"/>
              <a:gd name="connsiteX3685" fmla="*/ 2697480 w 3916489"/>
              <a:gd name="connsiteY3685" fmla="*/ 1896494 h 2984464"/>
              <a:gd name="connsiteX3686" fmla="*/ 2698814 w 3916489"/>
              <a:gd name="connsiteY3686" fmla="*/ 1896209 h 2984464"/>
              <a:gd name="connsiteX3687" fmla="*/ 2699861 w 3916489"/>
              <a:gd name="connsiteY3687" fmla="*/ 1896398 h 2984464"/>
              <a:gd name="connsiteX3688" fmla="*/ 2699671 w 3916489"/>
              <a:gd name="connsiteY3688" fmla="*/ 1898773 h 2984464"/>
              <a:gd name="connsiteX3689" fmla="*/ 2701957 w 3916489"/>
              <a:gd name="connsiteY3689" fmla="*/ 1898203 h 2984464"/>
              <a:gd name="connsiteX3690" fmla="*/ 2703671 w 3916489"/>
              <a:gd name="connsiteY3690" fmla="*/ 1895544 h 2984464"/>
              <a:gd name="connsiteX3691" fmla="*/ 2704815 w 3916489"/>
              <a:gd name="connsiteY3691" fmla="*/ 1891744 h 2984464"/>
              <a:gd name="connsiteX3692" fmla="*/ 2705672 w 3916489"/>
              <a:gd name="connsiteY3692" fmla="*/ 1887565 h 2984464"/>
              <a:gd name="connsiteX3693" fmla="*/ 2703767 w 3916489"/>
              <a:gd name="connsiteY3693" fmla="*/ 1887755 h 2984464"/>
              <a:gd name="connsiteX3694" fmla="*/ 2703767 w 3916489"/>
              <a:gd name="connsiteY3694" fmla="*/ 1886425 h 2984464"/>
              <a:gd name="connsiteX3695" fmla="*/ 2706719 w 3916489"/>
              <a:gd name="connsiteY3695" fmla="*/ 1880536 h 2984464"/>
              <a:gd name="connsiteX3696" fmla="*/ 2709005 w 3916489"/>
              <a:gd name="connsiteY3696" fmla="*/ 1874362 h 2984464"/>
              <a:gd name="connsiteX3697" fmla="*/ 2711101 w 3916489"/>
              <a:gd name="connsiteY3697" fmla="*/ 1870657 h 2984464"/>
              <a:gd name="connsiteX3698" fmla="*/ 2711482 w 3916489"/>
              <a:gd name="connsiteY3698" fmla="*/ 1868662 h 2984464"/>
              <a:gd name="connsiteX3699" fmla="*/ 2709958 w 3916489"/>
              <a:gd name="connsiteY3699" fmla="*/ 1867808 h 2984464"/>
              <a:gd name="connsiteX3700" fmla="*/ 2708339 w 3916489"/>
              <a:gd name="connsiteY3700" fmla="*/ 1868377 h 2984464"/>
              <a:gd name="connsiteX3701" fmla="*/ 2706815 w 3916489"/>
              <a:gd name="connsiteY3701" fmla="*/ 1869422 h 2984464"/>
              <a:gd name="connsiteX3702" fmla="*/ 2705291 w 3916489"/>
              <a:gd name="connsiteY3702" fmla="*/ 1869612 h 2984464"/>
              <a:gd name="connsiteX3703" fmla="*/ 2703767 w 3916489"/>
              <a:gd name="connsiteY3703" fmla="*/ 1867903 h 2984464"/>
              <a:gd name="connsiteX3704" fmla="*/ 2705576 w 3916489"/>
              <a:gd name="connsiteY3704" fmla="*/ 1867048 h 2984464"/>
              <a:gd name="connsiteX3705" fmla="*/ 2708910 w 3916489"/>
              <a:gd name="connsiteY3705" fmla="*/ 1864388 h 2984464"/>
              <a:gd name="connsiteX3706" fmla="*/ 2710815 w 3916489"/>
              <a:gd name="connsiteY3706" fmla="*/ 1864103 h 2984464"/>
              <a:gd name="connsiteX3707" fmla="*/ 2711196 w 3916489"/>
              <a:gd name="connsiteY3707" fmla="*/ 1863723 h 2984464"/>
              <a:gd name="connsiteX3708" fmla="*/ 2712244 w 3916489"/>
              <a:gd name="connsiteY3708" fmla="*/ 1862203 h 2984464"/>
              <a:gd name="connsiteX3709" fmla="*/ 2710910 w 3916489"/>
              <a:gd name="connsiteY3709" fmla="*/ 1860589 h 2984464"/>
              <a:gd name="connsiteX3710" fmla="*/ 2710339 w 3916489"/>
              <a:gd name="connsiteY3710" fmla="*/ 1860304 h 2984464"/>
              <a:gd name="connsiteX3711" fmla="*/ 2710339 w 3916489"/>
              <a:gd name="connsiteY3711" fmla="*/ 1859354 h 2984464"/>
              <a:gd name="connsiteX3712" fmla="*/ 2710815 w 3916489"/>
              <a:gd name="connsiteY3712" fmla="*/ 1858879 h 2984464"/>
              <a:gd name="connsiteX3713" fmla="*/ 2711291 w 3916489"/>
              <a:gd name="connsiteY3713" fmla="*/ 1858024 h 2984464"/>
              <a:gd name="connsiteX3714" fmla="*/ 2711387 w 3916489"/>
              <a:gd name="connsiteY3714" fmla="*/ 1856979 h 2984464"/>
              <a:gd name="connsiteX3715" fmla="*/ 2710910 w 3916489"/>
              <a:gd name="connsiteY3715" fmla="*/ 1855934 h 2984464"/>
              <a:gd name="connsiteX3716" fmla="*/ 2710244 w 3916489"/>
              <a:gd name="connsiteY3716" fmla="*/ 1855744 h 2984464"/>
              <a:gd name="connsiteX3717" fmla="*/ 2709291 w 3916489"/>
              <a:gd name="connsiteY3717" fmla="*/ 1856219 h 2984464"/>
              <a:gd name="connsiteX3718" fmla="*/ 2707672 w 3916489"/>
              <a:gd name="connsiteY3718" fmla="*/ 1857454 h 2984464"/>
              <a:gd name="connsiteX3719" fmla="*/ 2707291 w 3916489"/>
              <a:gd name="connsiteY3719" fmla="*/ 1852990 h 2984464"/>
              <a:gd name="connsiteX3720" fmla="*/ 2705957 w 3916489"/>
              <a:gd name="connsiteY3720" fmla="*/ 1852610 h 2984464"/>
              <a:gd name="connsiteX3721" fmla="*/ 2704910 w 3916489"/>
              <a:gd name="connsiteY3721" fmla="*/ 1854510 h 2984464"/>
              <a:gd name="connsiteX3722" fmla="*/ 2705100 w 3916489"/>
              <a:gd name="connsiteY3722" fmla="*/ 1857074 h 2984464"/>
              <a:gd name="connsiteX3723" fmla="*/ 2705862 w 3916489"/>
              <a:gd name="connsiteY3723" fmla="*/ 1860114 h 2984464"/>
              <a:gd name="connsiteX3724" fmla="*/ 2704529 w 3916489"/>
              <a:gd name="connsiteY3724" fmla="*/ 1861729 h 2984464"/>
              <a:gd name="connsiteX3725" fmla="*/ 2700719 w 3916489"/>
              <a:gd name="connsiteY3725" fmla="*/ 1863153 h 2984464"/>
              <a:gd name="connsiteX3726" fmla="*/ 2701385 w 3916489"/>
              <a:gd name="connsiteY3726" fmla="*/ 1861634 h 2984464"/>
              <a:gd name="connsiteX3727" fmla="*/ 2701671 w 3916489"/>
              <a:gd name="connsiteY3727" fmla="*/ 1859924 h 2984464"/>
              <a:gd name="connsiteX3728" fmla="*/ 2701766 w 3916489"/>
              <a:gd name="connsiteY3728" fmla="*/ 1855555 h 2984464"/>
              <a:gd name="connsiteX3729" fmla="*/ 2700338 w 3916489"/>
              <a:gd name="connsiteY3729" fmla="*/ 1857454 h 2984464"/>
              <a:gd name="connsiteX3730" fmla="*/ 2699004 w 3916489"/>
              <a:gd name="connsiteY3730" fmla="*/ 1860969 h 2984464"/>
              <a:gd name="connsiteX3731" fmla="*/ 2697099 w 3916489"/>
              <a:gd name="connsiteY3731" fmla="*/ 1867903 h 2984464"/>
              <a:gd name="connsiteX3732" fmla="*/ 2698337 w 3916489"/>
              <a:gd name="connsiteY3732" fmla="*/ 1867428 h 2984464"/>
              <a:gd name="connsiteX3733" fmla="*/ 2700814 w 3916489"/>
              <a:gd name="connsiteY3733" fmla="*/ 1865908 h 2984464"/>
              <a:gd name="connsiteX3734" fmla="*/ 2701766 w 3916489"/>
              <a:gd name="connsiteY3734" fmla="*/ 1866003 h 2984464"/>
              <a:gd name="connsiteX3735" fmla="*/ 2700719 w 3916489"/>
              <a:gd name="connsiteY3735" fmla="*/ 1868188 h 2984464"/>
              <a:gd name="connsiteX3736" fmla="*/ 2699671 w 3916489"/>
              <a:gd name="connsiteY3736" fmla="*/ 1869232 h 2984464"/>
              <a:gd name="connsiteX3737" fmla="*/ 2747105 w 3916489"/>
              <a:gd name="connsiteY3737" fmla="*/ 1882910 h 2984464"/>
              <a:gd name="connsiteX3738" fmla="*/ 2752630 w 3916489"/>
              <a:gd name="connsiteY3738" fmla="*/ 1876831 h 2984464"/>
              <a:gd name="connsiteX3739" fmla="*/ 2753678 w 3916489"/>
              <a:gd name="connsiteY3739" fmla="*/ 1874457 h 2984464"/>
              <a:gd name="connsiteX3740" fmla="*/ 2746248 w 3916489"/>
              <a:gd name="connsiteY3740" fmla="*/ 1874457 h 2984464"/>
              <a:gd name="connsiteX3741" fmla="*/ 2746629 w 3916489"/>
              <a:gd name="connsiteY3741" fmla="*/ 1873222 h 2984464"/>
              <a:gd name="connsiteX3742" fmla="*/ 2747201 w 3916489"/>
              <a:gd name="connsiteY3742" fmla="*/ 1872177 h 2984464"/>
              <a:gd name="connsiteX3743" fmla="*/ 2748534 w 3916489"/>
              <a:gd name="connsiteY3743" fmla="*/ 1870657 h 2984464"/>
              <a:gd name="connsiteX3744" fmla="*/ 2746534 w 3916489"/>
              <a:gd name="connsiteY3744" fmla="*/ 1869802 h 2984464"/>
              <a:gd name="connsiteX3745" fmla="*/ 2743772 w 3916489"/>
              <a:gd name="connsiteY3745" fmla="*/ 1870467 h 2984464"/>
              <a:gd name="connsiteX3746" fmla="*/ 2741390 w 3916489"/>
              <a:gd name="connsiteY3746" fmla="*/ 1872462 h 2984464"/>
              <a:gd name="connsiteX3747" fmla="*/ 2740438 w 3916489"/>
              <a:gd name="connsiteY3747" fmla="*/ 1875312 h 2984464"/>
              <a:gd name="connsiteX3748" fmla="*/ 2740724 w 3916489"/>
              <a:gd name="connsiteY3748" fmla="*/ 1875692 h 2984464"/>
              <a:gd name="connsiteX3749" fmla="*/ 2741962 w 3916489"/>
              <a:gd name="connsiteY3749" fmla="*/ 1876641 h 2984464"/>
              <a:gd name="connsiteX3750" fmla="*/ 2742248 w 3916489"/>
              <a:gd name="connsiteY3750" fmla="*/ 1877306 h 2984464"/>
              <a:gd name="connsiteX3751" fmla="*/ 2742057 w 3916489"/>
              <a:gd name="connsiteY3751" fmla="*/ 1878446 h 2984464"/>
              <a:gd name="connsiteX3752" fmla="*/ 2741581 w 3916489"/>
              <a:gd name="connsiteY3752" fmla="*/ 1879111 h 2984464"/>
              <a:gd name="connsiteX3753" fmla="*/ 2741105 w 3916489"/>
              <a:gd name="connsiteY3753" fmla="*/ 1879491 h 2984464"/>
              <a:gd name="connsiteX3754" fmla="*/ 2740819 w 3916489"/>
              <a:gd name="connsiteY3754" fmla="*/ 1879966 h 2984464"/>
              <a:gd name="connsiteX3755" fmla="*/ 2740533 w 3916489"/>
              <a:gd name="connsiteY3755" fmla="*/ 1880821 h 2984464"/>
              <a:gd name="connsiteX3756" fmla="*/ 2740247 w 3916489"/>
              <a:gd name="connsiteY3756" fmla="*/ 1881106 h 2984464"/>
              <a:gd name="connsiteX3757" fmla="*/ 2740057 w 3916489"/>
              <a:gd name="connsiteY3757" fmla="*/ 1881581 h 2984464"/>
              <a:gd name="connsiteX3758" fmla="*/ 2739866 w 3916489"/>
              <a:gd name="connsiteY3758" fmla="*/ 1882720 h 2984464"/>
              <a:gd name="connsiteX3759" fmla="*/ 2739962 w 3916489"/>
              <a:gd name="connsiteY3759" fmla="*/ 1882720 h 2984464"/>
              <a:gd name="connsiteX3760" fmla="*/ 2740152 w 3916489"/>
              <a:gd name="connsiteY3760" fmla="*/ 1883385 h 2984464"/>
              <a:gd name="connsiteX3761" fmla="*/ 2740343 w 3916489"/>
              <a:gd name="connsiteY3761" fmla="*/ 1884335 h 2984464"/>
              <a:gd name="connsiteX3762" fmla="*/ 2740438 w 3916489"/>
              <a:gd name="connsiteY3762" fmla="*/ 1885095 h 2984464"/>
              <a:gd name="connsiteX3763" fmla="*/ 2740819 w 3916489"/>
              <a:gd name="connsiteY3763" fmla="*/ 1887565 h 2984464"/>
              <a:gd name="connsiteX3764" fmla="*/ 2740533 w 3916489"/>
              <a:gd name="connsiteY3764" fmla="*/ 1888800 h 2984464"/>
              <a:gd name="connsiteX3765" fmla="*/ 2738628 w 3916489"/>
              <a:gd name="connsiteY3765" fmla="*/ 1889655 h 2984464"/>
              <a:gd name="connsiteX3766" fmla="*/ 2737390 w 3916489"/>
              <a:gd name="connsiteY3766" fmla="*/ 1890889 h 2984464"/>
              <a:gd name="connsiteX3767" fmla="*/ 2736818 w 3916489"/>
              <a:gd name="connsiteY3767" fmla="*/ 1891174 h 2984464"/>
              <a:gd name="connsiteX3768" fmla="*/ 2736057 w 3916489"/>
              <a:gd name="connsiteY3768" fmla="*/ 1890984 h 2984464"/>
              <a:gd name="connsiteX3769" fmla="*/ 2734628 w 3916489"/>
              <a:gd name="connsiteY3769" fmla="*/ 1890319 h 2984464"/>
              <a:gd name="connsiteX3770" fmla="*/ 2733961 w 3916489"/>
              <a:gd name="connsiteY3770" fmla="*/ 1890129 h 2984464"/>
              <a:gd name="connsiteX3771" fmla="*/ 2733390 w 3916489"/>
              <a:gd name="connsiteY3771" fmla="*/ 1890794 h 2984464"/>
              <a:gd name="connsiteX3772" fmla="*/ 2731675 w 3916489"/>
              <a:gd name="connsiteY3772" fmla="*/ 1896209 h 2984464"/>
              <a:gd name="connsiteX3773" fmla="*/ 2730818 w 3916489"/>
              <a:gd name="connsiteY3773" fmla="*/ 1897253 h 2984464"/>
              <a:gd name="connsiteX3774" fmla="*/ 2728627 w 3916489"/>
              <a:gd name="connsiteY3774" fmla="*/ 1898488 h 2984464"/>
              <a:gd name="connsiteX3775" fmla="*/ 2727674 w 3916489"/>
              <a:gd name="connsiteY3775" fmla="*/ 1899533 h 2984464"/>
              <a:gd name="connsiteX3776" fmla="*/ 2728151 w 3916489"/>
              <a:gd name="connsiteY3776" fmla="*/ 1902668 h 2984464"/>
              <a:gd name="connsiteX3777" fmla="*/ 2725103 w 3916489"/>
              <a:gd name="connsiteY3777" fmla="*/ 1906562 h 2984464"/>
              <a:gd name="connsiteX3778" fmla="*/ 2718911 w 3916489"/>
              <a:gd name="connsiteY3778" fmla="*/ 1912166 h 2984464"/>
              <a:gd name="connsiteX3779" fmla="*/ 2717673 w 3916489"/>
              <a:gd name="connsiteY3779" fmla="*/ 1913686 h 2984464"/>
              <a:gd name="connsiteX3780" fmla="*/ 2707577 w 3916489"/>
              <a:gd name="connsiteY3780" fmla="*/ 1920430 h 2984464"/>
              <a:gd name="connsiteX3781" fmla="*/ 2706053 w 3916489"/>
              <a:gd name="connsiteY3781" fmla="*/ 1921950 h 2984464"/>
              <a:gd name="connsiteX3782" fmla="*/ 2707482 w 3916489"/>
              <a:gd name="connsiteY3782" fmla="*/ 1923375 h 2984464"/>
              <a:gd name="connsiteX3783" fmla="*/ 2708053 w 3916489"/>
              <a:gd name="connsiteY3783" fmla="*/ 1924324 h 2984464"/>
              <a:gd name="connsiteX3784" fmla="*/ 2708434 w 3916489"/>
              <a:gd name="connsiteY3784" fmla="*/ 1925559 h 2984464"/>
              <a:gd name="connsiteX3785" fmla="*/ 2706624 w 3916489"/>
              <a:gd name="connsiteY3785" fmla="*/ 1926794 h 2984464"/>
              <a:gd name="connsiteX3786" fmla="*/ 2702814 w 3916489"/>
              <a:gd name="connsiteY3786" fmla="*/ 1927934 h 2984464"/>
              <a:gd name="connsiteX3787" fmla="*/ 2701004 w 3916489"/>
              <a:gd name="connsiteY3787" fmla="*/ 1929359 h 2984464"/>
              <a:gd name="connsiteX3788" fmla="*/ 2699195 w 3916489"/>
              <a:gd name="connsiteY3788" fmla="*/ 1932493 h 2984464"/>
              <a:gd name="connsiteX3789" fmla="*/ 2700147 w 3916489"/>
              <a:gd name="connsiteY3789" fmla="*/ 1933728 h 2984464"/>
              <a:gd name="connsiteX3790" fmla="*/ 2702243 w 3916489"/>
              <a:gd name="connsiteY3790" fmla="*/ 1934203 h 2984464"/>
              <a:gd name="connsiteX3791" fmla="*/ 2703862 w 3916489"/>
              <a:gd name="connsiteY3791" fmla="*/ 1934868 h 2984464"/>
              <a:gd name="connsiteX3792" fmla="*/ 2702052 w 3916489"/>
              <a:gd name="connsiteY3792" fmla="*/ 1936768 h 2984464"/>
              <a:gd name="connsiteX3793" fmla="*/ 2700052 w 3916489"/>
              <a:gd name="connsiteY3793" fmla="*/ 1938192 h 2984464"/>
              <a:gd name="connsiteX3794" fmla="*/ 2697957 w 3916489"/>
              <a:gd name="connsiteY3794" fmla="*/ 1939142 h 2984464"/>
              <a:gd name="connsiteX3795" fmla="*/ 2695766 w 3916489"/>
              <a:gd name="connsiteY3795" fmla="*/ 1939427 h 2984464"/>
              <a:gd name="connsiteX3796" fmla="*/ 2693861 w 3916489"/>
              <a:gd name="connsiteY3796" fmla="*/ 1940947 h 2984464"/>
              <a:gd name="connsiteX3797" fmla="*/ 2693289 w 3916489"/>
              <a:gd name="connsiteY3797" fmla="*/ 1944177 h 2984464"/>
              <a:gd name="connsiteX3798" fmla="*/ 2693003 w 3916489"/>
              <a:gd name="connsiteY3798" fmla="*/ 1947406 h 2984464"/>
              <a:gd name="connsiteX3799" fmla="*/ 2691860 w 3916489"/>
              <a:gd name="connsiteY3799" fmla="*/ 1948831 h 2984464"/>
              <a:gd name="connsiteX3800" fmla="*/ 2691860 w 3916489"/>
              <a:gd name="connsiteY3800" fmla="*/ 1949781 h 2984464"/>
              <a:gd name="connsiteX3801" fmla="*/ 2694432 w 3916489"/>
              <a:gd name="connsiteY3801" fmla="*/ 1951016 h 2984464"/>
              <a:gd name="connsiteX3802" fmla="*/ 2695575 w 3916489"/>
              <a:gd name="connsiteY3802" fmla="*/ 1951111 h 2984464"/>
              <a:gd name="connsiteX3803" fmla="*/ 2697004 w 3916489"/>
              <a:gd name="connsiteY3803" fmla="*/ 1950541 h 2984464"/>
              <a:gd name="connsiteX3804" fmla="*/ 2699766 w 3916489"/>
              <a:gd name="connsiteY3804" fmla="*/ 1948261 h 2984464"/>
              <a:gd name="connsiteX3805" fmla="*/ 2705481 w 3916489"/>
              <a:gd name="connsiteY3805" fmla="*/ 1945981 h 2984464"/>
              <a:gd name="connsiteX3806" fmla="*/ 2707672 w 3916489"/>
              <a:gd name="connsiteY3806" fmla="*/ 1946361 h 2984464"/>
              <a:gd name="connsiteX3807" fmla="*/ 2708720 w 3916489"/>
              <a:gd name="connsiteY3807" fmla="*/ 1946076 h 2984464"/>
              <a:gd name="connsiteX3808" fmla="*/ 2710434 w 3916489"/>
              <a:gd name="connsiteY3808" fmla="*/ 1940187 h 2984464"/>
              <a:gd name="connsiteX3809" fmla="*/ 2713292 w 3916489"/>
              <a:gd name="connsiteY3809" fmla="*/ 1939617 h 2984464"/>
              <a:gd name="connsiteX3810" fmla="*/ 2718911 w 3916489"/>
              <a:gd name="connsiteY3810" fmla="*/ 1941327 h 2984464"/>
              <a:gd name="connsiteX3811" fmla="*/ 2720721 w 3916489"/>
              <a:gd name="connsiteY3811" fmla="*/ 1940282 h 2984464"/>
              <a:gd name="connsiteX3812" fmla="*/ 2722340 w 3916489"/>
              <a:gd name="connsiteY3812" fmla="*/ 1938287 h 2984464"/>
              <a:gd name="connsiteX3813" fmla="*/ 2723388 w 3916489"/>
              <a:gd name="connsiteY3813" fmla="*/ 1935723 h 2984464"/>
              <a:gd name="connsiteX3814" fmla="*/ 2723198 w 3916489"/>
              <a:gd name="connsiteY3814" fmla="*/ 1933063 h 2984464"/>
              <a:gd name="connsiteX3815" fmla="*/ 2721674 w 3916489"/>
              <a:gd name="connsiteY3815" fmla="*/ 1931163 h 2984464"/>
              <a:gd name="connsiteX3816" fmla="*/ 2720912 w 3916489"/>
              <a:gd name="connsiteY3816" fmla="*/ 1929929 h 2984464"/>
              <a:gd name="connsiteX3817" fmla="*/ 2721102 w 3916489"/>
              <a:gd name="connsiteY3817" fmla="*/ 1929359 h 2984464"/>
              <a:gd name="connsiteX3818" fmla="*/ 2721388 w 3916489"/>
              <a:gd name="connsiteY3818" fmla="*/ 1928884 h 2984464"/>
              <a:gd name="connsiteX3819" fmla="*/ 2723483 w 3916489"/>
              <a:gd name="connsiteY3819" fmla="*/ 1926129 h 2984464"/>
              <a:gd name="connsiteX3820" fmla="*/ 2725293 w 3916489"/>
              <a:gd name="connsiteY3820" fmla="*/ 1924894 h 2984464"/>
              <a:gd name="connsiteX3821" fmla="*/ 2729389 w 3916489"/>
              <a:gd name="connsiteY3821" fmla="*/ 1925369 h 2984464"/>
              <a:gd name="connsiteX3822" fmla="*/ 2730246 w 3916489"/>
              <a:gd name="connsiteY3822" fmla="*/ 1922805 h 2984464"/>
              <a:gd name="connsiteX3823" fmla="*/ 2729865 w 3916489"/>
              <a:gd name="connsiteY3823" fmla="*/ 1921665 h 2984464"/>
              <a:gd name="connsiteX3824" fmla="*/ 2729103 w 3916489"/>
              <a:gd name="connsiteY3824" fmla="*/ 1920715 h 2984464"/>
              <a:gd name="connsiteX3825" fmla="*/ 2728627 w 3916489"/>
              <a:gd name="connsiteY3825" fmla="*/ 1919575 h 2984464"/>
              <a:gd name="connsiteX3826" fmla="*/ 2729008 w 3916489"/>
              <a:gd name="connsiteY3826" fmla="*/ 1917770 h 2984464"/>
              <a:gd name="connsiteX3827" fmla="*/ 2731865 w 3916489"/>
              <a:gd name="connsiteY3827" fmla="*/ 1912166 h 2984464"/>
              <a:gd name="connsiteX3828" fmla="*/ 2738342 w 3916489"/>
              <a:gd name="connsiteY3828" fmla="*/ 1903618 h 2984464"/>
              <a:gd name="connsiteX3829" fmla="*/ 2753582 w 3916489"/>
              <a:gd name="connsiteY3829" fmla="*/ 1889844 h 2984464"/>
              <a:gd name="connsiteX3830" fmla="*/ 2756345 w 3916489"/>
              <a:gd name="connsiteY3830" fmla="*/ 1886330 h 2984464"/>
              <a:gd name="connsiteX3831" fmla="*/ 2758250 w 3916489"/>
              <a:gd name="connsiteY3831" fmla="*/ 1881676 h 2984464"/>
              <a:gd name="connsiteX3832" fmla="*/ 2758631 w 3916489"/>
              <a:gd name="connsiteY3832" fmla="*/ 1881106 h 2984464"/>
              <a:gd name="connsiteX3833" fmla="*/ 2758916 w 3916489"/>
              <a:gd name="connsiteY3833" fmla="*/ 1880536 h 2984464"/>
              <a:gd name="connsiteX3834" fmla="*/ 2759202 w 3916489"/>
              <a:gd name="connsiteY3834" fmla="*/ 1880061 h 2984464"/>
              <a:gd name="connsiteX3835" fmla="*/ 2759583 w 3916489"/>
              <a:gd name="connsiteY3835" fmla="*/ 1879871 h 2984464"/>
              <a:gd name="connsiteX3836" fmla="*/ 2759583 w 3916489"/>
              <a:gd name="connsiteY3836" fmla="*/ 1878921 h 2984464"/>
              <a:gd name="connsiteX3837" fmla="*/ 2748725 w 3916489"/>
              <a:gd name="connsiteY3837" fmla="*/ 1883480 h 2984464"/>
              <a:gd name="connsiteX3838" fmla="*/ 2747105 w 3916489"/>
              <a:gd name="connsiteY3838" fmla="*/ 1882910 h 2984464"/>
              <a:gd name="connsiteX3839" fmla="*/ 2809875 w 3916489"/>
              <a:gd name="connsiteY3839" fmla="*/ 1866953 h 2984464"/>
              <a:gd name="connsiteX3840" fmla="*/ 2810828 w 3916489"/>
              <a:gd name="connsiteY3840" fmla="*/ 1865908 h 2984464"/>
              <a:gd name="connsiteX3841" fmla="*/ 2813876 w 3916489"/>
              <a:gd name="connsiteY3841" fmla="*/ 1864103 h 2984464"/>
              <a:gd name="connsiteX3842" fmla="*/ 2814542 w 3916489"/>
              <a:gd name="connsiteY3842" fmla="*/ 1863533 h 2984464"/>
              <a:gd name="connsiteX3843" fmla="*/ 2813971 w 3916489"/>
              <a:gd name="connsiteY3843" fmla="*/ 1862298 h 2984464"/>
              <a:gd name="connsiteX3844" fmla="*/ 2812447 w 3916489"/>
              <a:gd name="connsiteY3844" fmla="*/ 1861918 h 2984464"/>
              <a:gd name="connsiteX3845" fmla="*/ 2806541 w 3916489"/>
              <a:gd name="connsiteY3845" fmla="*/ 1862963 h 2984464"/>
              <a:gd name="connsiteX3846" fmla="*/ 2800731 w 3916489"/>
              <a:gd name="connsiteY3846" fmla="*/ 1865813 h 2984464"/>
              <a:gd name="connsiteX3847" fmla="*/ 2797778 w 3916489"/>
              <a:gd name="connsiteY3847" fmla="*/ 1866003 h 2984464"/>
              <a:gd name="connsiteX3848" fmla="*/ 2798159 w 3916489"/>
              <a:gd name="connsiteY3848" fmla="*/ 1863723 h 2984464"/>
              <a:gd name="connsiteX3849" fmla="*/ 2798159 w 3916489"/>
              <a:gd name="connsiteY3849" fmla="*/ 1859924 h 2984464"/>
              <a:gd name="connsiteX3850" fmla="*/ 2798826 w 3916489"/>
              <a:gd name="connsiteY3850" fmla="*/ 1857549 h 2984464"/>
              <a:gd name="connsiteX3851" fmla="*/ 2797016 w 3916489"/>
              <a:gd name="connsiteY3851" fmla="*/ 1856884 h 2984464"/>
              <a:gd name="connsiteX3852" fmla="*/ 2795492 w 3916489"/>
              <a:gd name="connsiteY3852" fmla="*/ 1857264 h 2984464"/>
              <a:gd name="connsiteX3853" fmla="*/ 2793968 w 3916489"/>
              <a:gd name="connsiteY3853" fmla="*/ 1858024 h 2984464"/>
              <a:gd name="connsiteX3854" fmla="*/ 2792444 w 3916489"/>
              <a:gd name="connsiteY3854" fmla="*/ 1858404 h 2984464"/>
              <a:gd name="connsiteX3855" fmla="*/ 2785682 w 3916489"/>
              <a:gd name="connsiteY3855" fmla="*/ 1858404 h 2984464"/>
              <a:gd name="connsiteX3856" fmla="*/ 2785872 w 3916489"/>
              <a:gd name="connsiteY3856" fmla="*/ 1857929 h 2984464"/>
              <a:gd name="connsiteX3857" fmla="*/ 2786063 w 3916489"/>
              <a:gd name="connsiteY3857" fmla="*/ 1857549 h 2984464"/>
              <a:gd name="connsiteX3858" fmla="*/ 2786253 w 3916489"/>
              <a:gd name="connsiteY3858" fmla="*/ 1857169 h 2984464"/>
              <a:gd name="connsiteX3859" fmla="*/ 2786634 w 3916489"/>
              <a:gd name="connsiteY3859" fmla="*/ 1856789 h 2984464"/>
              <a:gd name="connsiteX3860" fmla="*/ 2786634 w 3916489"/>
              <a:gd name="connsiteY3860" fmla="*/ 1855744 h 2984464"/>
              <a:gd name="connsiteX3861" fmla="*/ 2782729 w 3916489"/>
              <a:gd name="connsiteY3861" fmla="*/ 1855934 h 2984464"/>
              <a:gd name="connsiteX3862" fmla="*/ 2781015 w 3916489"/>
              <a:gd name="connsiteY3862" fmla="*/ 1856789 h 2984464"/>
              <a:gd name="connsiteX3863" fmla="*/ 2779586 w 3916489"/>
              <a:gd name="connsiteY3863" fmla="*/ 1858594 h 2984464"/>
              <a:gd name="connsiteX3864" fmla="*/ 2778824 w 3916489"/>
              <a:gd name="connsiteY3864" fmla="*/ 1860399 h 2984464"/>
              <a:gd name="connsiteX3865" fmla="*/ 2778443 w 3916489"/>
              <a:gd name="connsiteY3865" fmla="*/ 1861729 h 2984464"/>
              <a:gd name="connsiteX3866" fmla="*/ 2778252 w 3916489"/>
              <a:gd name="connsiteY3866" fmla="*/ 1862868 h 2984464"/>
              <a:gd name="connsiteX3867" fmla="*/ 2777871 w 3916489"/>
              <a:gd name="connsiteY3867" fmla="*/ 1863343 h 2984464"/>
              <a:gd name="connsiteX3868" fmla="*/ 2775490 w 3916489"/>
              <a:gd name="connsiteY3868" fmla="*/ 1864293 h 2984464"/>
              <a:gd name="connsiteX3869" fmla="*/ 2773680 w 3916489"/>
              <a:gd name="connsiteY3869" fmla="*/ 1869422 h 2984464"/>
              <a:gd name="connsiteX3870" fmla="*/ 2775204 w 3916489"/>
              <a:gd name="connsiteY3870" fmla="*/ 1873697 h 2984464"/>
              <a:gd name="connsiteX3871" fmla="*/ 2778252 w 3916489"/>
              <a:gd name="connsiteY3871" fmla="*/ 1875692 h 2984464"/>
              <a:gd name="connsiteX3872" fmla="*/ 2781110 w 3916489"/>
              <a:gd name="connsiteY3872" fmla="*/ 1873697 h 2984464"/>
              <a:gd name="connsiteX3873" fmla="*/ 2778728 w 3916489"/>
              <a:gd name="connsiteY3873" fmla="*/ 1873697 h 2984464"/>
              <a:gd name="connsiteX3874" fmla="*/ 2780919 w 3916489"/>
              <a:gd name="connsiteY3874" fmla="*/ 1871512 h 2984464"/>
              <a:gd name="connsiteX3875" fmla="*/ 2782062 w 3916489"/>
              <a:gd name="connsiteY3875" fmla="*/ 1870942 h 2984464"/>
              <a:gd name="connsiteX3876" fmla="*/ 2783396 w 3916489"/>
              <a:gd name="connsiteY3876" fmla="*/ 1870942 h 2984464"/>
              <a:gd name="connsiteX3877" fmla="*/ 2782443 w 3916489"/>
              <a:gd name="connsiteY3877" fmla="*/ 1871987 h 2984464"/>
              <a:gd name="connsiteX3878" fmla="*/ 2784158 w 3916489"/>
              <a:gd name="connsiteY3878" fmla="*/ 1872652 h 2984464"/>
              <a:gd name="connsiteX3879" fmla="*/ 2788444 w 3916489"/>
              <a:gd name="connsiteY3879" fmla="*/ 1871702 h 2984464"/>
              <a:gd name="connsiteX3880" fmla="*/ 2789492 w 3916489"/>
              <a:gd name="connsiteY3880" fmla="*/ 1872937 h 2984464"/>
              <a:gd name="connsiteX3881" fmla="*/ 2778157 w 3916489"/>
              <a:gd name="connsiteY3881" fmla="*/ 1880441 h 2984464"/>
              <a:gd name="connsiteX3882" fmla="*/ 2776347 w 3916489"/>
              <a:gd name="connsiteY3882" fmla="*/ 1883290 h 2984464"/>
              <a:gd name="connsiteX3883" fmla="*/ 2777014 w 3916489"/>
              <a:gd name="connsiteY3883" fmla="*/ 1885380 h 2984464"/>
              <a:gd name="connsiteX3884" fmla="*/ 2778633 w 3916489"/>
              <a:gd name="connsiteY3884" fmla="*/ 1887185 h 2984464"/>
              <a:gd name="connsiteX3885" fmla="*/ 2780538 w 3916489"/>
              <a:gd name="connsiteY3885" fmla="*/ 1888420 h 2984464"/>
              <a:gd name="connsiteX3886" fmla="*/ 2781967 w 3916489"/>
              <a:gd name="connsiteY3886" fmla="*/ 1888894 h 2984464"/>
              <a:gd name="connsiteX3887" fmla="*/ 2783491 w 3916489"/>
              <a:gd name="connsiteY3887" fmla="*/ 1888230 h 2984464"/>
              <a:gd name="connsiteX3888" fmla="*/ 2785205 w 3916489"/>
              <a:gd name="connsiteY3888" fmla="*/ 1886710 h 2984464"/>
              <a:gd name="connsiteX3889" fmla="*/ 2789396 w 3916489"/>
              <a:gd name="connsiteY3889" fmla="*/ 1880916 h 2984464"/>
              <a:gd name="connsiteX3890" fmla="*/ 2800255 w 3916489"/>
              <a:gd name="connsiteY3890" fmla="*/ 1874267 h 2984464"/>
              <a:gd name="connsiteX3891" fmla="*/ 2802255 w 3916489"/>
              <a:gd name="connsiteY3891" fmla="*/ 1873887 h 2984464"/>
              <a:gd name="connsiteX3892" fmla="*/ 2805875 w 3916489"/>
              <a:gd name="connsiteY3892" fmla="*/ 1874552 h 2984464"/>
              <a:gd name="connsiteX3893" fmla="*/ 2807780 w 3916489"/>
              <a:gd name="connsiteY3893" fmla="*/ 1874362 h 2984464"/>
              <a:gd name="connsiteX3894" fmla="*/ 2809780 w 3916489"/>
              <a:gd name="connsiteY3894" fmla="*/ 1873032 h 2984464"/>
              <a:gd name="connsiteX3895" fmla="*/ 2809875 w 3916489"/>
              <a:gd name="connsiteY3895" fmla="*/ 1872557 h 2984464"/>
              <a:gd name="connsiteX3896" fmla="*/ 2809875 w 3916489"/>
              <a:gd name="connsiteY3896" fmla="*/ 1871702 h 2984464"/>
              <a:gd name="connsiteX3897" fmla="*/ 2809970 w 3916489"/>
              <a:gd name="connsiteY3897" fmla="*/ 1870752 h 2984464"/>
              <a:gd name="connsiteX3898" fmla="*/ 2810256 w 3916489"/>
              <a:gd name="connsiteY3898" fmla="*/ 1869992 h 2984464"/>
              <a:gd name="connsiteX3899" fmla="*/ 2810637 w 3916489"/>
              <a:gd name="connsiteY3899" fmla="*/ 1869802 h 2984464"/>
              <a:gd name="connsiteX3900" fmla="*/ 2816352 w 3916489"/>
              <a:gd name="connsiteY3900" fmla="*/ 1868188 h 2984464"/>
              <a:gd name="connsiteX3901" fmla="*/ 2816733 w 3916489"/>
              <a:gd name="connsiteY3901" fmla="*/ 1867903 h 2984464"/>
              <a:gd name="connsiteX3902" fmla="*/ 2817019 w 3916489"/>
              <a:gd name="connsiteY3902" fmla="*/ 1867523 h 2984464"/>
              <a:gd name="connsiteX3903" fmla="*/ 2817305 w 3916489"/>
              <a:gd name="connsiteY3903" fmla="*/ 1867238 h 2984464"/>
              <a:gd name="connsiteX3904" fmla="*/ 2817781 w 3916489"/>
              <a:gd name="connsiteY3904" fmla="*/ 1867333 h 2984464"/>
              <a:gd name="connsiteX3905" fmla="*/ 2816733 w 3916489"/>
              <a:gd name="connsiteY3905" fmla="*/ 1866193 h 2984464"/>
              <a:gd name="connsiteX3906" fmla="*/ 2809875 w 3916489"/>
              <a:gd name="connsiteY3906" fmla="*/ 1866953 h 2984464"/>
              <a:gd name="connsiteX3907" fmla="*/ 2058543 w 3916489"/>
              <a:gd name="connsiteY3907" fmla="*/ 2369809 h 2984464"/>
              <a:gd name="connsiteX3908" fmla="*/ 2059210 w 3916489"/>
              <a:gd name="connsiteY3908" fmla="*/ 2370190 h 2984464"/>
              <a:gd name="connsiteX3909" fmla="*/ 2059877 w 3916489"/>
              <a:gd name="connsiteY3909" fmla="*/ 2370759 h 2984464"/>
              <a:gd name="connsiteX3910" fmla="*/ 2060448 w 3916489"/>
              <a:gd name="connsiteY3910" fmla="*/ 2370854 h 2984464"/>
              <a:gd name="connsiteX3911" fmla="*/ 2060734 w 3916489"/>
              <a:gd name="connsiteY3911" fmla="*/ 2370379 h 2984464"/>
              <a:gd name="connsiteX3912" fmla="*/ 2061401 w 3916489"/>
              <a:gd name="connsiteY3912" fmla="*/ 2368575 h 2984464"/>
              <a:gd name="connsiteX3913" fmla="*/ 2061782 w 3916489"/>
              <a:gd name="connsiteY3913" fmla="*/ 2368195 h 2984464"/>
              <a:gd name="connsiteX3914" fmla="*/ 2067973 w 3916489"/>
              <a:gd name="connsiteY3914" fmla="*/ 2368100 h 2984464"/>
              <a:gd name="connsiteX3915" fmla="*/ 2069592 w 3916489"/>
              <a:gd name="connsiteY3915" fmla="*/ 2368480 h 2984464"/>
              <a:gd name="connsiteX3916" fmla="*/ 2070926 w 3916489"/>
              <a:gd name="connsiteY3916" fmla="*/ 2370474 h 2984464"/>
              <a:gd name="connsiteX3917" fmla="*/ 2072164 w 3916489"/>
              <a:gd name="connsiteY3917" fmla="*/ 2370854 h 2984464"/>
              <a:gd name="connsiteX3918" fmla="*/ 2072831 w 3916489"/>
              <a:gd name="connsiteY3918" fmla="*/ 2370094 h 2984464"/>
              <a:gd name="connsiteX3919" fmla="*/ 2071878 w 3916489"/>
              <a:gd name="connsiteY3919" fmla="*/ 2367815 h 2984464"/>
              <a:gd name="connsiteX3920" fmla="*/ 2070735 w 3916489"/>
              <a:gd name="connsiteY3920" fmla="*/ 2366675 h 2984464"/>
              <a:gd name="connsiteX3921" fmla="*/ 2068259 w 3916489"/>
              <a:gd name="connsiteY3921" fmla="*/ 2365535 h 2984464"/>
              <a:gd name="connsiteX3922" fmla="*/ 2067211 w 3916489"/>
              <a:gd name="connsiteY3922" fmla="*/ 2364395 h 2984464"/>
              <a:gd name="connsiteX3923" fmla="*/ 2064639 w 3916489"/>
              <a:gd name="connsiteY3923" fmla="*/ 2362970 h 2984464"/>
              <a:gd name="connsiteX3924" fmla="*/ 2057591 w 3916489"/>
              <a:gd name="connsiteY3924" fmla="*/ 2364395 h 2984464"/>
              <a:gd name="connsiteX3925" fmla="*/ 2054828 w 3916489"/>
              <a:gd name="connsiteY3925" fmla="*/ 2364015 h 2984464"/>
              <a:gd name="connsiteX3926" fmla="*/ 2053685 w 3916489"/>
              <a:gd name="connsiteY3926" fmla="*/ 2364300 h 2984464"/>
              <a:gd name="connsiteX3927" fmla="*/ 2051780 w 3916489"/>
              <a:gd name="connsiteY3927" fmla="*/ 2366105 h 2984464"/>
              <a:gd name="connsiteX3928" fmla="*/ 2050828 w 3916489"/>
              <a:gd name="connsiteY3928" fmla="*/ 2366485 h 2984464"/>
              <a:gd name="connsiteX3929" fmla="*/ 2050352 w 3916489"/>
              <a:gd name="connsiteY3929" fmla="*/ 2367055 h 2984464"/>
              <a:gd name="connsiteX3930" fmla="*/ 2049685 w 3916489"/>
              <a:gd name="connsiteY3930" fmla="*/ 2368480 h 2984464"/>
              <a:gd name="connsiteX3931" fmla="*/ 2049018 w 3916489"/>
              <a:gd name="connsiteY3931" fmla="*/ 2370094 h 2984464"/>
              <a:gd name="connsiteX3932" fmla="*/ 2048732 w 3916489"/>
              <a:gd name="connsiteY3932" fmla="*/ 2371424 h 2984464"/>
              <a:gd name="connsiteX3933" fmla="*/ 2050256 w 3916489"/>
              <a:gd name="connsiteY3933" fmla="*/ 2370570 h 2984464"/>
              <a:gd name="connsiteX3934" fmla="*/ 2057305 w 3916489"/>
              <a:gd name="connsiteY3934" fmla="*/ 2370664 h 2984464"/>
              <a:gd name="connsiteX3935" fmla="*/ 2058543 w 3916489"/>
              <a:gd name="connsiteY3935" fmla="*/ 2369809 h 2984464"/>
              <a:gd name="connsiteX3936" fmla="*/ 2248472 w 3916489"/>
              <a:gd name="connsiteY3936" fmla="*/ 2364870 h 2984464"/>
              <a:gd name="connsiteX3937" fmla="*/ 2247900 w 3916489"/>
              <a:gd name="connsiteY3937" fmla="*/ 2363825 h 2984464"/>
              <a:gd name="connsiteX3938" fmla="*/ 2247233 w 3916489"/>
              <a:gd name="connsiteY3938" fmla="*/ 2363160 h 2984464"/>
              <a:gd name="connsiteX3939" fmla="*/ 2244757 w 3916489"/>
              <a:gd name="connsiteY3939" fmla="*/ 2361641 h 2984464"/>
              <a:gd name="connsiteX3940" fmla="*/ 2242185 w 3916489"/>
              <a:gd name="connsiteY3940" fmla="*/ 2361546 h 2984464"/>
              <a:gd name="connsiteX3941" fmla="*/ 2239613 w 3916489"/>
              <a:gd name="connsiteY3941" fmla="*/ 2362496 h 2984464"/>
              <a:gd name="connsiteX3942" fmla="*/ 2228469 w 3916489"/>
              <a:gd name="connsiteY3942" fmla="*/ 2370759 h 2984464"/>
              <a:gd name="connsiteX3943" fmla="*/ 2226374 w 3916489"/>
              <a:gd name="connsiteY3943" fmla="*/ 2373514 h 2984464"/>
              <a:gd name="connsiteX3944" fmla="*/ 2223707 w 3916489"/>
              <a:gd name="connsiteY3944" fmla="*/ 2378168 h 2984464"/>
              <a:gd name="connsiteX3945" fmla="*/ 2222278 w 3916489"/>
              <a:gd name="connsiteY3945" fmla="*/ 2383107 h 2984464"/>
              <a:gd name="connsiteX3946" fmla="*/ 2223897 w 3916489"/>
              <a:gd name="connsiteY3946" fmla="*/ 2386812 h 2984464"/>
              <a:gd name="connsiteX3947" fmla="*/ 2225897 w 3916489"/>
              <a:gd name="connsiteY3947" fmla="*/ 2387097 h 2984464"/>
              <a:gd name="connsiteX3948" fmla="*/ 2227421 w 3916489"/>
              <a:gd name="connsiteY3948" fmla="*/ 2385577 h 2984464"/>
              <a:gd name="connsiteX3949" fmla="*/ 2228565 w 3916489"/>
              <a:gd name="connsiteY3949" fmla="*/ 2383583 h 2984464"/>
              <a:gd name="connsiteX3950" fmla="*/ 2230565 w 3916489"/>
              <a:gd name="connsiteY3950" fmla="*/ 2381873 h 2984464"/>
              <a:gd name="connsiteX3951" fmla="*/ 2234660 w 3916489"/>
              <a:gd name="connsiteY3951" fmla="*/ 2376744 h 2984464"/>
              <a:gd name="connsiteX3952" fmla="*/ 2238185 w 3916489"/>
              <a:gd name="connsiteY3952" fmla="*/ 2374464 h 2984464"/>
              <a:gd name="connsiteX3953" fmla="*/ 2240185 w 3916489"/>
              <a:gd name="connsiteY3953" fmla="*/ 2373704 h 2984464"/>
              <a:gd name="connsiteX3954" fmla="*/ 2241995 w 3916489"/>
              <a:gd name="connsiteY3954" fmla="*/ 2373419 h 2984464"/>
              <a:gd name="connsiteX3955" fmla="*/ 2243138 w 3916489"/>
              <a:gd name="connsiteY3955" fmla="*/ 2372659 h 2984464"/>
              <a:gd name="connsiteX3956" fmla="*/ 2242376 w 3916489"/>
              <a:gd name="connsiteY3956" fmla="*/ 2370949 h 2984464"/>
              <a:gd name="connsiteX3957" fmla="*/ 2240280 w 3916489"/>
              <a:gd name="connsiteY3957" fmla="*/ 2368290 h 2984464"/>
              <a:gd name="connsiteX3958" fmla="*/ 2241137 w 3916489"/>
              <a:gd name="connsiteY3958" fmla="*/ 2363635 h 2984464"/>
              <a:gd name="connsiteX3959" fmla="*/ 2243995 w 3916489"/>
              <a:gd name="connsiteY3959" fmla="*/ 2362590 h 2984464"/>
              <a:gd name="connsiteX3960" fmla="*/ 2246186 w 3916489"/>
              <a:gd name="connsiteY3960" fmla="*/ 2364680 h 2984464"/>
              <a:gd name="connsiteX3961" fmla="*/ 2245043 w 3916489"/>
              <a:gd name="connsiteY3961" fmla="*/ 2369145 h 2984464"/>
              <a:gd name="connsiteX3962" fmla="*/ 2245614 w 3916489"/>
              <a:gd name="connsiteY3962" fmla="*/ 2368480 h 2984464"/>
              <a:gd name="connsiteX3963" fmla="*/ 2246281 w 3916489"/>
              <a:gd name="connsiteY3963" fmla="*/ 2368005 h 2984464"/>
              <a:gd name="connsiteX3964" fmla="*/ 2246948 w 3916489"/>
              <a:gd name="connsiteY3964" fmla="*/ 2367720 h 2984464"/>
              <a:gd name="connsiteX3965" fmla="*/ 2247710 w 3916489"/>
              <a:gd name="connsiteY3965" fmla="*/ 2367530 h 2984464"/>
              <a:gd name="connsiteX3966" fmla="*/ 2247329 w 3916489"/>
              <a:gd name="connsiteY3966" fmla="*/ 2368765 h 2984464"/>
              <a:gd name="connsiteX3967" fmla="*/ 2246662 w 3916489"/>
              <a:gd name="connsiteY3967" fmla="*/ 2369525 h 2984464"/>
              <a:gd name="connsiteX3968" fmla="*/ 2245805 w 3916489"/>
              <a:gd name="connsiteY3968" fmla="*/ 2369905 h 2984464"/>
              <a:gd name="connsiteX3969" fmla="*/ 2246281 w 3916489"/>
              <a:gd name="connsiteY3969" fmla="*/ 2369999 h 2984464"/>
              <a:gd name="connsiteX3970" fmla="*/ 2247329 w 3916489"/>
              <a:gd name="connsiteY3970" fmla="*/ 2369620 h 2984464"/>
              <a:gd name="connsiteX3971" fmla="*/ 2248281 w 3916489"/>
              <a:gd name="connsiteY3971" fmla="*/ 2368860 h 2984464"/>
              <a:gd name="connsiteX3972" fmla="*/ 2249138 w 3916489"/>
              <a:gd name="connsiteY3972" fmla="*/ 2367530 h 2984464"/>
              <a:gd name="connsiteX3973" fmla="*/ 2248948 w 3916489"/>
              <a:gd name="connsiteY3973" fmla="*/ 2366200 h 2984464"/>
              <a:gd name="connsiteX3974" fmla="*/ 2248472 w 3916489"/>
              <a:gd name="connsiteY3974" fmla="*/ 2364870 h 2984464"/>
              <a:gd name="connsiteX3975" fmla="*/ 2169986 w 3916489"/>
              <a:gd name="connsiteY3975" fmla="*/ 2448553 h 2984464"/>
              <a:gd name="connsiteX3976" fmla="*/ 2170081 w 3916489"/>
              <a:gd name="connsiteY3976" fmla="*/ 2446178 h 2984464"/>
              <a:gd name="connsiteX3977" fmla="*/ 2168176 w 3916489"/>
              <a:gd name="connsiteY3977" fmla="*/ 2444374 h 2984464"/>
              <a:gd name="connsiteX3978" fmla="*/ 2166271 w 3916489"/>
              <a:gd name="connsiteY3978" fmla="*/ 2445133 h 2984464"/>
              <a:gd name="connsiteX3979" fmla="*/ 2164652 w 3916489"/>
              <a:gd name="connsiteY3979" fmla="*/ 2447318 h 2984464"/>
              <a:gd name="connsiteX3980" fmla="*/ 2163509 w 3916489"/>
              <a:gd name="connsiteY3980" fmla="*/ 2449598 h 2984464"/>
              <a:gd name="connsiteX3981" fmla="*/ 2162175 w 3916489"/>
              <a:gd name="connsiteY3981" fmla="*/ 2452068 h 2984464"/>
              <a:gd name="connsiteX3982" fmla="*/ 2160842 w 3916489"/>
              <a:gd name="connsiteY3982" fmla="*/ 2453587 h 2984464"/>
              <a:gd name="connsiteX3983" fmla="*/ 2157413 w 3916489"/>
              <a:gd name="connsiteY3983" fmla="*/ 2456247 h 2984464"/>
              <a:gd name="connsiteX3984" fmla="*/ 2158175 w 3916489"/>
              <a:gd name="connsiteY3984" fmla="*/ 2456912 h 2984464"/>
              <a:gd name="connsiteX3985" fmla="*/ 2158651 w 3916489"/>
              <a:gd name="connsiteY3985" fmla="*/ 2457577 h 2984464"/>
              <a:gd name="connsiteX3986" fmla="*/ 2158746 w 3916489"/>
              <a:gd name="connsiteY3986" fmla="*/ 2458432 h 2984464"/>
              <a:gd name="connsiteX3987" fmla="*/ 2158365 w 3916489"/>
              <a:gd name="connsiteY3987" fmla="*/ 2459476 h 2984464"/>
              <a:gd name="connsiteX3988" fmla="*/ 2159222 w 3916489"/>
              <a:gd name="connsiteY3988" fmla="*/ 2461566 h 2984464"/>
              <a:gd name="connsiteX3989" fmla="*/ 2160461 w 3916489"/>
              <a:gd name="connsiteY3989" fmla="*/ 2461851 h 2984464"/>
              <a:gd name="connsiteX3990" fmla="*/ 2163509 w 3916489"/>
              <a:gd name="connsiteY3990" fmla="*/ 2461186 h 2984464"/>
              <a:gd name="connsiteX3991" fmla="*/ 2166366 w 3916489"/>
              <a:gd name="connsiteY3991" fmla="*/ 2462611 h 2984464"/>
              <a:gd name="connsiteX3992" fmla="*/ 2167795 w 3916489"/>
              <a:gd name="connsiteY3992" fmla="*/ 2462991 h 2984464"/>
              <a:gd name="connsiteX3993" fmla="*/ 2169128 w 3916489"/>
              <a:gd name="connsiteY3993" fmla="*/ 2462136 h 2984464"/>
              <a:gd name="connsiteX3994" fmla="*/ 2169986 w 3916489"/>
              <a:gd name="connsiteY3994" fmla="*/ 2460046 h 2984464"/>
              <a:gd name="connsiteX3995" fmla="*/ 2169890 w 3916489"/>
              <a:gd name="connsiteY3995" fmla="*/ 2457957 h 2984464"/>
              <a:gd name="connsiteX3996" fmla="*/ 2169033 w 3916489"/>
              <a:gd name="connsiteY3996" fmla="*/ 2453777 h 2984464"/>
              <a:gd name="connsiteX3997" fmla="*/ 2169128 w 3916489"/>
              <a:gd name="connsiteY3997" fmla="*/ 2451783 h 2984464"/>
              <a:gd name="connsiteX3998" fmla="*/ 2169986 w 3916489"/>
              <a:gd name="connsiteY3998" fmla="*/ 2448553 h 2984464"/>
              <a:gd name="connsiteX3999" fmla="*/ 2313146 w 3916489"/>
              <a:gd name="connsiteY3999" fmla="*/ 2190001 h 2984464"/>
              <a:gd name="connsiteX4000" fmla="*/ 2311622 w 3916489"/>
              <a:gd name="connsiteY4000" fmla="*/ 2188956 h 2984464"/>
              <a:gd name="connsiteX4001" fmla="*/ 2309908 w 3916489"/>
              <a:gd name="connsiteY4001" fmla="*/ 2190001 h 2984464"/>
              <a:gd name="connsiteX4002" fmla="*/ 2308479 w 3916489"/>
              <a:gd name="connsiteY4002" fmla="*/ 2192090 h 2984464"/>
              <a:gd name="connsiteX4003" fmla="*/ 2307527 w 3916489"/>
              <a:gd name="connsiteY4003" fmla="*/ 2194370 h 2984464"/>
              <a:gd name="connsiteX4004" fmla="*/ 2308860 w 3916489"/>
              <a:gd name="connsiteY4004" fmla="*/ 2196270 h 2984464"/>
              <a:gd name="connsiteX4005" fmla="*/ 2317433 w 3916489"/>
              <a:gd name="connsiteY4005" fmla="*/ 2203584 h 2984464"/>
              <a:gd name="connsiteX4006" fmla="*/ 2318576 w 3916489"/>
              <a:gd name="connsiteY4006" fmla="*/ 2203964 h 2984464"/>
              <a:gd name="connsiteX4007" fmla="*/ 2321147 w 3916489"/>
              <a:gd name="connsiteY4007" fmla="*/ 2203774 h 2984464"/>
              <a:gd name="connsiteX4008" fmla="*/ 2322290 w 3916489"/>
              <a:gd name="connsiteY4008" fmla="*/ 2204249 h 2984464"/>
              <a:gd name="connsiteX4009" fmla="*/ 2322957 w 3916489"/>
              <a:gd name="connsiteY4009" fmla="*/ 2205769 h 2984464"/>
              <a:gd name="connsiteX4010" fmla="*/ 2322576 w 3916489"/>
              <a:gd name="connsiteY4010" fmla="*/ 2205863 h 2984464"/>
              <a:gd name="connsiteX4011" fmla="*/ 2322290 w 3916489"/>
              <a:gd name="connsiteY4011" fmla="*/ 2206148 h 2984464"/>
              <a:gd name="connsiteX4012" fmla="*/ 2322005 w 3916489"/>
              <a:gd name="connsiteY4012" fmla="*/ 2206433 h 2984464"/>
              <a:gd name="connsiteX4013" fmla="*/ 2321624 w 3916489"/>
              <a:gd name="connsiteY4013" fmla="*/ 2206718 h 2984464"/>
              <a:gd name="connsiteX4014" fmla="*/ 2322195 w 3916489"/>
              <a:gd name="connsiteY4014" fmla="*/ 2207098 h 2984464"/>
              <a:gd name="connsiteX4015" fmla="*/ 2322767 w 3916489"/>
              <a:gd name="connsiteY4015" fmla="*/ 2207383 h 2984464"/>
              <a:gd name="connsiteX4016" fmla="*/ 2324005 w 3916489"/>
              <a:gd name="connsiteY4016" fmla="*/ 2207478 h 2984464"/>
              <a:gd name="connsiteX4017" fmla="*/ 2324576 w 3916489"/>
              <a:gd name="connsiteY4017" fmla="*/ 2207763 h 2984464"/>
              <a:gd name="connsiteX4018" fmla="*/ 2324957 w 3916489"/>
              <a:gd name="connsiteY4018" fmla="*/ 2208333 h 2984464"/>
              <a:gd name="connsiteX4019" fmla="*/ 2325148 w 3916489"/>
              <a:gd name="connsiteY4019" fmla="*/ 2208998 h 2984464"/>
              <a:gd name="connsiteX4020" fmla="*/ 2325338 w 3916489"/>
              <a:gd name="connsiteY4020" fmla="*/ 2209283 h 2984464"/>
              <a:gd name="connsiteX4021" fmla="*/ 2329244 w 3916489"/>
              <a:gd name="connsiteY4021" fmla="*/ 2210233 h 2984464"/>
              <a:gd name="connsiteX4022" fmla="*/ 2330101 w 3916489"/>
              <a:gd name="connsiteY4022" fmla="*/ 2210138 h 2984464"/>
              <a:gd name="connsiteX4023" fmla="*/ 2330006 w 3916489"/>
              <a:gd name="connsiteY4023" fmla="*/ 2207858 h 2984464"/>
              <a:gd name="connsiteX4024" fmla="*/ 2328958 w 3916489"/>
              <a:gd name="connsiteY4024" fmla="*/ 2204914 h 2984464"/>
              <a:gd name="connsiteX4025" fmla="*/ 2326767 w 3916489"/>
              <a:gd name="connsiteY4025" fmla="*/ 2200544 h 2984464"/>
              <a:gd name="connsiteX4026" fmla="*/ 2325529 w 3916489"/>
              <a:gd name="connsiteY4026" fmla="*/ 2198645 h 2984464"/>
              <a:gd name="connsiteX4027" fmla="*/ 2322290 w 3916489"/>
              <a:gd name="connsiteY4027" fmla="*/ 2195605 h 2984464"/>
              <a:gd name="connsiteX4028" fmla="*/ 2315051 w 3916489"/>
              <a:gd name="connsiteY4028" fmla="*/ 2190856 h 2984464"/>
              <a:gd name="connsiteX4029" fmla="*/ 2313146 w 3916489"/>
              <a:gd name="connsiteY4029" fmla="*/ 2190001 h 2984464"/>
              <a:gd name="connsiteX4030" fmla="*/ 2372487 w 3916489"/>
              <a:gd name="connsiteY4030" fmla="*/ 2114297 h 2984464"/>
              <a:gd name="connsiteX4031" fmla="*/ 2367534 w 3916489"/>
              <a:gd name="connsiteY4031" fmla="*/ 2115437 h 2984464"/>
              <a:gd name="connsiteX4032" fmla="*/ 2368296 w 3916489"/>
              <a:gd name="connsiteY4032" fmla="*/ 2115817 h 2984464"/>
              <a:gd name="connsiteX4033" fmla="*/ 2368963 w 3916489"/>
              <a:gd name="connsiteY4033" fmla="*/ 2116576 h 2984464"/>
              <a:gd name="connsiteX4034" fmla="*/ 2369249 w 3916489"/>
              <a:gd name="connsiteY4034" fmla="*/ 2117716 h 2984464"/>
              <a:gd name="connsiteX4035" fmla="*/ 2368868 w 3916489"/>
              <a:gd name="connsiteY4035" fmla="*/ 2119046 h 2984464"/>
              <a:gd name="connsiteX4036" fmla="*/ 2369820 w 3916489"/>
              <a:gd name="connsiteY4036" fmla="*/ 2120376 h 2984464"/>
              <a:gd name="connsiteX4037" fmla="*/ 2376869 w 3916489"/>
              <a:gd name="connsiteY4037" fmla="*/ 2124460 h 2984464"/>
              <a:gd name="connsiteX4038" fmla="*/ 2378583 w 3916489"/>
              <a:gd name="connsiteY4038" fmla="*/ 2124840 h 2984464"/>
              <a:gd name="connsiteX4039" fmla="*/ 2379821 w 3916489"/>
              <a:gd name="connsiteY4039" fmla="*/ 2123890 h 2984464"/>
              <a:gd name="connsiteX4040" fmla="*/ 2381726 w 3916489"/>
              <a:gd name="connsiteY4040" fmla="*/ 2121041 h 2984464"/>
              <a:gd name="connsiteX4041" fmla="*/ 2388013 w 3916489"/>
              <a:gd name="connsiteY4041" fmla="*/ 2114677 h 2984464"/>
              <a:gd name="connsiteX4042" fmla="*/ 2387251 w 3916489"/>
              <a:gd name="connsiteY4042" fmla="*/ 2113157 h 2984464"/>
              <a:gd name="connsiteX4043" fmla="*/ 2387537 w 3916489"/>
              <a:gd name="connsiteY4043" fmla="*/ 2111637 h 2984464"/>
              <a:gd name="connsiteX4044" fmla="*/ 2389442 w 3916489"/>
              <a:gd name="connsiteY4044" fmla="*/ 2108313 h 2984464"/>
              <a:gd name="connsiteX4045" fmla="*/ 2389156 w 3916489"/>
              <a:gd name="connsiteY4045" fmla="*/ 2107553 h 2984464"/>
              <a:gd name="connsiteX4046" fmla="*/ 2388965 w 3916489"/>
              <a:gd name="connsiteY4046" fmla="*/ 2106698 h 2984464"/>
              <a:gd name="connsiteX4047" fmla="*/ 2388870 w 3916489"/>
              <a:gd name="connsiteY4047" fmla="*/ 2105748 h 2984464"/>
              <a:gd name="connsiteX4048" fmla="*/ 2388965 w 3916489"/>
              <a:gd name="connsiteY4048" fmla="*/ 2104703 h 2984464"/>
              <a:gd name="connsiteX4049" fmla="*/ 2387537 w 3916489"/>
              <a:gd name="connsiteY4049" fmla="*/ 2103373 h 2984464"/>
              <a:gd name="connsiteX4050" fmla="*/ 2386203 w 3916489"/>
              <a:gd name="connsiteY4050" fmla="*/ 2103563 h 2984464"/>
              <a:gd name="connsiteX4051" fmla="*/ 2384774 w 3916489"/>
              <a:gd name="connsiteY4051" fmla="*/ 2104228 h 2984464"/>
              <a:gd name="connsiteX4052" fmla="*/ 2383155 w 3916489"/>
              <a:gd name="connsiteY4052" fmla="*/ 2104703 h 2984464"/>
              <a:gd name="connsiteX4053" fmla="*/ 2381822 w 3916489"/>
              <a:gd name="connsiteY4053" fmla="*/ 2104703 h 2984464"/>
              <a:gd name="connsiteX4054" fmla="*/ 2380583 w 3916489"/>
              <a:gd name="connsiteY4054" fmla="*/ 2105653 h 2984464"/>
              <a:gd name="connsiteX4055" fmla="*/ 2378964 w 3916489"/>
              <a:gd name="connsiteY4055" fmla="*/ 2107743 h 2984464"/>
              <a:gd name="connsiteX4056" fmla="*/ 2378202 w 3916489"/>
              <a:gd name="connsiteY4056" fmla="*/ 2108313 h 2984464"/>
              <a:gd name="connsiteX4057" fmla="*/ 2375249 w 3916489"/>
              <a:gd name="connsiteY4057" fmla="*/ 2109547 h 2984464"/>
              <a:gd name="connsiteX4058" fmla="*/ 2373821 w 3916489"/>
              <a:gd name="connsiteY4058" fmla="*/ 2110877 h 2984464"/>
              <a:gd name="connsiteX4059" fmla="*/ 2373249 w 3916489"/>
              <a:gd name="connsiteY4059" fmla="*/ 2113157 h 2984464"/>
              <a:gd name="connsiteX4060" fmla="*/ 2372487 w 3916489"/>
              <a:gd name="connsiteY4060" fmla="*/ 2114297 h 2984464"/>
              <a:gd name="connsiteX4061" fmla="*/ 2273332 w 3916489"/>
              <a:gd name="connsiteY4061" fmla="*/ 2368765 h 2984464"/>
              <a:gd name="connsiteX4062" fmla="*/ 2272475 w 3916489"/>
              <a:gd name="connsiteY4062" fmla="*/ 2370854 h 2984464"/>
              <a:gd name="connsiteX4063" fmla="*/ 2271522 w 3916489"/>
              <a:gd name="connsiteY4063" fmla="*/ 2369525 h 2984464"/>
              <a:gd name="connsiteX4064" fmla="*/ 2269903 w 3916489"/>
              <a:gd name="connsiteY4064" fmla="*/ 2370094 h 2984464"/>
              <a:gd name="connsiteX4065" fmla="*/ 2268188 w 3916489"/>
              <a:gd name="connsiteY4065" fmla="*/ 2371709 h 2984464"/>
              <a:gd name="connsiteX4066" fmla="*/ 2266950 w 3916489"/>
              <a:gd name="connsiteY4066" fmla="*/ 2373324 h 2984464"/>
              <a:gd name="connsiteX4067" fmla="*/ 2268093 w 3916489"/>
              <a:gd name="connsiteY4067" fmla="*/ 2374084 h 2984464"/>
              <a:gd name="connsiteX4068" fmla="*/ 2269522 w 3916489"/>
              <a:gd name="connsiteY4068" fmla="*/ 2374369 h 2984464"/>
              <a:gd name="connsiteX4069" fmla="*/ 2272284 w 3916489"/>
              <a:gd name="connsiteY4069" fmla="*/ 2374179 h 2984464"/>
              <a:gd name="connsiteX4070" fmla="*/ 2274665 w 3916489"/>
              <a:gd name="connsiteY4070" fmla="*/ 2373229 h 2984464"/>
              <a:gd name="connsiteX4071" fmla="*/ 2275904 w 3916489"/>
              <a:gd name="connsiteY4071" fmla="*/ 2373039 h 2984464"/>
              <a:gd name="connsiteX4072" fmla="*/ 2276951 w 3916489"/>
              <a:gd name="connsiteY4072" fmla="*/ 2373704 h 2984464"/>
              <a:gd name="connsiteX4073" fmla="*/ 2278666 w 3916489"/>
              <a:gd name="connsiteY4073" fmla="*/ 2373989 h 2984464"/>
              <a:gd name="connsiteX4074" fmla="*/ 2281238 w 3916489"/>
              <a:gd name="connsiteY4074" fmla="*/ 2372469 h 2984464"/>
              <a:gd name="connsiteX4075" fmla="*/ 2283619 w 3916489"/>
              <a:gd name="connsiteY4075" fmla="*/ 2370190 h 2984464"/>
              <a:gd name="connsiteX4076" fmla="*/ 2284762 w 3916489"/>
              <a:gd name="connsiteY4076" fmla="*/ 2368100 h 2984464"/>
              <a:gd name="connsiteX4077" fmla="*/ 2284762 w 3916489"/>
              <a:gd name="connsiteY4077" fmla="*/ 2366485 h 2984464"/>
              <a:gd name="connsiteX4078" fmla="*/ 2274951 w 3916489"/>
              <a:gd name="connsiteY4078" fmla="*/ 2367625 h 2984464"/>
              <a:gd name="connsiteX4079" fmla="*/ 2273332 w 3916489"/>
              <a:gd name="connsiteY4079" fmla="*/ 2368765 h 2984464"/>
              <a:gd name="connsiteX4080" fmla="*/ 2351437 w 3916489"/>
              <a:gd name="connsiteY4080" fmla="*/ 2292016 h 2984464"/>
              <a:gd name="connsiteX4081" fmla="*/ 2350865 w 3916489"/>
              <a:gd name="connsiteY4081" fmla="*/ 2292016 h 2984464"/>
              <a:gd name="connsiteX4082" fmla="*/ 2350008 w 3916489"/>
              <a:gd name="connsiteY4082" fmla="*/ 2292871 h 2984464"/>
              <a:gd name="connsiteX4083" fmla="*/ 2349056 w 3916489"/>
              <a:gd name="connsiteY4083" fmla="*/ 2292396 h 2984464"/>
              <a:gd name="connsiteX4084" fmla="*/ 2347722 w 3916489"/>
              <a:gd name="connsiteY4084" fmla="*/ 2290781 h 2984464"/>
              <a:gd name="connsiteX4085" fmla="*/ 2345912 w 3916489"/>
              <a:gd name="connsiteY4085" fmla="*/ 2290591 h 2984464"/>
              <a:gd name="connsiteX4086" fmla="*/ 2340483 w 3916489"/>
              <a:gd name="connsiteY4086" fmla="*/ 2291636 h 2984464"/>
              <a:gd name="connsiteX4087" fmla="*/ 2339816 w 3916489"/>
              <a:gd name="connsiteY4087" fmla="*/ 2291446 h 2984464"/>
              <a:gd name="connsiteX4088" fmla="*/ 2339054 w 3916489"/>
              <a:gd name="connsiteY4088" fmla="*/ 2290306 h 2984464"/>
              <a:gd name="connsiteX4089" fmla="*/ 2338388 w 3916489"/>
              <a:gd name="connsiteY4089" fmla="*/ 2290021 h 2984464"/>
              <a:gd name="connsiteX4090" fmla="*/ 2337626 w 3916489"/>
              <a:gd name="connsiteY4090" fmla="*/ 2290306 h 2984464"/>
              <a:gd name="connsiteX4091" fmla="*/ 2336102 w 3916489"/>
              <a:gd name="connsiteY4091" fmla="*/ 2291446 h 2984464"/>
              <a:gd name="connsiteX4092" fmla="*/ 2334006 w 3916489"/>
              <a:gd name="connsiteY4092" fmla="*/ 2292206 h 2984464"/>
              <a:gd name="connsiteX4093" fmla="*/ 2330101 w 3916489"/>
              <a:gd name="connsiteY4093" fmla="*/ 2296005 h 2984464"/>
              <a:gd name="connsiteX4094" fmla="*/ 2332196 w 3916489"/>
              <a:gd name="connsiteY4094" fmla="*/ 2290876 h 2984464"/>
              <a:gd name="connsiteX4095" fmla="*/ 2331815 w 3916489"/>
              <a:gd name="connsiteY4095" fmla="*/ 2289641 h 2984464"/>
              <a:gd name="connsiteX4096" fmla="*/ 2329149 w 3916489"/>
              <a:gd name="connsiteY4096" fmla="*/ 2289261 h 2984464"/>
              <a:gd name="connsiteX4097" fmla="*/ 2329529 w 3916489"/>
              <a:gd name="connsiteY4097" fmla="*/ 2287362 h 2984464"/>
              <a:gd name="connsiteX4098" fmla="*/ 2328958 w 3916489"/>
              <a:gd name="connsiteY4098" fmla="*/ 2286507 h 2984464"/>
              <a:gd name="connsiteX4099" fmla="*/ 2327910 w 3916489"/>
              <a:gd name="connsiteY4099" fmla="*/ 2286412 h 2984464"/>
              <a:gd name="connsiteX4100" fmla="*/ 2326767 w 3916489"/>
              <a:gd name="connsiteY4100" fmla="*/ 2287077 h 2984464"/>
              <a:gd name="connsiteX4101" fmla="*/ 2326100 w 3916489"/>
              <a:gd name="connsiteY4101" fmla="*/ 2288027 h 2984464"/>
              <a:gd name="connsiteX4102" fmla="*/ 2324672 w 3916489"/>
              <a:gd name="connsiteY4102" fmla="*/ 2290496 h 2984464"/>
              <a:gd name="connsiteX4103" fmla="*/ 2324195 w 3916489"/>
              <a:gd name="connsiteY4103" fmla="*/ 2290971 h 2984464"/>
              <a:gd name="connsiteX4104" fmla="*/ 2323433 w 3916489"/>
              <a:gd name="connsiteY4104" fmla="*/ 2291541 h 2984464"/>
              <a:gd name="connsiteX4105" fmla="*/ 2321147 w 3916489"/>
              <a:gd name="connsiteY4105" fmla="*/ 2295151 h 2984464"/>
              <a:gd name="connsiteX4106" fmla="*/ 2318671 w 3916489"/>
              <a:gd name="connsiteY4106" fmla="*/ 2298095 h 2984464"/>
              <a:gd name="connsiteX4107" fmla="*/ 2317814 w 3916489"/>
              <a:gd name="connsiteY4107" fmla="*/ 2299520 h 2984464"/>
              <a:gd name="connsiteX4108" fmla="*/ 2318576 w 3916489"/>
              <a:gd name="connsiteY4108" fmla="*/ 2299520 h 2984464"/>
              <a:gd name="connsiteX4109" fmla="*/ 2319814 w 3916489"/>
              <a:gd name="connsiteY4109" fmla="*/ 2298760 h 2984464"/>
              <a:gd name="connsiteX4110" fmla="*/ 2320385 w 3916489"/>
              <a:gd name="connsiteY4110" fmla="*/ 2298570 h 2984464"/>
              <a:gd name="connsiteX4111" fmla="*/ 2320957 w 3916489"/>
              <a:gd name="connsiteY4111" fmla="*/ 2298855 h 2984464"/>
              <a:gd name="connsiteX4112" fmla="*/ 2321338 w 3916489"/>
              <a:gd name="connsiteY4112" fmla="*/ 2299425 h 2984464"/>
              <a:gd name="connsiteX4113" fmla="*/ 2321338 w 3916489"/>
              <a:gd name="connsiteY4113" fmla="*/ 2300090 h 2984464"/>
              <a:gd name="connsiteX4114" fmla="*/ 2319719 w 3916489"/>
              <a:gd name="connsiteY4114" fmla="*/ 2300660 h 2984464"/>
              <a:gd name="connsiteX4115" fmla="*/ 2317433 w 3916489"/>
              <a:gd name="connsiteY4115" fmla="*/ 2302369 h 2984464"/>
              <a:gd name="connsiteX4116" fmla="*/ 2316290 w 3916489"/>
              <a:gd name="connsiteY4116" fmla="*/ 2302939 h 2984464"/>
              <a:gd name="connsiteX4117" fmla="*/ 2317623 w 3916489"/>
              <a:gd name="connsiteY4117" fmla="*/ 2305219 h 2984464"/>
              <a:gd name="connsiteX4118" fmla="*/ 2319814 w 3916489"/>
              <a:gd name="connsiteY4118" fmla="*/ 2304269 h 2984464"/>
              <a:gd name="connsiteX4119" fmla="*/ 2321814 w 3916489"/>
              <a:gd name="connsiteY4119" fmla="*/ 2302844 h 2984464"/>
              <a:gd name="connsiteX4120" fmla="*/ 2322671 w 3916489"/>
              <a:gd name="connsiteY4120" fmla="*/ 2303699 h 2984464"/>
              <a:gd name="connsiteX4121" fmla="*/ 2322290 w 3916489"/>
              <a:gd name="connsiteY4121" fmla="*/ 2304744 h 2984464"/>
              <a:gd name="connsiteX4122" fmla="*/ 2321528 w 3916489"/>
              <a:gd name="connsiteY4122" fmla="*/ 2305314 h 2984464"/>
              <a:gd name="connsiteX4123" fmla="*/ 2320862 w 3916489"/>
              <a:gd name="connsiteY4123" fmla="*/ 2306169 h 2984464"/>
              <a:gd name="connsiteX4124" fmla="*/ 2320766 w 3916489"/>
              <a:gd name="connsiteY4124" fmla="*/ 2307973 h 2984464"/>
              <a:gd name="connsiteX4125" fmla="*/ 2321338 w 3916489"/>
              <a:gd name="connsiteY4125" fmla="*/ 2308258 h 2984464"/>
              <a:gd name="connsiteX4126" fmla="*/ 2321814 w 3916489"/>
              <a:gd name="connsiteY4126" fmla="*/ 2308733 h 2984464"/>
              <a:gd name="connsiteX4127" fmla="*/ 2322100 w 3916489"/>
              <a:gd name="connsiteY4127" fmla="*/ 2309778 h 2984464"/>
              <a:gd name="connsiteX4128" fmla="*/ 2321814 w 3916489"/>
              <a:gd name="connsiteY4128" fmla="*/ 2309968 h 2984464"/>
              <a:gd name="connsiteX4129" fmla="*/ 2320671 w 3916489"/>
              <a:gd name="connsiteY4129" fmla="*/ 2312248 h 2984464"/>
              <a:gd name="connsiteX4130" fmla="*/ 2322671 w 3916489"/>
              <a:gd name="connsiteY4130" fmla="*/ 2313008 h 2984464"/>
              <a:gd name="connsiteX4131" fmla="*/ 2325434 w 3916489"/>
              <a:gd name="connsiteY4131" fmla="*/ 2312913 h 2984464"/>
              <a:gd name="connsiteX4132" fmla="*/ 2327910 w 3916489"/>
              <a:gd name="connsiteY4132" fmla="*/ 2311488 h 2984464"/>
              <a:gd name="connsiteX4133" fmla="*/ 2328958 w 3916489"/>
              <a:gd name="connsiteY4133" fmla="*/ 2308353 h 2984464"/>
              <a:gd name="connsiteX4134" fmla="*/ 2329053 w 3916489"/>
              <a:gd name="connsiteY4134" fmla="*/ 2305599 h 2984464"/>
              <a:gd name="connsiteX4135" fmla="*/ 2329244 w 3916489"/>
              <a:gd name="connsiteY4135" fmla="*/ 2303699 h 2984464"/>
              <a:gd name="connsiteX4136" fmla="*/ 2329625 w 3916489"/>
              <a:gd name="connsiteY4136" fmla="*/ 2302844 h 2984464"/>
              <a:gd name="connsiteX4137" fmla="*/ 2330672 w 3916489"/>
              <a:gd name="connsiteY4137" fmla="*/ 2302369 h 2984464"/>
              <a:gd name="connsiteX4138" fmla="*/ 2333054 w 3916489"/>
              <a:gd name="connsiteY4138" fmla="*/ 2300564 h 2984464"/>
              <a:gd name="connsiteX4139" fmla="*/ 2334101 w 3916489"/>
              <a:gd name="connsiteY4139" fmla="*/ 2300660 h 2984464"/>
              <a:gd name="connsiteX4140" fmla="*/ 2336387 w 3916489"/>
              <a:gd name="connsiteY4140" fmla="*/ 2301609 h 2984464"/>
              <a:gd name="connsiteX4141" fmla="*/ 2338292 w 3916489"/>
              <a:gd name="connsiteY4141" fmla="*/ 2300470 h 2984464"/>
              <a:gd name="connsiteX4142" fmla="*/ 2340007 w 3916489"/>
              <a:gd name="connsiteY4142" fmla="*/ 2298380 h 2984464"/>
              <a:gd name="connsiteX4143" fmla="*/ 2341721 w 3916489"/>
              <a:gd name="connsiteY4143" fmla="*/ 2296765 h 2984464"/>
              <a:gd name="connsiteX4144" fmla="*/ 2342388 w 3916489"/>
              <a:gd name="connsiteY4144" fmla="*/ 2296670 h 2984464"/>
              <a:gd name="connsiteX4145" fmla="*/ 2342674 w 3916489"/>
              <a:gd name="connsiteY4145" fmla="*/ 2297240 h 2984464"/>
              <a:gd name="connsiteX4146" fmla="*/ 2342960 w 3916489"/>
              <a:gd name="connsiteY4146" fmla="*/ 2298000 h 2984464"/>
              <a:gd name="connsiteX4147" fmla="*/ 2343626 w 3916489"/>
              <a:gd name="connsiteY4147" fmla="*/ 2298380 h 2984464"/>
              <a:gd name="connsiteX4148" fmla="*/ 2349151 w 3916489"/>
              <a:gd name="connsiteY4148" fmla="*/ 2296860 h 2984464"/>
              <a:gd name="connsiteX4149" fmla="*/ 2350199 w 3916489"/>
              <a:gd name="connsiteY4149" fmla="*/ 2296100 h 2984464"/>
              <a:gd name="connsiteX4150" fmla="*/ 2352008 w 3916489"/>
              <a:gd name="connsiteY4150" fmla="*/ 2293821 h 2984464"/>
              <a:gd name="connsiteX4151" fmla="*/ 2351723 w 3916489"/>
              <a:gd name="connsiteY4151" fmla="*/ 2292681 h 2984464"/>
              <a:gd name="connsiteX4152" fmla="*/ 2351437 w 3916489"/>
              <a:gd name="connsiteY4152" fmla="*/ 2292016 h 2984464"/>
              <a:gd name="connsiteX4153" fmla="*/ 1816703 w 3916489"/>
              <a:gd name="connsiteY4153" fmla="*/ 2085421 h 2984464"/>
              <a:gd name="connsiteX4154" fmla="*/ 1818037 w 3916489"/>
              <a:gd name="connsiteY4154" fmla="*/ 2082381 h 2984464"/>
              <a:gd name="connsiteX4155" fmla="*/ 1818513 w 3916489"/>
              <a:gd name="connsiteY4155" fmla="*/ 2082001 h 2984464"/>
              <a:gd name="connsiteX4156" fmla="*/ 1818894 w 3916489"/>
              <a:gd name="connsiteY4156" fmla="*/ 2081432 h 2984464"/>
              <a:gd name="connsiteX4157" fmla="*/ 1819180 w 3916489"/>
              <a:gd name="connsiteY4157" fmla="*/ 2080672 h 2984464"/>
              <a:gd name="connsiteX4158" fmla="*/ 1819370 w 3916489"/>
              <a:gd name="connsiteY4158" fmla="*/ 2079627 h 2984464"/>
              <a:gd name="connsiteX4159" fmla="*/ 1805273 w 3916489"/>
              <a:gd name="connsiteY4159" fmla="*/ 2089315 h 2984464"/>
              <a:gd name="connsiteX4160" fmla="*/ 1800035 w 3916489"/>
              <a:gd name="connsiteY4160" fmla="*/ 2090455 h 2984464"/>
              <a:gd name="connsiteX4161" fmla="*/ 1798987 w 3916489"/>
              <a:gd name="connsiteY4161" fmla="*/ 2090740 h 2984464"/>
              <a:gd name="connsiteX4162" fmla="*/ 1795082 w 3916489"/>
              <a:gd name="connsiteY4162" fmla="*/ 2093210 h 2984464"/>
              <a:gd name="connsiteX4163" fmla="*/ 1794129 w 3916489"/>
              <a:gd name="connsiteY4163" fmla="*/ 2094255 h 2984464"/>
              <a:gd name="connsiteX4164" fmla="*/ 1793653 w 3916489"/>
              <a:gd name="connsiteY4164" fmla="*/ 2095489 h 2984464"/>
              <a:gd name="connsiteX4165" fmla="*/ 1792129 w 3916489"/>
              <a:gd name="connsiteY4165" fmla="*/ 2100619 h 2984464"/>
              <a:gd name="connsiteX4166" fmla="*/ 1791652 w 3916489"/>
              <a:gd name="connsiteY4166" fmla="*/ 2101474 h 2984464"/>
              <a:gd name="connsiteX4167" fmla="*/ 1791081 w 3916489"/>
              <a:gd name="connsiteY4167" fmla="*/ 2101379 h 2984464"/>
              <a:gd name="connsiteX4168" fmla="*/ 1788795 w 3916489"/>
              <a:gd name="connsiteY4168" fmla="*/ 2099004 h 2984464"/>
              <a:gd name="connsiteX4169" fmla="*/ 1790700 w 3916489"/>
              <a:gd name="connsiteY4169" fmla="*/ 2101759 h 2984464"/>
              <a:gd name="connsiteX4170" fmla="*/ 1792224 w 3916489"/>
              <a:gd name="connsiteY4170" fmla="*/ 2104608 h 2984464"/>
              <a:gd name="connsiteX4171" fmla="*/ 1792700 w 3916489"/>
              <a:gd name="connsiteY4171" fmla="*/ 2106983 h 2984464"/>
              <a:gd name="connsiteX4172" fmla="*/ 1791462 w 3916489"/>
              <a:gd name="connsiteY4172" fmla="*/ 2108408 h 2984464"/>
              <a:gd name="connsiteX4173" fmla="*/ 1792034 w 3916489"/>
              <a:gd name="connsiteY4173" fmla="*/ 2109358 h 2984464"/>
              <a:gd name="connsiteX4174" fmla="*/ 1792319 w 3916489"/>
              <a:gd name="connsiteY4174" fmla="*/ 2110497 h 2984464"/>
              <a:gd name="connsiteX4175" fmla="*/ 1792319 w 3916489"/>
              <a:gd name="connsiteY4175" fmla="*/ 2111637 h 2984464"/>
              <a:gd name="connsiteX4176" fmla="*/ 1791938 w 3916489"/>
              <a:gd name="connsiteY4176" fmla="*/ 2112872 h 2984464"/>
              <a:gd name="connsiteX4177" fmla="*/ 1793939 w 3916489"/>
              <a:gd name="connsiteY4177" fmla="*/ 2113822 h 2984464"/>
              <a:gd name="connsiteX4178" fmla="*/ 1800511 w 3916489"/>
              <a:gd name="connsiteY4178" fmla="*/ 2113537 h 2984464"/>
              <a:gd name="connsiteX4179" fmla="*/ 1802797 w 3916489"/>
              <a:gd name="connsiteY4179" fmla="*/ 2112872 h 2984464"/>
              <a:gd name="connsiteX4180" fmla="*/ 1804511 w 3916489"/>
              <a:gd name="connsiteY4180" fmla="*/ 2111257 h 2984464"/>
              <a:gd name="connsiteX4181" fmla="*/ 1805654 w 3916489"/>
              <a:gd name="connsiteY4181" fmla="*/ 2108978 h 2984464"/>
              <a:gd name="connsiteX4182" fmla="*/ 1807559 w 3916489"/>
              <a:gd name="connsiteY4182" fmla="*/ 2103848 h 2984464"/>
              <a:gd name="connsiteX4183" fmla="*/ 1809941 w 3916489"/>
              <a:gd name="connsiteY4183" fmla="*/ 2099954 h 2984464"/>
              <a:gd name="connsiteX4184" fmla="*/ 1810702 w 3916489"/>
              <a:gd name="connsiteY4184" fmla="*/ 2099289 h 2984464"/>
              <a:gd name="connsiteX4185" fmla="*/ 1811179 w 3916489"/>
              <a:gd name="connsiteY4185" fmla="*/ 2098434 h 2984464"/>
              <a:gd name="connsiteX4186" fmla="*/ 1812798 w 3916489"/>
              <a:gd name="connsiteY4186" fmla="*/ 2093115 h 2984464"/>
              <a:gd name="connsiteX4187" fmla="*/ 1816703 w 3916489"/>
              <a:gd name="connsiteY4187" fmla="*/ 2085421 h 2984464"/>
              <a:gd name="connsiteX4188" fmla="*/ 700278 w 3916489"/>
              <a:gd name="connsiteY4188" fmla="*/ 2907241 h 2984464"/>
              <a:gd name="connsiteX4189" fmla="*/ 698564 w 3916489"/>
              <a:gd name="connsiteY4189" fmla="*/ 2906386 h 2984464"/>
              <a:gd name="connsiteX4190" fmla="*/ 697040 w 3916489"/>
              <a:gd name="connsiteY4190" fmla="*/ 2906101 h 2984464"/>
              <a:gd name="connsiteX4191" fmla="*/ 693515 w 3916489"/>
              <a:gd name="connsiteY4191" fmla="*/ 2905816 h 2984464"/>
              <a:gd name="connsiteX4192" fmla="*/ 692086 w 3916489"/>
              <a:gd name="connsiteY4192" fmla="*/ 2906481 h 2984464"/>
              <a:gd name="connsiteX4193" fmla="*/ 692372 w 3916489"/>
              <a:gd name="connsiteY4193" fmla="*/ 2908476 h 2984464"/>
              <a:gd name="connsiteX4194" fmla="*/ 691991 w 3916489"/>
              <a:gd name="connsiteY4194" fmla="*/ 2909711 h 2984464"/>
              <a:gd name="connsiteX4195" fmla="*/ 691706 w 3916489"/>
              <a:gd name="connsiteY4195" fmla="*/ 2912180 h 2984464"/>
              <a:gd name="connsiteX4196" fmla="*/ 691420 w 3916489"/>
              <a:gd name="connsiteY4196" fmla="*/ 2913130 h 2984464"/>
              <a:gd name="connsiteX4197" fmla="*/ 690658 w 3916489"/>
              <a:gd name="connsiteY4197" fmla="*/ 2918735 h 2984464"/>
              <a:gd name="connsiteX4198" fmla="*/ 685419 w 3916489"/>
              <a:gd name="connsiteY4198" fmla="*/ 2922724 h 2984464"/>
              <a:gd name="connsiteX4199" fmla="*/ 678942 w 3916489"/>
              <a:gd name="connsiteY4199" fmla="*/ 2924909 h 2984464"/>
              <a:gd name="connsiteX4200" fmla="*/ 674370 w 3916489"/>
              <a:gd name="connsiteY4200" fmla="*/ 2925668 h 2984464"/>
              <a:gd name="connsiteX4201" fmla="*/ 673703 w 3916489"/>
              <a:gd name="connsiteY4201" fmla="*/ 2925858 h 2984464"/>
              <a:gd name="connsiteX4202" fmla="*/ 673322 w 3916489"/>
              <a:gd name="connsiteY4202" fmla="*/ 2926333 h 2984464"/>
              <a:gd name="connsiteX4203" fmla="*/ 673132 w 3916489"/>
              <a:gd name="connsiteY4203" fmla="*/ 2926808 h 2984464"/>
              <a:gd name="connsiteX4204" fmla="*/ 672941 w 3916489"/>
              <a:gd name="connsiteY4204" fmla="*/ 2927093 h 2984464"/>
              <a:gd name="connsiteX4205" fmla="*/ 670560 w 3916489"/>
              <a:gd name="connsiteY4205" fmla="*/ 2927093 h 2984464"/>
              <a:gd name="connsiteX4206" fmla="*/ 669989 w 3916489"/>
              <a:gd name="connsiteY4206" fmla="*/ 2927473 h 2984464"/>
              <a:gd name="connsiteX4207" fmla="*/ 669893 w 3916489"/>
              <a:gd name="connsiteY4207" fmla="*/ 2928233 h 2984464"/>
              <a:gd name="connsiteX4208" fmla="*/ 669893 w 3916489"/>
              <a:gd name="connsiteY4208" fmla="*/ 2929088 h 2984464"/>
              <a:gd name="connsiteX4209" fmla="*/ 669608 w 3916489"/>
              <a:gd name="connsiteY4209" fmla="*/ 2929468 h 2984464"/>
              <a:gd name="connsiteX4210" fmla="*/ 666369 w 3916489"/>
              <a:gd name="connsiteY4210" fmla="*/ 2929468 h 2984464"/>
              <a:gd name="connsiteX4211" fmla="*/ 665131 w 3916489"/>
              <a:gd name="connsiteY4211" fmla="*/ 2929278 h 2984464"/>
              <a:gd name="connsiteX4212" fmla="*/ 662559 w 3916489"/>
              <a:gd name="connsiteY4212" fmla="*/ 2928233 h 2984464"/>
              <a:gd name="connsiteX4213" fmla="*/ 661226 w 3916489"/>
              <a:gd name="connsiteY4213" fmla="*/ 2928043 h 2984464"/>
              <a:gd name="connsiteX4214" fmla="*/ 660368 w 3916489"/>
              <a:gd name="connsiteY4214" fmla="*/ 2928423 h 2984464"/>
              <a:gd name="connsiteX4215" fmla="*/ 658368 w 3916489"/>
              <a:gd name="connsiteY4215" fmla="*/ 2930418 h 2984464"/>
              <a:gd name="connsiteX4216" fmla="*/ 657225 w 3916489"/>
              <a:gd name="connsiteY4216" fmla="*/ 2930988 h 2984464"/>
              <a:gd name="connsiteX4217" fmla="*/ 657225 w 3916489"/>
              <a:gd name="connsiteY4217" fmla="*/ 2931652 h 2984464"/>
              <a:gd name="connsiteX4218" fmla="*/ 658177 w 3916489"/>
              <a:gd name="connsiteY4218" fmla="*/ 2932413 h 2984464"/>
              <a:gd name="connsiteX4219" fmla="*/ 658749 w 3916489"/>
              <a:gd name="connsiteY4219" fmla="*/ 2933172 h 2984464"/>
              <a:gd name="connsiteX4220" fmla="*/ 659035 w 3916489"/>
              <a:gd name="connsiteY4220" fmla="*/ 2934027 h 2984464"/>
              <a:gd name="connsiteX4221" fmla="*/ 659130 w 3916489"/>
              <a:gd name="connsiteY4221" fmla="*/ 2935072 h 2984464"/>
              <a:gd name="connsiteX4222" fmla="*/ 659511 w 3916489"/>
              <a:gd name="connsiteY4222" fmla="*/ 2936117 h 2984464"/>
              <a:gd name="connsiteX4223" fmla="*/ 660273 w 3916489"/>
              <a:gd name="connsiteY4223" fmla="*/ 2936782 h 2984464"/>
              <a:gd name="connsiteX4224" fmla="*/ 661035 w 3916489"/>
              <a:gd name="connsiteY4224" fmla="*/ 2936592 h 2984464"/>
              <a:gd name="connsiteX4225" fmla="*/ 661416 w 3916489"/>
              <a:gd name="connsiteY4225" fmla="*/ 2935072 h 2984464"/>
              <a:gd name="connsiteX4226" fmla="*/ 662273 w 3916489"/>
              <a:gd name="connsiteY4226" fmla="*/ 2932602 h 2984464"/>
              <a:gd name="connsiteX4227" fmla="*/ 664369 w 3916489"/>
              <a:gd name="connsiteY4227" fmla="*/ 2931368 h 2984464"/>
              <a:gd name="connsiteX4228" fmla="*/ 668846 w 3916489"/>
              <a:gd name="connsiteY4228" fmla="*/ 2930988 h 2984464"/>
              <a:gd name="connsiteX4229" fmla="*/ 671132 w 3916489"/>
              <a:gd name="connsiteY4229" fmla="*/ 2931368 h 2984464"/>
              <a:gd name="connsiteX4230" fmla="*/ 672084 w 3916489"/>
              <a:gd name="connsiteY4230" fmla="*/ 2931083 h 2984464"/>
              <a:gd name="connsiteX4231" fmla="*/ 673322 w 3916489"/>
              <a:gd name="connsiteY4231" fmla="*/ 2929848 h 2984464"/>
              <a:gd name="connsiteX4232" fmla="*/ 674275 w 3916489"/>
              <a:gd name="connsiteY4232" fmla="*/ 2929183 h 2984464"/>
              <a:gd name="connsiteX4233" fmla="*/ 675513 w 3916489"/>
              <a:gd name="connsiteY4233" fmla="*/ 2928898 h 2984464"/>
              <a:gd name="connsiteX4234" fmla="*/ 678942 w 3916489"/>
              <a:gd name="connsiteY4234" fmla="*/ 2928803 h 2984464"/>
              <a:gd name="connsiteX4235" fmla="*/ 679990 w 3916489"/>
              <a:gd name="connsiteY4235" fmla="*/ 2929088 h 2984464"/>
              <a:gd name="connsiteX4236" fmla="*/ 680942 w 3916489"/>
              <a:gd name="connsiteY4236" fmla="*/ 2929753 h 2984464"/>
              <a:gd name="connsiteX4237" fmla="*/ 681990 w 3916489"/>
              <a:gd name="connsiteY4237" fmla="*/ 2930988 h 2984464"/>
              <a:gd name="connsiteX4238" fmla="*/ 682847 w 3916489"/>
              <a:gd name="connsiteY4238" fmla="*/ 2932317 h 2984464"/>
              <a:gd name="connsiteX4239" fmla="*/ 682943 w 3916489"/>
              <a:gd name="connsiteY4239" fmla="*/ 2932413 h 2984464"/>
              <a:gd name="connsiteX4240" fmla="*/ 683514 w 3916489"/>
              <a:gd name="connsiteY4240" fmla="*/ 2933077 h 2984464"/>
              <a:gd name="connsiteX4241" fmla="*/ 683800 w 3916489"/>
              <a:gd name="connsiteY4241" fmla="*/ 2933077 h 2984464"/>
              <a:gd name="connsiteX4242" fmla="*/ 684371 w 3916489"/>
              <a:gd name="connsiteY4242" fmla="*/ 2932507 h 2984464"/>
              <a:gd name="connsiteX4243" fmla="*/ 686372 w 3916489"/>
              <a:gd name="connsiteY4243" fmla="*/ 2933837 h 2984464"/>
              <a:gd name="connsiteX4244" fmla="*/ 688276 w 3916489"/>
              <a:gd name="connsiteY4244" fmla="*/ 2933077 h 2984464"/>
              <a:gd name="connsiteX4245" fmla="*/ 689991 w 3916489"/>
              <a:gd name="connsiteY4245" fmla="*/ 2931937 h 2984464"/>
              <a:gd name="connsiteX4246" fmla="*/ 691325 w 3916489"/>
              <a:gd name="connsiteY4246" fmla="*/ 2932413 h 2984464"/>
              <a:gd name="connsiteX4247" fmla="*/ 691325 w 3916489"/>
              <a:gd name="connsiteY4247" fmla="*/ 2931937 h 2984464"/>
              <a:gd name="connsiteX4248" fmla="*/ 691420 w 3916489"/>
              <a:gd name="connsiteY4248" fmla="*/ 2931463 h 2984464"/>
              <a:gd name="connsiteX4249" fmla="*/ 691420 w 3916489"/>
              <a:gd name="connsiteY4249" fmla="*/ 2930893 h 2984464"/>
              <a:gd name="connsiteX4250" fmla="*/ 691325 w 3916489"/>
              <a:gd name="connsiteY4250" fmla="*/ 2930133 h 2984464"/>
              <a:gd name="connsiteX4251" fmla="*/ 692086 w 3916489"/>
              <a:gd name="connsiteY4251" fmla="*/ 2930608 h 2984464"/>
              <a:gd name="connsiteX4252" fmla="*/ 694563 w 3916489"/>
              <a:gd name="connsiteY4252" fmla="*/ 2931652 h 2984464"/>
              <a:gd name="connsiteX4253" fmla="*/ 696182 w 3916489"/>
              <a:gd name="connsiteY4253" fmla="*/ 2928328 h 2984464"/>
              <a:gd name="connsiteX4254" fmla="*/ 696468 w 3916489"/>
              <a:gd name="connsiteY4254" fmla="*/ 2926523 h 2984464"/>
              <a:gd name="connsiteX4255" fmla="*/ 695420 w 3916489"/>
              <a:gd name="connsiteY4255" fmla="*/ 2925004 h 2984464"/>
              <a:gd name="connsiteX4256" fmla="*/ 696373 w 3916489"/>
              <a:gd name="connsiteY4256" fmla="*/ 2922534 h 2984464"/>
              <a:gd name="connsiteX4257" fmla="*/ 695801 w 3916489"/>
              <a:gd name="connsiteY4257" fmla="*/ 2918165 h 2984464"/>
              <a:gd name="connsiteX4258" fmla="*/ 696849 w 3916489"/>
              <a:gd name="connsiteY4258" fmla="*/ 2915885 h 2984464"/>
              <a:gd name="connsiteX4259" fmla="*/ 700088 w 3916489"/>
              <a:gd name="connsiteY4259" fmla="*/ 2914270 h 2984464"/>
              <a:gd name="connsiteX4260" fmla="*/ 700564 w 3916489"/>
              <a:gd name="connsiteY4260" fmla="*/ 2913320 h 2984464"/>
              <a:gd name="connsiteX4261" fmla="*/ 700564 w 3916489"/>
              <a:gd name="connsiteY4261" fmla="*/ 2912560 h 2984464"/>
              <a:gd name="connsiteX4262" fmla="*/ 700659 w 3916489"/>
              <a:gd name="connsiteY4262" fmla="*/ 2911800 h 2984464"/>
              <a:gd name="connsiteX4263" fmla="*/ 701040 w 3916489"/>
              <a:gd name="connsiteY4263" fmla="*/ 2911135 h 2984464"/>
              <a:gd name="connsiteX4264" fmla="*/ 701993 w 3916489"/>
              <a:gd name="connsiteY4264" fmla="*/ 2910661 h 2984464"/>
              <a:gd name="connsiteX4265" fmla="*/ 701421 w 3916489"/>
              <a:gd name="connsiteY4265" fmla="*/ 2908666 h 2984464"/>
              <a:gd name="connsiteX4266" fmla="*/ 700278 w 3916489"/>
              <a:gd name="connsiteY4266" fmla="*/ 2907241 h 2984464"/>
              <a:gd name="connsiteX4267" fmla="*/ 762000 w 3916489"/>
              <a:gd name="connsiteY4267" fmla="*/ 2898122 h 2984464"/>
              <a:gd name="connsiteX4268" fmla="*/ 762381 w 3916489"/>
              <a:gd name="connsiteY4268" fmla="*/ 2898787 h 2984464"/>
              <a:gd name="connsiteX4269" fmla="*/ 763048 w 3916489"/>
              <a:gd name="connsiteY4269" fmla="*/ 2899167 h 2984464"/>
              <a:gd name="connsiteX4270" fmla="*/ 764191 w 3916489"/>
              <a:gd name="connsiteY4270" fmla="*/ 2899262 h 2984464"/>
              <a:gd name="connsiteX4271" fmla="*/ 765334 w 3916489"/>
              <a:gd name="connsiteY4271" fmla="*/ 2899452 h 2984464"/>
              <a:gd name="connsiteX4272" fmla="*/ 768191 w 3916489"/>
              <a:gd name="connsiteY4272" fmla="*/ 2900782 h 2984464"/>
              <a:gd name="connsiteX4273" fmla="*/ 769715 w 3916489"/>
              <a:gd name="connsiteY4273" fmla="*/ 2902207 h 2984464"/>
              <a:gd name="connsiteX4274" fmla="*/ 770668 w 3916489"/>
              <a:gd name="connsiteY4274" fmla="*/ 2902587 h 2984464"/>
              <a:gd name="connsiteX4275" fmla="*/ 771620 w 3916489"/>
              <a:gd name="connsiteY4275" fmla="*/ 2901827 h 2984464"/>
              <a:gd name="connsiteX4276" fmla="*/ 772097 w 3916489"/>
              <a:gd name="connsiteY4276" fmla="*/ 2900687 h 2984464"/>
              <a:gd name="connsiteX4277" fmla="*/ 772097 w 3916489"/>
              <a:gd name="connsiteY4277" fmla="*/ 2899642 h 2984464"/>
              <a:gd name="connsiteX4278" fmla="*/ 771620 w 3916489"/>
              <a:gd name="connsiteY4278" fmla="*/ 2899072 h 2984464"/>
              <a:gd name="connsiteX4279" fmla="*/ 770477 w 3916489"/>
              <a:gd name="connsiteY4279" fmla="*/ 2899262 h 2984464"/>
              <a:gd name="connsiteX4280" fmla="*/ 771525 w 3916489"/>
              <a:gd name="connsiteY4280" fmla="*/ 2897172 h 2984464"/>
              <a:gd name="connsiteX4281" fmla="*/ 775335 w 3916489"/>
              <a:gd name="connsiteY4281" fmla="*/ 2896223 h 2984464"/>
              <a:gd name="connsiteX4282" fmla="*/ 776097 w 3916489"/>
              <a:gd name="connsiteY4282" fmla="*/ 2894703 h 2984464"/>
              <a:gd name="connsiteX4283" fmla="*/ 774573 w 3916489"/>
              <a:gd name="connsiteY4283" fmla="*/ 2895748 h 2984464"/>
              <a:gd name="connsiteX4284" fmla="*/ 773906 w 3916489"/>
              <a:gd name="connsiteY4284" fmla="*/ 2894988 h 2984464"/>
              <a:gd name="connsiteX4285" fmla="*/ 773716 w 3916489"/>
              <a:gd name="connsiteY4285" fmla="*/ 2893468 h 2984464"/>
              <a:gd name="connsiteX4286" fmla="*/ 773716 w 3916489"/>
              <a:gd name="connsiteY4286" fmla="*/ 2892043 h 2984464"/>
              <a:gd name="connsiteX4287" fmla="*/ 773240 w 3916489"/>
              <a:gd name="connsiteY4287" fmla="*/ 2891094 h 2984464"/>
              <a:gd name="connsiteX4288" fmla="*/ 770477 w 3916489"/>
              <a:gd name="connsiteY4288" fmla="*/ 2887864 h 2984464"/>
              <a:gd name="connsiteX4289" fmla="*/ 768953 w 3916489"/>
              <a:gd name="connsiteY4289" fmla="*/ 2886724 h 2984464"/>
              <a:gd name="connsiteX4290" fmla="*/ 766382 w 3916489"/>
              <a:gd name="connsiteY4290" fmla="*/ 2886344 h 2984464"/>
              <a:gd name="connsiteX4291" fmla="*/ 763810 w 3916489"/>
              <a:gd name="connsiteY4291" fmla="*/ 2886724 h 2984464"/>
              <a:gd name="connsiteX4292" fmla="*/ 762000 w 3916489"/>
              <a:gd name="connsiteY4292" fmla="*/ 2887864 h 2984464"/>
              <a:gd name="connsiteX4293" fmla="*/ 761619 w 3916489"/>
              <a:gd name="connsiteY4293" fmla="*/ 2888719 h 2984464"/>
              <a:gd name="connsiteX4294" fmla="*/ 760857 w 3916489"/>
              <a:gd name="connsiteY4294" fmla="*/ 2891094 h 2984464"/>
              <a:gd name="connsiteX4295" fmla="*/ 760476 w 3916489"/>
              <a:gd name="connsiteY4295" fmla="*/ 2892043 h 2984464"/>
              <a:gd name="connsiteX4296" fmla="*/ 760381 w 3916489"/>
              <a:gd name="connsiteY4296" fmla="*/ 2892993 h 2984464"/>
              <a:gd name="connsiteX4297" fmla="*/ 760667 w 3916489"/>
              <a:gd name="connsiteY4297" fmla="*/ 2894418 h 2984464"/>
              <a:gd name="connsiteX4298" fmla="*/ 762000 w 3916489"/>
              <a:gd name="connsiteY4298" fmla="*/ 2898122 h 2984464"/>
              <a:gd name="connsiteX4299" fmla="*/ 772382 w 3916489"/>
              <a:gd name="connsiteY4299" fmla="*/ 2918070 h 2984464"/>
              <a:gd name="connsiteX4300" fmla="*/ 772859 w 3916489"/>
              <a:gd name="connsiteY4300" fmla="*/ 2917405 h 2984464"/>
              <a:gd name="connsiteX4301" fmla="*/ 771620 w 3916489"/>
              <a:gd name="connsiteY4301" fmla="*/ 2915980 h 2984464"/>
              <a:gd name="connsiteX4302" fmla="*/ 769430 w 3916489"/>
              <a:gd name="connsiteY4302" fmla="*/ 2914650 h 2984464"/>
              <a:gd name="connsiteX4303" fmla="*/ 767334 w 3916489"/>
              <a:gd name="connsiteY4303" fmla="*/ 2914270 h 2984464"/>
              <a:gd name="connsiteX4304" fmla="*/ 766382 w 3916489"/>
              <a:gd name="connsiteY4304" fmla="*/ 2915505 h 2984464"/>
              <a:gd name="connsiteX4305" fmla="*/ 766096 w 3916489"/>
              <a:gd name="connsiteY4305" fmla="*/ 2916455 h 2984464"/>
              <a:gd name="connsiteX4306" fmla="*/ 765524 w 3916489"/>
              <a:gd name="connsiteY4306" fmla="*/ 2915505 h 2984464"/>
              <a:gd name="connsiteX4307" fmla="*/ 765048 w 3916489"/>
              <a:gd name="connsiteY4307" fmla="*/ 2914080 h 2984464"/>
              <a:gd name="connsiteX4308" fmla="*/ 765048 w 3916489"/>
              <a:gd name="connsiteY4308" fmla="*/ 2913605 h 2984464"/>
              <a:gd name="connsiteX4309" fmla="*/ 764476 w 3916489"/>
              <a:gd name="connsiteY4309" fmla="*/ 2913130 h 2984464"/>
              <a:gd name="connsiteX4310" fmla="*/ 762762 w 3916489"/>
              <a:gd name="connsiteY4310" fmla="*/ 2912085 h 2984464"/>
              <a:gd name="connsiteX4311" fmla="*/ 762000 w 3916489"/>
              <a:gd name="connsiteY4311" fmla="*/ 2911231 h 2984464"/>
              <a:gd name="connsiteX4312" fmla="*/ 760952 w 3916489"/>
              <a:gd name="connsiteY4312" fmla="*/ 2911041 h 2984464"/>
              <a:gd name="connsiteX4313" fmla="*/ 759905 w 3916489"/>
              <a:gd name="connsiteY4313" fmla="*/ 2911705 h 2984464"/>
              <a:gd name="connsiteX4314" fmla="*/ 759524 w 3916489"/>
              <a:gd name="connsiteY4314" fmla="*/ 2913225 h 2984464"/>
              <a:gd name="connsiteX4315" fmla="*/ 760285 w 3916489"/>
              <a:gd name="connsiteY4315" fmla="*/ 2915220 h 2984464"/>
              <a:gd name="connsiteX4316" fmla="*/ 760095 w 3916489"/>
              <a:gd name="connsiteY4316" fmla="*/ 2916075 h 2984464"/>
              <a:gd name="connsiteX4317" fmla="*/ 758571 w 3916489"/>
              <a:gd name="connsiteY4317" fmla="*/ 2915790 h 2984464"/>
              <a:gd name="connsiteX4318" fmla="*/ 758952 w 3916489"/>
              <a:gd name="connsiteY4318" fmla="*/ 2917974 h 2984464"/>
              <a:gd name="connsiteX4319" fmla="*/ 759619 w 3916489"/>
              <a:gd name="connsiteY4319" fmla="*/ 2918450 h 2984464"/>
              <a:gd name="connsiteX4320" fmla="*/ 760571 w 3916489"/>
              <a:gd name="connsiteY4320" fmla="*/ 2918450 h 2984464"/>
              <a:gd name="connsiteX4321" fmla="*/ 761809 w 3916489"/>
              <a:gd name="connsiteY4321" fmla="*/ 2919494 h 2984464"/>
              <a:gd name="connsiteX4322" fmla="*/ 762381 w 3916489"/>
              <a:gd name="connsiteY4322" fmla="*/ 2919399 h 2984464"/>
              <a:gd name="connsiteX4323" fmla="*/ 762667 w 3916489"/>
              <a:gd name="connsiteY4323" fmla="*/ 2919494 h 2984464"/>
              <a:gd name="connsiteX4324" fmla="*/ 762762 w 3916489"/>
              <a:gd name="connsiteY4324" fmla="*/ 2919779 h 2984464"/>
              <a:gd name="connsiteX4325" fmla="*/ 762667 w 3916489"/>
              <a:gd name="connsiteY4325" fmla="*/ 2920729 h 2984464"/>
              <a:gd name="connsiteX4326" fmla="*/ 762667 w 3916489"/>
              <a:gd name="connsiteY4326" fmla="*/ 2921014 h 2984464"/>
              <a:gd name="connsiteX4327" fmla="*/ 762952 w 3916489"/>
              <a:gd name="connsiteY4327" fmla="*/ 2921489 h 2984464"/>
              <a:gd name="connsiteX4328" fmla="*/ 763429 w 3916489"/>
              <a:gd name="connsiteY4328" fmla="*/ 2922819 h 2984464"/>
              <a:gd name="connsiteX4329" fmla="*/ 763619 w 3916489"/>
              <a:gd name="connsiteY4329" fmla="*/ 2923199 h 2984464"/>
              <a:gd name="connsiteX4330" fmla="*/ 764096 w 3916489"/>
              <a:gd name="connsiteY4330" fmla="*/ 2923199 h 2984464"/>
              <a:gd name="connsiteX4331" fmla="*/ 763524 w 3916489"/>
              <a:gd name="connsiteY4331" fmla="*/ 2921584 h 2984464"/>
              <a:gd name="connsiteX4332" fmla="*/ 763334 w 3916489"/>
              <a:gd name="connsiteY4332" fmla="*/ 2919969 h 2984464"/>
              <a:gd name="connsiteX4333" fmla="*/ 763619 w 3916489"/>
              <a:gd name="connsiteY4333" fmla="*/ 2918544 h 2984464"/>
              <a:gd name="connsiteX4334" fmla="*/ 764476 w 3916489"/>
              <a:gd name="connsiteY4334" fmla="*/ 2917215 h 2984464"/>
              <a:gd name="connsiteX4335" fmla="*/ 764858 w 3916489"/>
              <a:gd name="connsiteY4335" fmla="*/ 2918735 h 2984464"/>
              <a:gd name="connsiteX4336" fmla="*/ 765429 w 3916489"/>
              <a:gd name="connsiteY4336" fmla="*/ 2919874 h 2984464"/>
              <a:gd name="connsiteX4337" fmla="*/ 766286 w 3916489"/>
              <a:gd name="connsiteY4337" fmla="*/ 2920634 h 2984464"/>
              <a:gd name="connsiteX4338" fmla="*/ 767334 w 3916489"/>
              <a:gd name="connsiteY4338" fmla="*/ 2921014 h 2984464"/>
              <a:gd name="connsiteX4339" fmla="*/ 766572 w 3916489"/>
              <a:gd name="connsiteY4339" fmla="*/ 2918544 h 2984464"/>
              <a:gd name="connsiteX4340" fmla="*/ 766477 w 3916489"/>
              <a:gd name="connsiteY4340" fmla="*/ 2917595 h 2984464"/>
              <a:gd name="connsiteX4341" fmla="*/ 767048 w 3916489"/>
              <a:gd name="connsiteY4341" fmla="*/ 2917215 h 2984464"/>
              <a:gd name="connsiteX4342" fmla="*/ 769239 w 3916489"/>
              <a:gd name="connsiteY4342" fmla="*/ 2917690 h 2984464"/>
              <a:gd name="connsiteX4343" fmla="*/ 770382 w 3916489"/>
              <a:gd name="connsiteY4343" fmla="*/ 2917785 h 2984464"/>
              <a:gd name="connsiteX4344" fmla="*/ 771620 w 3916489"/>
              <a:gd name="connsiteY4344" fmla="*/ 2917215 h 2984464"/>
              <a:gd name="connsiteX4345" fmla="*/ 772001 w 3916489"/>
              <a:gd name="connsiteY4345" fmla="*/ 2918070 h 2984464"/>
              <a:gd name="connsiteX4346" fmla="*/ 773906 w 3916489"/>
              <a:gd name="connsiteY4346" fmla="*/ 2920254 h 2984464"/>
              <a:gd name="connsiteX4347" fmla="*/ 774383 w 3916489"/>
              <a:gd name="connsiteY4347" fmla="*/ 2919399 h 2984464"/>
              <a:gd name="connsiteX4348" fmla="*/ 773811 w 3916489"/>
              <a:gd name="connsiteY4348" fmla="*/ 2919209 h 2984464"/>
              <a:gd name="connsiteX4349" fmla="*/ 772382 w 3916489"/>
              <a:gd name="connsiteY4349" fmla="*/ 2918070 h 2984464"/>
              <a:gd name="connsiteX4350" fmla="*/ 1020699 w 3916489"/>
              <a:gd name="connsiteY4350" fmla="*/ 2857848 h 2984464"/>
              <a:gd name="connsiteX4351" fmla="*/ 1019080 w 3916489"/>
              <a:gd name="connsiteY4351" fmla="*/ 2855949 h 2984464"/>
              <a:gd name="connsiteX4352" fmla="*/ 1017746 w 3916489"/>
              <a:gd name="connsiteY4352" fmla="*/ 2855379 h 2984464"/>
              <a:gd name="connsiteX4353" fmla="*/ 1017175 w 3916489"/>
              <a:gd name="connsiteY4353" fmla="*/ 2854999 h 2984464"/>
              <a:gd name="connsiteX4354" fmla="*/ 1016794 w 3916489"/>
              <a:gd name="connsiteY4354" fmla="*/ 2854429 h 2984464"/>
              <a:gd name="connsiteX4355" fmla="*/ 1012984 w 3916489"/>
              <a:gd name="connsiteY4355" fmla="*/ 2857563 h 2984464"/>
              <a:gd name="connsiteX4356" fmla="*/ 1008793 w 3916489"/>
              <a:gd name="connsiteY4356" fmla="*/ 2859843 h 2984464"/>
              <a:gd name="connsiteX4357" fmla="*/ 1007364 w 3916489"/>
              <a:gd name="connsiteY4357" fmla="*/ 2861458 h 2984464"/>
              <a:gd name="connsiteX4358" fmla="*/ 1006031 w 3916489"/>
              <a:gd name="connsiteY4358" fmla="*/ 2863927 h 2984464"/>
              <a:gd name="connsiteX4359" fmla="*/ 1003649 w 3916489"/>
              <a:gd name="connsiteY4359" fmla="*/ 2869722 h 2984464"/>
              <a:gd name="connsiteX4360" fmla="*/ 1007078 w 3916489"/>
              <a:gd name="connsiteY4360" fmla="*/ 2871146 h 2984464"/>
              <a:gd name="connsiteX4361" fmla="*/ 1010793 w 3916489"/>
              <a:gd name="connsiteY4361" fmla="*/ 2870956 h 2984464"/>
              <a:gd name="connsiteX4362" fmla="*/ 1014222 w 3916489"/>
              <a:gd name="connsiteY4362" fmla="*/ 2869342 h 2984464"/>
              <a:gd name="connsiteX4363" fmla="*/ 1016794 w 3916489"/>
              <a:gd name="connsiteY4363" fmla="*/ 2866587 h 2984464"/>
              <a:gd name="connsiteX4364" fmla="*/ 1017842 w 3916489"/>
              <a:gd name="connsiteY4364" fmla="*/ 2868012 h 2984464"/>
              <a:gd name="connsiteX4365" fmla="*/ 1018699 w 3916489"/>
              <a:gd name="connsiteY4365" fmla="*/ 2867822 h 2984464"/>
              <a:gd name="connsiteX4366" fmla="*/ 1020413 w 3916489"/>
              <a:gd name="connsiteY4366" fmla="*/ 2865827 h 2984464"/>
              <a:gd name="connsiteX4367" fmla="*/ 1024604 w 3916489"/>
              <a:gd name="connsiteY4367" fmla="*/ 2864307 h 2984464"/>
              <a:gd name="connsiteX4368" fmla="*/ 1025652 w 3916489"/>
              <a:gd name="connsiteY4368" fmla="*/ 2863548 h 2984464"/>
              <a:gd name="connsiteX4369" fmla="*/ 1026319 w 3916489"/>
              <a:gd name="connsiteY4369" fmla="*/ 2860413 h 2984464"/>
              <a:gd name="connsiteX4370" fmla="*/ 1023842 w 3916489"/>
              <a:gd name="connsiteY4370" fmla="*/ 2858893 h 2984464"/>
              <a:gd name="connsiteX4371" fmla="*/ 1020699 w 3916489"/>
              <a:gd name="connsiteY4371" fmla="*/ 2857848 h 2984464"/>
              <a:gd name="connsiteX4372" fmla="*/ 1487424 w 3916489"/>
              <a:gd name="connsiteY4372" fmla="*/ 2658662 h 2984464"/>
              <a:gd name="connsiteX4373" fmla="*/ 1488091 w 3916489"/>
              <a:gd name="connsiteY4373" fmla="*/ 2656668 h 2984464"/>
              <a:gd name="connsiteX4374" fmla="*/ 1487138 w 3916489"/>
              <a:gd name="connsiteY4374" fmla="*/ 2655908 h 2984464"/>
              <a:gd name="connsiteX4375" fmla="*/ 1488186 w 3916489"/>
              <a:gd name="connsiteY4375" fmla="*/ 2656003 h 2984464"/>
              <a:gd name="connsiteX4376" fmla="*/ 1488948 w 3916489"/>
              <a:gd name="connsiteY4376" fmla="*/ 2655623 h 2984464"/>
              <a:gd name="connsiteX4377" fmla="*/ 1490472 w 3916489"/>
              <a:gd name="connsiteY4377" fmla="*/ 2654388 h 2984464"/>
              <a:gd name="connsiteX4378" fmla="*/ 1492282 w 3916489"/>
              <a:gd name="connsiteY4378" fmla="*/ 2654008 h 2984464"/>
              <a:gd name="connsiteX4379" fmla="*/ 1492663 w 3916489"/>
              <a:gd name="connsiteY4379" fmla="*/ 2653628 h 2984464"/>
              <a:gd name="connsiteX4380" fmla="*/ 1491901 w 3916489"/>
              <a:gd name="connsiteY4380" fmla="*/ 2652678 h 2984464"/>
              <a:gd name="connsiteX4381" fmla="*/ 1491901 w 3916489"/>
              <a:gd name="connsiteY4381" fmla="*/ 2651918 h 2984464"/>
              <a:gd name="connsiteX4382" fmla="*/ 1493806 w 3916489"/>
              <a:gd name="connsiteY4382" fmla="*/ 2652013 h 2984464"/>
              <a:gd name="connsiteX4383" fmla="*/ 1496092 w 3916489"/>
              <a:gd name="connsiteY4383" fmla="*/ 2651634 h 2984464"/>
              <a:gd name="connsiteX4384" fmla="*/ 1497330 w 3916489"/>
              <a:gd name="connsiteY4384" fmla="*/ 2650589 h 2984464"/>
              <a:gd name="connsiteX4385" fmla="*/ 1496377 w 3916489"/>
              <a:gd name="connsiteY4385" fmla="*/ 2648784 h 2984464"/>
              <a:gd name="connsiteX4386" fmla="*/ 1494663 w 3916489"/>
              <a:gd name="connsiteY4386" fmla="*/ 2649639 h 2984464"/>
              <a:gd name="connsiteX4387" fmla="*/ 1487615 w 3916489"/>
              <a:gd name="connsiteY4387" fmla="*/ 2647074 h 2984464"/>
              <a:gd name="connsiteX4388" fmla="*/ 1487710 w 3916489"/>
              <a:gd name="connsiteY4388" fmla="*/ 2646409 h 2984464"/>
              <a:gd name="connsiteX4389" fmla="*/ 1487996 w 3916489"/>
              <a:gd name="connsiteY4389" fmla="*/ 2644699 h 2984464"/>
              <a:gd name="connsiteX4390" fmla="*/ 1487519 w 3916489"/>
              <a:gd name="connsiteY4390" fmla="*/ 2645079 h 2984464"/>
              <a:gd name="connsiteX4391" fmla="*/ 1487043 w 3916489"/>
              <a:gd name="connsiteY4391" fmla="*/ 2645554 h 2984464"/>
              <a:gd name="connsiteX4392" fmla="*/ 1486567 w 3916489"/>
              <a:gd name="connsiteY4392" fmla="*/ 2644699 h 2984464"/>
              <a:gd name="connsiteX4393" fmla="*/ 1487615 w 3916489"/>
              <a:gd name="connsiteY4393" fmla="*/ 2643560 h 2984464"/>
              <a:gd name="connsiteX4394" fmla="*/ 1488758 w 3916489"/>
              <a:gd name="connsiteY4394" fmla="*/ 2642610 h 2984464"/>
              <a:gd name="connsiteX4395" fmla="*/ 1489519 w 3916489"/>
              <a:gd name="connsiteY4395" fmla="*/ 2641470 h 2984464"/>
              <a:gd name="connsiteX4396" fmla="*/ 1489519 w 3916489"/>
              <a:gd name="connsiteY4396" fmla="*/ 2639950 h 2984464"/>
              <a:gd name="connsiteX4397" fmla="*/ 1490853 w 3916489"/>
              <a:gd name="connsiteY4397" fmla="*/ 2639855 h 2984464"/>
              <a:gd name="connsiteX4398" fmla="*/ 1491520 w 3916489"/>
              <a:gd name="connsiteY4398" fmla="*/ 2639190 h 2984464"/>
              <a:gd name="connsiteX4399" fmla="*/ 1491329 w 3916489"/>
              <a:gd name="connsiteY4399" fmla="*/ 2638430 h 2984464"/>
              <a:gd name="connsiteX4400" fmla="*/ 1490091 w 3916489"/>
              <a:gd name="connsiteY4400" fmla="*/ 2638335 h 2984464"/>
              <a:gd name="connsiteX4401" fmla="*/ 1488853 w 3916489"/>
              <a:gd name="connsiteY4401" fmla="*/ 2638620 h 2984464"/>
              <a:gd name="connsiteX4402" fmla="*/ 1485900 w 3916489"/>
              <a:gd name="connsiteY4402" fmla="*/ 2640710 h 2984464"/>
              <a:gd name="connsiteX4403" fmla="*/ 1485328 w 3916489"/>
              <a:gd name="connsiteY4403" fmla="*/ 2641280 h 2984464"/>
              <a:gd name="connsiteX4404" fmla="*/ 1485138 w 3916489"/>
              <a:gd name="connsiteY4404" fmla="*/ 2641755 h 2984464"/>
              <a:gd name="connsiteX4405" fmla="*/ 1484948 w 3916489"/>
              <a:gd name="connsiteY4405" fmla="*/ 2641945 h 2984464"/>
              <a:gd name="connsiteX4406" fmla="*/ 1484376 w 3916489"/>
              <a:gd name="connsiteY4406" fmla="*/ 2641660 h 2984464"/>
              <a:gd name="connsiteX4407" fmla="*/ 1484281 w 3916489"/>
              <a:gd name="connsiteY4407" fmla="*/ 2641185 h 2984464"/>
              <a:gd name="connsiteX4408" fmla="*/ 1484281 w 3916489"/>
              <a:gd name="connsiteY4408" fmla="*/ 2640330 h 2984464"/>
              <a:gd name="connsiteX4409" fmla="*/ 1484185 w 3916489"/>
              <a:gd name="connsiteY4409" fmla="*/ 2639570 h 2984464"/>
              <a:gd name="connsiteX4410" fmla="*/ 1483138 w 3916489"/>
              <a:gd name="connsiteY4410" fmla="*/ 2638905 h 2984464"/>
              <a:gd name="connsiteX4411" fmla="*/ 1482661 w 3916489"/>
              <a:gd name="connsiteY4411" fmla="*/ 2638430 h 2984464"/>
              <a:gd name="connsiteX4412" fmla="*/ 1482281 w 3916489"/>
              <a:gd name="connsiteY4412" fmla="*/ 2638430 h 2984464"/>
              <a:gd name="connsiteX4413" fmla="*/ 1481995 w 3916489"/>
              <a:gd name="connsiteY4413" fmla="*/ 2640425 h 2984464"/>
              <a:gd name="connsiteX4414" fmla="*/ 1481709 w 3916489"/>
              <a:gd name="connsiteY4414" fmla="*/ 2640710 h 2984464"/>
              <a:gd name="connsiteX4415" fmla="*/ 1480661 w 3916489"/>
              <a:gd name="connsiteY4415" fmla="*/ 2640710 h 2984464"/>
              <a:gd name="connsiteX4416" fmla="*/ 1479709 w 3916489"/>
              <a:gd name="connsiteY4416" fmla="*/ 2641185 h 2984464"/>
              <a:gd name="connsiteX4417" fmla="*/ 1479137 w 3916489"/>
              <a:gd name="connsiteY4417" fmla="*/ 2642325 h 2984464"/>
              <a:gd name="connsiteX4418" fmla="*/ 1478756 w 3916489"/>
              <a:gd name="connsiteY4418" fmla="*/ 2643940 h 2984464"/>
              <a:gd name="connsiteX4419" fmla="*/ 1478471 w 3916489"/>
              <a:gd name="connsiteY4419" fmla="*/ 2645554 h 2984464"/>
              <a:gd name="connsiteX4420" fmla="*/ 1484185 w 3916489"/>
              <a:gd name="connsiteY4420" fmla="*/ 2644794 h 2984464"/>
              <a:gd name="connsiteX4421" fmla="*/ 1485995 w 3916489"/>
              <a:gd name="connsiteY4421" fmla="*/ 2645554 h 2984464"/>
              <a:gd name="connsiteX4422" fmla="*/ 1484567 w 3916489"/>
              <a:gd name="connsiteY4422" fmla="*/ 2648024 h 2984464"/>
              <a:gd name="connsiteX4423" fmla="*/ 1482661 w 3916489"/>
              <a:gd name="connsiteY4423" fmla="*/ 2649544 h 2984464"/>
              <a:gd name="connsiteX4424" fmla="*/ 1482090 w 3916489"/>
              <a:gd name="connsiteY4424" fmla="*/ 2650873 h 2984464"/>
              <a:gd name="connsiteX4425" fmla="*/ 1484567 w 3916489"/>
              <a:gd name="connsiteY4425" fmla="*/ 2652773 h 2984464"/>
              <a:gd name="connsiteX4426" fmla="*/ 1483424 w 3916489"/>
              <a:gd name="connsiteY4426" fmla="*/ 2654578 h 2984464"/>
              <a:gd name="connsiteX4427" fmla="*/ 1482661 w 3916489"/>
              <a:gd name="connsiteY4427" fmla="*/ 2656098 h 2984464"/>
              <a:gd name="connsiteX4428" fmla="*/ 1482566 w 3916489"/>
              <a:gd name="connsiteY4428" fmla="*/ 2657617 h 2984464"/>
              <a:gd name="connsiteX4429" fmla="*/ 1483614 w 3916489"/>
              <a:gd name="connsiteY4429" fmla="*/ 2659232 h 2984464"/>
              <a:gd name="connsiteX4430" fmla="*/ 1485043 w 3916489"/>
              <a:gd name="connsiteY4430" fmla="*/ 2660087 h 2984464"/>
              <a:gd name="connsiteX4431" fmla="*/ 1486472 w 3916489"/>
              <a:gd name="connsiteY4431" fmla="*/ 2659897 h 2984464"/>
              <a:gd name="connsiteX4432" fmla="*/ 1487424 w 3916489"/>
              <a:gd name="connsiteY4432" fmla="*/ 2658662 h 2984464"/>
              <a:gd name="connsiteX4433" fmla="*/ 1474470 w 3916489"/>
              <a:gd name="connsiteY4433" fmla="*/ 2658282 h 2984464"/>
              <a:gd name="connsiteX4434" fmla="*/ 1471708 w 3916489"/>
              <a:gd name="connsiteY4434" fmla="*/ 2658282 h 2984464"/>
              <a:gd name="connsiteX4435" fmla="*/ 1469708 w 3916489"/>
              <a:gd name="connsiteY4435" fmla="*/ 2657428 h 2984464"/>
              <a:gd name="connsiteX4436" fmla="*/ 1468946 w 3916489"/>
              <a:gd name="connsiteY4436" fmla="*/ 2657428 h 2984464"/>
              <a:gd name="connsiteX4437" fmla="*/ 1468946 w 3916489"/>
              <a:gd name="connsiteY4437" fmla="*/ 2656668 h 2984464"/>
              <a:gd name="connsiteX4438" fmla="*/ 1473136 w 3916489"/>
              <a:gd name="connsiteY4438" fmla="*/ 2656098 h 2984464"/>
              <a:gd name="connsiteX4439" fmla="*/ 1474565 w 3916489"/>
              <a:gd name="connsiteY4439" fmla="*/ 2655053 h 2984464"/>
              <a:gd name="connsiteX4440" fmla="*/ 1473136 w 3916489"/>
              <a:gd name="connsiteY4440" fmla="*/ 2653913 h 2984464"/>
              <a:gd name="connsiteX4441" fmla="*/ 1470374 w 3916489"/>
              <a:gd name="connsiteY4441" fmla="*/ 2652678 h 2984464"/>
              <a:gd name="connsiteX4442" fmla="*/ 1469327 w 3916489"/>
              <a:gd name="connsiteY4442" fmla="*/ 2651158 h 2984464"/>
              <a:gd name="connsiteX4443" fmla="*/ 1468184 w 3916489"/>
              <a:gd name="connsiteY4443" fmla="*/ 2652963 h 2984464"/>
              <a:gd name="connsiteX4444" fmla="*/ 1466660 w 3916489"/>
              <a:gd name="connsiteY4444" fmla="*/ 2653438 h 2984464"/>
              <a:gd name="connsiteX4445" fmla="*/ 1465231 w 3916489"/>
              <a:gd name="connsiteY4445" fmla="*/ 2652678 h 2984464"/>
              <a:gd name="connsiteX4446" fmla="*/ 1464659 w 3916489"/>
              <a:gd name="connsiteY4446" fmla="*/ 2650779 h 2984464"/>
              <a:gd name="connsiteX4447" fmla="*/ 1464850 w 3916489"/>
              <a:gd name="connsiteY4447" fmla="*/ 2649449 h 2984464"/>
              <a:gd name="connsiteX4448" fmla="*/ 1465135 w 3916489"/>
              <a:gd name="connsiteY4448" fmla="*/ 2648594 h 2984464"/>
              <a:gd name="connsiteX4449" fmla="*/ 1464945 w 3916489"/>
              <a:gd name="connsiteY4449" fmla="*/ 2648214 h 2984464"/>
              <a:gd name="connsiteX4450" fmla="*/ 1462754 w 3916489"/>
              <a:gd name="connsiteY4450" fmla="*/ 2647929 h 2984464"/>
              <a:gd name="connsiteX4451" fmla="*/ 1461230 w 3916489"/>
              <a:gd name="connsiteY4451" fmla="*/ 2647359 h 2984464"/>
              <a:gd name="connsiteX4452" fmla="*/ 1460468 w 3916489"/>
              <a:gd name="connsiteY4452" fmla="*/ 2647264 h 2984464"/>
              <a:gd name="connsiteX4453" fmla="*/ 1458659 w 3916489"/>
              <a:gd name="connsiteY4453" fmla="*/ 2647549 h 2984464"/>
              <a:gd name="connsiteX4454" fmla="*/ 1454372 w 3916489"/>
              <a:gd name="connsiteY4454" fmla="*/ 2650493 h 2984464"/>
              <a:gd name="connsiteX4455" fmla="*/ 1451896 w 3916489"/>
              <a:gd name="connsiteY4455" fmla="*/ 2651538 h 2984464"/>
              <a:gd name="connsiteX4456" fmla="*/ 1451134 w 3916489"/>
              <a:gd name="connsiteY4456" fmla="*/ 2652108 h 2984464"/>
              <a:gd name="connsiteX4457" fmla="*/ 1450467 w 3916489"/>
              <a:gd name="connsiteY4457" fmla="*/ 2653153 h 2984464"/>
              <a:gd name="connsiteX4458" fmla="*/ 1449515 w 3916489"/>
              <a:gd name="connsiteY4458" fmla="*/ 2655718 h 2984464"/>
              <a:gd name="connsiteX4459" fmla="*/ 1448848 w 3916489"/>
              <a:gd name="connsiteY4459" fmla="*/ 2656858 h 2984464"/>
              <a:gd name="connsiteX4460" fmla="*/ 1449324 w 3916489"/>
              <a:gd name="connsiteY4460" fmla="*/ 2657617 h 2984464"/>
              <a:gd name="connsiteX4461" fmla="*/ 1448372 w 3916489"/>
              <a:gd name="connsiteY4461" fmla="*/ 2659232 h 2984464"/>
              <a:gd name="connsiteX4462" fmla="*/ 1451229 w 3916489"/>
              <a:gd name="connsiteY4462" fmla="*/ 2662272 h 2984464"/>
              <a:gd name="connsiteX4463" fmla="*/ 1452182 w 3916489"/>
              <a:gd name="connsiteY4463" fmla="*/ 2663982 h 2984464"/>
              <a:gd name="connsiteX4464" fmla="*/ 1451515 w 3916489"/>
              <a:gd name="connsiteY4464" fmla="*/ 2665596 h 2984464"/>
              <a:gd name="connsiteX4465" fmla="*/ 1453896 w 3916489"/>
              <a:gd name="connsiteY4465" fmla="*/ 2668731 h 2984464"/>
              <a:gd name="connsiteX4466" fmla="*/ 1455039 w 3916489"/>
              <a:gd name="connsiteY4466" fmla="*/ 2667591 h 2984464"/>
              <a:gd name="connsiteX4467" fmla="*/ 1457420 w 3916489"/>
              <a:gd name="connsiteY4467" fmla="*/ 2666071 h 2984464"/>
              <a:gd name="connsiteX4468" fmla="*/ 1458563 w 3916489"/>
              <a:gd name="connsiteY4468" fmla="*/ 2664647 h 2984464"/>
              <a:gd name="connsiteX4469" fmla="*/ 1459040 w 3916489"/>
              <a:gd name="connsiteY4469" fmla="*/ 2665691 h 2984464"/>
              <a:gd name="connsiteX4470" fmla="*/ 1459706 w 3916489"/>
              <a:gd name="connsiteY4470" fmla="*/ 2665881 h 2984464"/>
              <a:gd name="connsiteX4471" fmla="*/ 1461421 w 3916489"/>
              <a:gd name="connsiteY4471" fmla="*/ 2665501 h 2984464"/>
              <a:gd name="connsiteX4472" fmla="*/ 1462278 w 3916489"/>
              <a:gd name="connsiteY4472" fmla="*/ 2665786 h 2984464"/>
              <a:gd name="connsiteX4473" fmla="*/ 1462659 w 3916489"/>
              <a:gd name="connsiteY4473" fmla="*/ 2666641 h 2984464"/>
              <a:gd name="connsiteX4474" fmla="*/ 1462945 w 3916489"/>
              <a:gd name="connsiteY4474" fmla="*/ 2667781 h 2984464"/>
              <a:gd name="connsiteX4475" fmla="*/ 1463516 w 3916489"/>
              <a:gd name="connsiteY4475" fmla="*/ 2669016 h 2984464"/>
              <a:gd name="connsiteX4476" fmla="*/ 1464469 w 3916489"/>
              <a:gd name="connsiteY4476" fmla="*/ 2668731 h 2984464"/>
              <a:gd name="connsiteX4477" fmla="*/ 1466850 w 3916489"/>
              <a:gd name="connsiteY4477" fmla="*/ 2664267 h 2984464"/>
              <a:gd name="connsiteX4478" fmla="*/ 1467802 w 3916489"/>
              <a:gd name="connsiteY4478" fmla="*/ 2663127 h 2984464"/>
              <a:gd name="connsiteX4479" fmla="*/ 1468469 w 3916489"/>
              <a:gd name="connsiteY4479" fmla="*/ 2663317 h 2984464"/>
              <a:gd name="connsiteX4480" fmla="*/ 1470851 w 3916489"/>
              <a:gd name="connsiteY4480" fmla="*/ 2664647 h 2984464"/>
              <a:gd name="connsiteX4481" fmla="*/ 1471708 w 3916489"/>
              <a:gd name="connsiteY4481" fmla="*/ 2664836 h 2984464"/>
              <a:gd name="connsiteX4482" fmla="*/ 1472375 w 3916489"/>
              <a:gd name="connsiteY4482" fmla="*/ 2664741 h 2984464"/>
              <a:gd name="connsiteX4483" fmla="*/ 1477232 w 3916489"/>
              <a:gd name="connsiteY4483" fmla="*/ 2662652 h 2984464"/>
              <a:gd name="connsiteX4484" fmla="*/ 1478566 w 3916489"/>
              <a:gd name="connsiteY4484" fmla="*/ 2661417 h 2984464"/>
              <a:gd name="connsiteX4485" fmla="*/ 1479614 w 3916489"/>
              <a:gd name="connsiteY4485" fmla="*/ 2659232 h 2984464"/>
              <a:gd name="connsiteX4486" fmla="*/ 1480090 w 3916489"/>
              <a:gd name="connsiteY4486" fmla="*/ 2658473 h 2984464"/>
              <a:gd name="connsiteX4487" fmla="*/ 1479042 w 3916489"/>
              <a:gd name="connsiteY4487" fmla="*/ 2658093 h 2984464"/>
              <a:gd name="connsiteX4488" fmla="*/ 1474470 w 3916489"/>
              <a:gd name="connsiteY4488" fmla="*/ 2658282 h 2984464"/>
              <a:gd name="connsiteX4489" fmla="*/ 1144334 w 3916489"/>
              <a:gd name="connsiteY4489" fmla="*/ 2823178 h 2984464"/>
              <a:gd name="connsiteX4490" fmla="*/ 1143667 w 3916489"/>
              <a:gd name="connsiteY4490" fmla="*/ 2822703 h 2984464"/>
              <a:gd name="connsiteX4491" fmla="*/ 1143000 w 3916489"/>
              <a:gd name="connsiteY4491" fmla="*/ 2822418 h 2984464"/>
              <a:gd name="connsiteX4492" fmla="*/ 1142238 w 3916489"/>
              <a:gd name="connsiteY4492" fmla="*/ 2822229 h 2984464"/>
              <a:gd name="connsiteX4493" fmla="*/ 1141000 w 3916489"/>
              <a:gd name="connsiteY4493" fmla="*/ 2821469 h 2984464"/>
              <a:gd name="connsiteX4494" fmla="*/ 1139285 w 3916489"/>
              <a:gd name="connsiteY4494" fmla="*/ 2820899 h 2984464"/>
              <a:gd name="connsiteX4495" fmla="*/ 1137666 w 3916489"/>
              <a:gd name="connsiteY4495" fmla="*/ 2820709 h 2984464"/>
              <a:gd name="connsiteX4496" fmla="*/ 1136714 w 3916489"/>
              <a:gd name="connsiteY4496" fmla="*/ 2821089 h 2984464"/>
              <a:gd name="connsiteX4497" fmla="*/ 1136047 w 3916489"/>
              <a:gd name="connsiteY4497" fmla="*/ 2822229 h 2984464"/>
              <a:gd name="connsiteX4498" fmla="*/ 1135380 w 3916489"/>
              <a:gd name="connsiteY4498" fmla="*/ 2822798 h 2984464"/>
              <a:gd name="connsiteX4499" fmla="*/ 1134618 w 3916489"/>
              <a:gd name="connsiteY4499" fmla="*/ 2822988 h 2984464"/>
              <a:gd name="connsiteX4500" fmla="*/ 1133475 w 3916489"/>
              <a:gd name="connsiteY4500" fmla="*/ 2822988 h 2984464"/>
              <a:gd name="connsiteX4501" fmla="*/ 1132618 w 3916489"/>
              <a:gd name="connsiteY4501" fmla="*/ 2823178 h 2984464"/>
              <a:gd name="connsiteX4502" fmla="*/ 1132427 w 3916489"/>
              <a:gd name="connsiteY4502" fmla="*/ 2823653 h 2984464"/>
              <a:gd name="connsiteX4503" fmla="*/ 1132332 w 3916489"/>
              <a:gd name="connsiteY4503" fmla="*/ 2824413 h 2984464"/>
              <a:gd name="connsiteX4504" fmla="*/ 1131856 w 3916489"/>
              <a:gd name="connsiteY4504" fmla="*/ 2825363 h 2984464"/>
              <a:gd name="connsiteX4505" fmla="*/ 1127379 w 3916489"/>
              <a:gd name="connsiteY4505" fmla="*/ 2830207 h 2984464"/>
              <a:gd name="connsiteX4506" fmla="*/ 1125665 w 3916489"/>
              <a:gd name="connsiteY4506" fmla="*/ 2833722 h 2984464"/>
              <a:gd name="connsiteX4507" fmla="*/ 1126331 w 3916489"/>
              <a:gd name="connsiteY4507" fmla="*/ 2837616 h 2984464"/>
              <a:gd name="connsiteX4508" fmla="*/ 1126712 w 3916489"/>
              <a:gd name="connsiteY4508" fmla="*/ 2836761 h 2984464"/>
              <a:gd name="connsiteX4509" fmla="*/ 1128141 w 3916489"/>
              <a:gd name="connsiteY4509" fmla="*/ 2838281 h 2984464"/>
              <a:gd name="connsiteX4510" fmla="*/ 1128998 w 3916489"/>
              <a:gd name="connsiteY4510" fmla="*/ 2838566 h 2984464"/>
              <a:gd name="connsiteX4511" fmla="*/ 1129760 w 3916489"/>
              <a:gd name="connsiteY4511" fmla="*/ 2837806 h 2984464"/>
              <a:gd name="connsiteX4512" fmla="*/ 1130903 w 3916489"/>
              <a:gd name="connsiteY4512" fmla="*/ 2836096 h 2984464"/>
              <a:gd name="connsiteX4513" fmla="*/ 1132046 w 3916489"/>
              <a:gd name="connsiteY4513" fmla="*/ 2834862 h 2984464"/>
              <a:gd name="connsiteX4514" fmla="*/ 1135571 w 3916489"/>
              <a:gd name="connsiteY4514" fmla="*/ 2832202 h 2984464"/>
              <a:gd name="connsiteX4515" fmla="*/ 1137571 w 3916489"/>
              <a:gd name="connsiteY4515" fmla="*/ 2833152 h 2984464"/>
              <a:gd name="connsiteX4516" fmla="*/ 1139285 w 3916489"/>
              <a:gd name="connsiteY4516" fmla="*/ 2833437 h 2984464"/>
              <a:gd name="connsiteX4517" fmla="*/ 1140905 w 3916489"/>
              <a:gd name="connsiteY4517" fmla="*/ 2832677 h 2984464"/>
              <a:gd name="connsiteX4518" fmla="*/ 1142524 w 3916489"/>
              <a:gd name="connsiteY4518" fmla="*/ 2830777 h 2984464"/>
              <a:gd name="connsiteX4519" fmla="*/ 1144619 w 3916489"/>
              <a:gd name="connsiteY4519" fmla="*/ 2826408 h 2984464"/>
              <a:gd name="connsiteX4520" fmla="*/ 1144715 w 3916489"/>
              <a:gd name="connsiteY4520" fmla="*/ 2825838 h 2984464"/>
              <a:gd name="connsiteX4521" fmla="*/ 1144715 w 3916489"/>
              <a:gd name="connsiteY4521" fmla="*/ 2825173 h 2984464"/>
              <a:gd name="connsiteX4522" fmla="*/ 1144905 w 3916489"/>
              <a:gd name="connsiteY4522" fmla="*/ 2824033 h 2984464"/>
              <a:gd name="connsiteX4523" fmla="*/ 1144334 w 3916489"/>
              <a:gd name="connsiteY4523" fmla="*/ 2823178 h 2984464"/>
              <a:gd name="connsiteX4524" fmla="*/ 1205389 w 3916489"/>
              <a:gd name="connsiteY4524" fmla="*/ 2803136 h 2984464"/>
              <a:gd name="connsiteX4525" fmla="*/ 1205198 w 3916489"/>
              <a:gd name="connsiteY4525" fmla="*/ 2802757 h 2984464"/>
              <a:gd name="connsiteX4526" fmla="*/ 1205008 w 3916489"/>
              <a:gd name="connsiteY4526" fmla="*/ 2802471 h 2984464"/>
              <a:gd name="connsiteX4527" fmla="*/ 1204817 w 3916489"/>
              <a:gd name="connsiteY4527" fmla="*/ 2802092 h 2984464"/>
              <a:gd name="connsiteX4528" fmla="*/ 1204817 w 3916489"/>
              <a:gd name="connsiteY4528" fmla="*/ 2801522 h 2984464"/>
              <a:gd name="connsiteX4529" fmla="*/ 1204055 w 3916489"/>
              <a:gd name="connsiteY4529" fmla="*/ 2801807 h 2984464"/>
              <a:gd name="connsiteX4530" fmla="*/ 1203484 w 3916489"/>
              <a:gd name="connsiteY4530" fmla="*/ 2801427 h 2984464"/>
              <a:gd name="connsiteX4531" fmla="*/ 1202912 w 3916489"/>
              <a:gd name="connsiteY4531" fmla="*/ 2800762 h 2984464"/>
              <a:gd name="connsiteX4532" fmla="*/ 1202055 w 3916489"/>
              <a:gd name="connsiteY4532" fmla="*/ 2800097 h 2984464"/>
              <a:gd name="connsiteX4533" fmla="*/ 1201007 w 3916489"/>
              <a:gd name="connsiteY4533" fmla="*/ 2799907 h 2984464"/>
              <a:gd name="connsiteX4534" fmla="*/ 1200150 w 3916489"/>
              <a:gd name="connsiteY4534" fmla="*/ 2800097 h 2984464"/>
              <a:gd name="connsiteX4535" fmla="*/ 1199293 w 3916489"/>
              <a:gd name="connsiteY4535" fmla="*/ 2800192 h 2984464"/>
              <a:gd name="connsiteX4536" fmla="*/ 1198245 w 3916489"/>
              <a:gd name="connsiteY4536" fmla="*/ 2799242 h 2984464"/>
              <a:gd name="connsiteX4537" fmla="*/ 1196816 w 3916489"/>
              <a:gd name="connsiteY4537" fmla="*/ 2800382 h 2984464"/>
              <a:gd name="connsiteX4538" fmla="*/ 1193578 w 3916489"/>
              <a:gd name="connsiteY4538" fmla="*/ 2800382 h 2984464"/>
              <a:gd name="connsiteX4539" fmla="*/ 1192340 w 3916489"/>
              <a:gd name="connsiteY4539" fmla="*/ 2801237 h 2984464"/>
              <a:gd name="connsiteX4540" fmla="*/ 1191101 w 3916489"/>
              <a:gd name="connsiteY4540" fmla="*/ 2803516 h 2984464"/>
              <a:gd name="connsiteX4541" fmla="*/ 1190339 w 3916489"/>
              <a:gd name="connsiteY4541" fmla="*/ 2803896 h 2984464"/>
              <a:gd name="connsiteX4542" fmla="*/ 1188720 w 3916489"/>
              <a:gd name="connsiteY4542" fmla="*/ 2803991 h 2984464"/>
              <a:gd name="connsiteX4543" fmla="*/ 1185958 w 3916489"/>
              <a:gd name="connsiteY4543" fmla="*/ 2803231 h 2984464"/>
              <a:gd name="connsiteX4544" fmla="*/ 1185291 w 3916489"/>
              <a:gd name="connsiteY4544" fmla="*/ 2803421 h 2984464"/>
              <a:gd name="connsiteX4545" fmla="*/ 1182624 w 3916489"/>
              <a:gd name="connsiteY4545" fmla="*/ 2805416 h 2984464"/>
              <a:gd name="connsiteX4546" fmla="*/ 1182719 w 3916489"/>
              <a:gd name="connsiteY4546" fmla="*/ 2807031 h 2984464"/>
              <a:gd name="connsiteX4547" fmla="*/ 1183386 w 3916489"/>
              <a:gd name="connsiteY4547" fmla="*/ 2808646 h 2984464"/>
              <a:gd name="connsiteX4548" fmla="*/ 1184815 w 3916489"/>
              <a:gd name="connsiteY4548" fmla="*/ 2809595 h 2984464"/>
              <a:gd name="connsiteX4549" fmla="*/ 1185386 w 3916489"/>
              <a:gd name="connsiteY4549" fmla="*/ 2810640 h 2984464"/>
              <a:gd name="connsiteX4550" fmla="*/ 1185767 w 3916489"/>
              <a:gd name="connsiteY4550" fmla="*/ 2810925 h 2984464"/>
              <a:gd name="connsiteX4551" fmla="*/ 1186243 w 3916489"/>
              <a:gd name="connsiteY4551" fmla="*/ 2810830 h 2984464"/>
              <a:gd name="connsiteX4552" fmla="*/ 1187482 w 3916489"/>
              <a:gd name="connsiteY4552" fmla="*/ 2810260 h 2984464"/>
              <a:gd name="connsiteX4553" fmla="*/ 1188720 w 3916489"/>
              <a:gd name="connsiteY4553" fmla="*/ 2809975 h 2984464"/>
              <a:gd name="connsiteX4554" fmla="*/ 1189196 w 3916489"/>
              <a:gd name="connsiteY4554" fmla="*/ 2809785 h 2984464"/>
              <a:gd name="connsiteX4555" fmla="*/ 1191768 w 3916489"/>
              <a:gd name="connsiteY4555" fmla="*/ 2807506 h 2984464"/>
              <a:gd name="connsiteX4556" fmla="*/ 1192625 w 3916489"/>
              <a:gd name="connsiteY4556" fmla="*/ 2807316 h 2984464"/>
              <a:gd name="connsiteX4557" fmla="*/ 1198340 w 3916489"/>
              <a:gd name="connsiteY4557" fmla="*/ 2809215 h 2984464"/>
              <a:gd name="connsiteX4558" fmla="*/ 1199674 w 3916489"/>
              <a:gd name="connsiteY4558" fmla="*/ 2810165 h 2984464"/>
              <a:gd name="connsiteX4559" fmla="*/ 1201293 w 3916489"/>
              <a:gd name="connsiteY4559" fmla="*/ 2812065 h 2984464"/>
              <a:gd name="connsiteX4560" fmla="*/ 1202246 w 3916489"/>
              <a:gd name="connsiteY4560" fmla="*/ 2812445 h 2984464"/>
              <a:gd name="connsiteX4561" fmla="*/ 1203389 w 3916489"/>
              <a:gd name="connsiteY4561" fmla="*/ 2811495 h 2984464"/>
              <a:gd name="connsiteX4562" fmla="*/ 1202912 w 3916489"/>
              <a:gd name="connsiteY4562" fmla="*/ 2809975 h 2984464"/>
              <a:gd name="connsiteX4563" fmla="*/ 1203389 w 3916489"/>
              <a:gd name="connsiteY4563" fmla="*/ 2808931 h 2984464"/>
              <a:gd name="connsiteX4564" fmla="*/ 1204341 w 3916489"/>
              <a:gd name="connsiteY4564" fmla="*/ 2807981 h 2984464"/>
              <a:gd name="connsiteX4565" fmla="*/ 1205293 w 3916489"/>
              <a:gd name="connsiteY4565" fmla="*/ 2806841 h 2984464"/>
              <a:gd name="connsiteX4566" fmla="*/ 1204341 w 3916489"/>
              <a:gd name="connsiteY4566" fmla="*/ 2806081 h 2984464"/>
              <a:gd name="connsiteX4567" fmla="*/ 1205008 w 3916489"/>
              <a:gd name="connsiteY4567" fmla="*/ 2803611 h 2984464"/>
              <a:gd name="connsiteX4568" fmla="*/ 1205389 w 3916489"/>
              <a:gd name="connsiteY4568" fmla="*/ 2803136 h 2984464"/>
              <a:gd name="connsiteX4569" fmla="*/ 1874996 w 3916489"/>
              <a:gd name="connsiteY4569" fmla="*/ 2535275 h 2984464"/>
              <a:gd name="connsiteX4570" fmla="*/ 1874139 w 3916489"/>
              <a:gd name="connsiteY4570" fmla="*/ 2538125 h 2984464"/>
              <a:gd name="connsiteX4571" fmla="*/ 1873091 w 3916489"/>
              <a:gd name="connsiteY4571" fmla="*/ 2539170 h 2984464"/>
              <a:gd name="connsiteX4572" fmla="*/ 1872043 w 3916489"/>
              <a:gd name="connsiteY4572" fmla="*/ 2537175 h 2984464"/>
              <a:gd name="connsiteX4573" fmla="*/ 1872901 w 3916489"/>
              <a:gd name="connsiteY4573" fmla="*/ 2531191 h 2984464"/>
              <a:gd name="connsiteX4574" fmla="*/ 1871758 w 3916489"/>
              <a:gd name="connsiteY4574" fmla="*/ 2529481 h 2984464"/>
              <a:gd name="connsiteX4575" fmla="*/ 1873472 w 3916489"/>
              <a:gd name="connsiteY4575" fmla="*/ 2528056 h 2984464"/>
              <a:gd name="connsiteX4576" fmla="*/ 1874901 w 3916489"/>
              <a:gd name="connsiteY4576" fmla="*/ 2527487 h 2984464"/>
              <a:gd name="connsiteX4577" fmla="*/ 1875568 w 3916489"/>
              <a:gd name="connsiteY4577" fmla="*/ 2526062 h 2984464"/>
              <a:gd name="connsiteX4578" fmla="*/ 1874901 w 3916489"/>
              <a:gd name="connsiteY4578" fmla="*/ 2522167 h 2984464"/>
              <a:gd name="connsiteX4579" fmla="*/ 1874710 w 3916489"/>
              <a:gd name="connsiteY4579" fmla="*/ 2521787 h 2984464"/>
              <a:gd name="connsiteX4580" fmla="*/ 1874044 w 3916489"/>
              <a:gd name="connsiteY4580" fmla="*/ 2520648 h 2984464"/>
              <a:gd name="connsiteX4581" fmla="*/ 1873282 w 3916489"/>
              <a:gd name="connsiteY4581" fmla="*/ 2522072 h 2984464"/>
              <a:gd name="connsiteX4582" fmla="*/ 1870519 w 3916489"/>
              <a:gd name="connsiteY4582" fmla="*/ 2525587 h 2984464"/>
              <a:gd name="connsiteX4583" fmla="*/ 1869948 w 3916489"/>
              <a:gd name="connsiteY4583" fmla="*/ 2526062 h 2984464"/>
              <a:gd name="connsiteX4584" fmla="*/ 1870234 w 3916489"/>
              <a:gd name="connsiteY4584" fmla="*/ 2527011 h 2984464"/>
              <a:gd name="connsiteX4585" fmla="*/ 1870805 w 3916489"/>
              <a:gd name="connsiteY4585" fmla="*/ 2528152 h 2984464"/>
              <a:gd name="connsiteX4586" fmla="*/ 1871186 w 3916489"/>
              <a:gd name="connsiteY4586" fmla="*/ 2529196 h 2984464"/>
              <a:gd name="connsiteX4587" fmla="*/ 1871091 w 3916489"/>
              <a:gd name="connsiteY4587" fmla="*/ 2530146 h 2984464"/>
              <a:gd name="connsiteX4588" fmla="*/ 1870329 w 3916489"/>
              <a:gd name="connsiteY4588" fmla="*/ 2531096 h 2984464"/>
              <a:gd name="connsiteX4589" fmla="*/ 1869567 w 3916489"/>
              <a:gd name="connsiteY4589" fmla="*/ 2531286 h 2984464"/>
              <a:gd name="connsiteX4590" fmla="*/ 1868805 w 3916489"/>
              <a:gd name="connsiteY4590" fmla="*/ 2531191 h 2984464"/>
              <a:gd name="connsiteX4591" fmla="*/ 1868043 w 3916489"/>
              <a:gd name="connsiteY4591" fmla="*/ 2531476 h 2984464"/>
              <a:gd name="connsiteX4592" fmla="*/ 1869662 w 3916489"/>
              <a:gd name="connsiteY4592" fmla="*/ 2535370 h 2984464"/>
              <a:gd name="connsiteX4593" fmla="*/ 1867757 w 3916489"/>
              <a:gd name="connsiteY4593" fmla="*/ 2535085 h 2984464"/>
              <a:gd name="connsiteX4594" fmla="*/ 1862042 w 3916489"/>
              <a:gd name="connsiteY4594" fmla="*/ 2532236 h 2984464"/>
              <a:gd name="connsiteX4595" fmla="*/ 1862709 w 3916489"/>
              <a:gd name="connsiteY4595" fmla="*/ 2534611 h 2984464"/>
              <a:gd name="connsiteX4596" fmla="*/ 1865281 w 3916489"/>
              <a:gd name="connsiteY4596" fmla="*/ 2540310 h 2984464"/>
              <a:gd name="connsiteX4597" fmla="*/ 1866328 w 3916489"/>
              <a:gd name="connsiteY4597" fmla="*/ 2542019 h 2984464"/>
              <a:gd name="connsiteX4598" fmla="*/ 1865948 w 3916489"/>
              <a:gd name="connsiteY4598" fmla="*/ 2542969 h 2984464"/>
              <a:gd name="connsiteX4599" fmla="*/ 1865662 w 3916489"/>
              <a:gd name="connsiteY4599" fmla="*/ 2543444 h 2984464"/>
              <a:gd name="connsiteX4600" fmla="*/ 1865376 w 3916489"/>
              <a:gd name="connsiteY4600" fmla="*/ 2543729 h 2984464"/>
              <a:gd name="connsiteX4601" fmla="*/ 1864900 w 3916489"/>
              <a:gd name="connsiteY4601" fmla="*/ 2543064 h 2984464"/>
              <a:gd name="connsiteX4602" fmla="*/ 1864424 w 3916489"/>
              <a:gd name="connsiteY4602" fmla="*/ 2542494 h 2984464"/>
              <a:gd name="connsiteX4603" fmla="*/ 1863852 w 3916489"/>
              <a:gd name="connsiteY4603" fmla="*/ 2542114 h 2984464"/>
              <a:gd name="connsiteX4604" fmla="*/ 1862423 w 3916489"/>
              <a:gd name="connsiteY4604" fmla="*/ 2541830 h 2984464"/>
              <a:gd name="connsiteX4605" fmla="*/ 1862233 w 3916489"/>
              <a:gd name="connsiteY4605" fmla="*/ 2541450 h 2984464"/>
              <a:gd name="connsiteX4606" fmla="*/ 1862233 w 3916489"/>
              <a:gd name="connsiteY4606" fmla="*/ 2540785 h 2984464"/>
              <a:gd name="connsiteX4607" fmla="*/ 1861947 w 3916489"/>
              <a:gd name="connsiteY4607" fmla="*/ 2539835 h 2984464"/>
              <a:gd name="connsiteX4608" fmla="*/ 1861185 w 3916489"/>
              <a:gd name="connsiteY4608" fmla="*/ 2538600 h 2984464"/>
              <a:gd name="connsiteX4609" fmla="*/ 1860233 w 3916489"/>
              <a:gd name="connsiteY4609" fmla="*/ 2537460 h 2984464"/>
              <a:gd name="connsiteX4610" fmla="*/ 1859090 w 3916489"/>
              <a:gd name="connsiteY4610" fmla="*/ 2536985 h 2984464"/>
              <a:gd name="connsiteX4611" fmla="*/ 1857947 w 3916489"/>
              <a:gd name="connsiteY4611" fmla="*/ 2537840 h 2984464"/>
              <a:gd name="connsiteX4612" fmla="*/ 1858899 w 3916489"/>
              <a:gd name="connsiteY4612" fmla="*/ 2539550 h 2984464"/>
              <a:gd name="connsiteX4613" fmla="*/ 1860899 w 3916489"/>
              <a:gd name="connsiteY4613" fmla="*/ 2542399 h 2984464"/>
              <a:gd name="connsiteX4614" fmla="*/ 1861661 w 3916489"/>
              <a:gd name="connsiteY4614" fmla="*/ 2544299 h 2984464"/>
              <a:gd name="connsiteX4615" fmla="*/ 1859756 w 3916489"/>
              <a:gd name="connsiteY4615" fmla="*/ 2543824 h 2984464"/>
              <a:gd name="connsiteX4616" fmla="*/ 1856137 w 3916489"/>
              <a:gd name="connsiteY4616" fmla="*/ 2541639 h 2984464"/>
              <a:gd name="connsiteX4617" fmla="*/ 1854136 w 3916489"/>
              <a:gd name="connsiteY4617" fmla="*/ 2541165 h 2984464"/>
              <a:gd name="connsiteX4618" fmla="*/ 1853279 w 3916489"/>
              <a:gd name="connsiteY4618" fmla="*/ 2541639 h 2984464"/>
              <a:gd name="connsiteX4619" fmla="*/ 1853660 w 3916489"/>
              <a:gd name="connsiteY4619" fmla="*/ 2542684 h 2984464"/>
              <a:gd name="connsiteX4620" fmla="*/ 1854708 w 3916489"/>
              <a:gd name="connsiteY4620" fmla="*/ 2543729 h 2984464"/>
              <a:gd name="connsiteX4621" fmla="*/ 1856613 w 3916489"/>
              <a:gd name="connsiteY4621" fmla="*/ 2544489 h 2984464"/>
              <a:gd name="connsiteX4622" fmla="*/ 1857375 w 3916489"/>
              <a:gd name="connsiteY4622" fmla="*/ 2545154 h 2984464"/>
              <a:gd name="connsiteX4623" fmla="*/ 1857947 w 3916489"/>
              <a:gd name="connsiteY4623" fmla="*/ 2546199 h 2984464"/>
              <a:gd name="connsiteX4624" fmla="*/ 1858327 w 3916489"/>
              <a:gd name="connsiteY4624" fmla="*/ 2547528 h 2984464"/>
              <a:gd name="connsiteX4625" fmla="*/ 1856327 w 3916489"/>
              <a:gd name="connsiteY4625" fmla="*/ 2547528 h 2984464"/>
              <a:gd name="connsiteX4626" fmla="*/ 1855375 w 3916489"/>
              <a:gd name="connsiteY4626" fmla="*/ 2547813 h 2984464"/>
              <a:gd name="connsiteX4627" fmla="*/ 1854518 w 3916489"/>
              <a:gd name="connsiteY4627" fmla="*/ 2548383 h 2984464"/>
              <a:gd name="connsiteX4628" fmla="*/ 1854518 w 3916489"/>
              <a:gd name="connsiteY4628" fmla="*/ 2549143 h 2984464"/>
              <a:gd name="connsiteX4629" fmla="*/ 1860137 w 3916489"/>
              <a:gd name="connsiteY4629" fmla="*/ 2549998 h 2984464"/>
              <a:gd name="connsiteX4630" fmla="*/ 1859566 w 3916489"/>
              <a:gd name="connsiteY4630" fmla="*/ 2551898 h 2984464"/>
              <a:gd name="connsiteX4631" fmla="*/ 1858613 w 3916489"/>
              <a:gd name="connsiteY4631" fmla="*/ 2553133 h 2984464"/>
              <a:gd name="connsiteX4632" fmla="*/ 1857470 w 3916489"/>
              <a:gd name="connsiteY4632" fmla="*/ 2554083 h 2984464"/>
              <a:gd name="connsiteX4633" fmla="*/ 1856518 w 3916489"/>
              <a:gd name="connsiteY4633" fmla="*/ 2555222 h 2984464"/>
              <a:gd name="connsiteX4634" fmla="*/ 1853470 w 3916489"/>
              <a:gd name="connsiteY4634" fmla="*/ 2562156 h 2984464"/>
              <a:gd name="connsiteX4635" fmla="*/ 1851851 w 3916489"/>
              <a:gd name="connsiteY4635" fmla="*/ 2563391 h 2984464"/>
              <a:gd name="connsiteX4636" fmla="*/ 1850708 w 3916489"/>
              <a:gd name="connsiteY4636" fmla="*/ 2563771 h 2984464"/>
              <a:gd name="connsiteX4637" fmla="*/ 1850041 w 3916489"/>
              <a:gd name="connsiteY4637" fmla="*/ 2564626 h 2984464"/>
              <a:gd name="connsiteX4638" fmla="*/ 1849850 w 3916489"/>
              <a:gd name="connsiteY4638" fmla="*/ 2567381 h 2984464"/>
              <a:gd name="connsiteX4639" fmla="*/ 1850327 w 3916489"/>
              <a:gd name="connsiteY4639" fmla="*/ 2569185 h 2984464"/>
              <a:gd name="connsiteX4640" fmla="*/ 1851279 w 3916489"/>
              <a:gd name="connsiteY4640" fmla="*/ 2570705 h 2984464"/>
              <a:gd name="connsiteX4641" fmla="*/ 1852232 w 3916489"/>
              <a:gd name="connsiteY4641" fmla="*/ 2570990 h 2984464"/>
              <a:gd name="connsiteX4642" fmla="*/ 1853089 w 3916489"/>
              <a:gd name="connsiteY4642" fmla="*/ 2567286 h 2984464"/>
              <a:gd name="connsiteX4643" fmla="*/ 1853946 w 3916489"/>
              <a:gd name="connsiteY4643" fmla="*/ 2565671 h 2984464"/>
              <a:gd name="connsiteX4644" fmla="*/ 1855851 w 3916489"/>
              <a:gd name="connsiteY4644" fmla="*/ 2563106 h 2984464"/>
              <a:gd name="connsiteX4645" fmla="*/ 1857566 w 3916489"/>
              <a:gd name="connsiteY4645" fmla="*/ 2560162 h 2984464"/>
              <a:gd name="connsiteX4646" fmla="*/ 1860709 w 3916489"/>
              <a:gd name="connsiteY4646" fmla="*/ 2556647 h 2984464"/>
              <a:gd name="connsiteX4647" fmla="*/ 1863281 w 3916489"/>
              <a:gd name="connsiteY4647" fmla="*/ 2552563 h 2984464"/>
              <a:gd name="connsiteX4648" fmla="*/ 1865281 w 3916489"/>
              <a:gd name="connsiteY4648" fmla="*/ 2550758 h 2984464"/>
              <a:gd name="connsiteX4649" fmla="*/ 1865281 w 3916489"/>
              <a:gd name="connsiteY4649" fmla="*/ 2549808 h 2984464"/>
              <a:gd name="connsiteX4650" fmla="*/ 1864328 w 3916489"/>
              <a:gd name="connsiteY4650" fmla="*/ 2547624 h 2984464"/>
              <a:gd name="connsiteX4651" fmla="*/ 1865567 w 3916489"/>
              <a:gd name="connsiteY4651" fmla="*/ 2547624 h 2984464"/>
              <a:gd name="connsiteX4652" fmla="*/ 1869186 w 3916489"/>
              <a:gd name="connsiteY4652" fmla="*/ 2548478 h 2984464"/>
              <a:gd name="connsiteX4653" fmla="*/ 1870139 w 3916489"/>
              <a:gd name="connsiteY4653" fmla="*/ 2547909 h 2984464"/>
              <a:gd name="connsiteX4654" fmla="*/ 1869472 w 3916489"/>
              <a:gd name="connsiteY4654" fmla="*/ 2546484 h 2984464"/>
              <a:gd name="connsiteX4655" fmla="*/ 1867662 w 3916489"/>
              <a:gd name="connsiteY4655" fmla="*/ 2544394 h 2984464"/>
              <a:gd name="connsiteX4656" fmla="*/ 1868710 w 3916489"/>
              <a:gd name="connsiteY4656" fmla="*/ 2543444 h 2984464"/>
              <a:gd name="connsiteX4657" fmla="*/ 1869948 w 3916489"/>
              <a:gd name="connsiteY4657" fmla="*/ 2540785 h 2984464"/>
              <a:gd name="connsiteX4658" fmla="*/ 1870901 w 3916489"/>
              <a:gd name="connsiteY4658" fmla="*/ 2540310 h 2984464"/>
              <a:gd name="connsiteX4659" fmla="*/ 1871948 w 3916489"/>
              <a:gd name="connsiteY4659" fmla="*/ 2541069 h 2984464"/>
              <a:gd name="connsiteX4660" fmla="*/ 1872710 w 3916489"/>
              <a:gd name="connsiteY4660" fmla="*/ 2542494 h 2984464"/>
              <a:gd name="connsiteX4661" fmla="*/ 1873472 w 3916489"/>
              <a:gd name="connsiteY4661" fmla="*/ 2543634 h 2984464"/>
              <a:gd name="connsiteX4662" fmla="*/ 1874710 w 3916489"/>
              <a:gd name="connsiteY4662" fmla="*/ 2543539 h 2984464"/>
              <a:gd name="connsiteX4663" fmla="*/ 1875092 w 3916489"/>
              <a:gd name="connsiteY4663" fmla="*/ 2543064 h 2984464"/>
              <a:gd name="connsiteX4664" fmla="*/ 1875092 w 3916489"/>
              <a:gd name="connsiteY4664" fmla="*/ 2542399 h 2984464"/>
              <a:gd name="connsiteX4665" fmla="*/ 1874996 w 3916489"/>
              <a:gd name="connsiteY4665" fmla="*/ 2541734 h 2984464"/>
              <a:gd name="connsiteX4666" fmla="*/ 1875187 w 3916489"/>
              <a:gd name="connsiteY4666" fmla="*/ 2541165 h 2984464"/>
              <a:gd name="connsiteX4667" fmla="*/ 1876997 w 3916489"/>
              <a:gd name="connsiteY4667" fmla="*/ 2540120 h 2984464"/>
              <a:gd name="connsiteX4668" fmla="*/ 1877092 w 3916489"/>
              <a:gd name="connsiteY4668" fmla="*/ 2540215 h 2984464"/>
              <a:gd name="connsiteX4669" fmla="*/ 1877568 w 3916489"/>
              <a:gd name="connsiteY4669" fmla="*/ 2538790 h 2984464"/>
              <a:gd name="connsiteX4670" fmla="*/ 1877949 w 3916489"/>
              <a:gd name="connsiteY4670" fmla="*/ 2535655 h 2984464"/>
              <a:gd name="connsiteX4671" fmla="*/ 1878425 w 3916489"/>
              <a:gd name="connsiteY4671" fmla="*/ 2534515 h 2984464"/>
              <a:gd name="connsiteX4672" fmla="*/ 1876235 w 3916489"/>
              <a:gd name="connsiteY4672" fmla="*/ 2533376 h 2984464"/>
              <a:gd name="connsiteX4673" fmla="*/ 1874996 w 3916489"/>
              <a:gd name="connsiteY4673" fmla="*/ 2535275 h 2984464"/>
              <a:gd name="connsiteX4674" fmla="*/ 1692307 w 3916489"/>
              <a:gd name="connsiteY4674" fmla="*/ 2623993 h 2984464"/>
              <a:gd name="connsiteX4675" fmla="*/ 1689735 w 3916489"/>
              <a:gd name="connsiteY4675" fmla="*/ 2621523 h 2984464"/>
              <a:gd name="connsiteX4676" fmla="*/ 1689544 w 3916489"/>
              <a:gd name="connsiteY4676" fmla="*/ 2621143 h 2984464"/>
              <a:gd name="connsiteX4677" fmla="*/ 1689354 w 3916489"/>
              <a:gd name="connsiteY4677" fmla="*/ 2620573 h 2984464"/>
              <a:gd name="connsiteX4678" fmla="*/ 1689259 w 3916489"/>
              <a:gd name="connsiteY4678" fmla="*/ 2620098 h 2984464"/>
              <a:gd name="connsiteX4679" fmla="*/ 1689259 w 3916489"/>
              <a:gd name="connsiteY4679" fmla="*/ 2619908 h 2984464"/>
              <a:gd name="connsiteX4680" fmla="*/ 1688783 w 3916489"/>
              <a:gd name="connsiteY4680" fmla="*/ 2619718 h 2984464"/>
              <a:gd name="connsiteX4681" fmla="*/ 1687830 w 3916489"/>
              <a:gd name="connsiteY4681" fmla="*/ 2619908 h 2984464"/>
              <a:gd name="connsiteX4682" fmla="*/ 1687449 w 3916489"/>
              <a:gd name="connsiteY4682" fmla="*/ 2619813 h 2984464"/>
              <a:gd name="connsiteX4683" fmla="*/ 1685068 w 3916489"/>
              <a:gd name="connsiteY4683" fmla="*/ 2618388 h 2984464"/>
              <a:gd name="connsiteX4684" fmla="*/ 1682782 w 3916489"/>
              <a:gd name="connsiteY4684" fmla="*/ 2617818 h 2984464"/>
              <a:gd name="connsiteX4685" fmla="*/ 1679829 w 3916489"/>
              <a:gd name="connsiteY4685" fmla="*/ 2616299 h 2984464"/>
              <a:gd name="connsiteX4686" fmla="*/ 1678210 w 3916489"/>
              <a:gd name="connsiteY4686" fmla="*/ 2615824 h 2984464"/>
              <a:gd name="connsiteX4687" fmla="*/ 1675828 w 3916489"/>
              <a:gd name="connsiteY4687" fmla="*/ 2614399 h 2984464"/>
              <a:gd name="connsiteX4688" fmla="*/ 1674400 w 3916489"/>
              <a:gd name="connsiteY4688" fmla="*/ 2613924 h 2984464"/>
              <a:gd name="connsiteX4689" fmla="*/ 1673447 w 3916489"/>
              <a:gd name="connsiteY4689" fmla="*/ 2614209 h 2984464"/>
              <a:gd name="connsiteX4690" fmla="*/ 1673352 w 3916489"/>
              <a:gd name="connsiteY4690" fmla="*/ 2615729 h 2984464"/>
              <a:gd name="connsiteX4691" fmla="*/ 1673828 w 3916489"/>
              <a:gd name="connsiteY4691" fmla="*/ 2617534 h 2984464"/>
              <a:gd name="connsiteX4692" fmla="*/ 1673924 w 3916489"/>
              <a:gd name="connsiteY4692" fmla="*/ 2618863 h 2984464"/>
              <a:gd name="connsiteX4693" fmla="*/ 1672590 w 3916489"/>
              <a:gd name="connsiteY4693" fmla="*/ 2619053 h 2984464"/>
              <a:gd name="connsiteX4694" fmla="*/ 1675638 w 3916489"/>
              <a:gd name="connsiteY4694" fmla="*/ 2623423 h 2984464"/>
              <a:gd name="connsiteX4695" fmla="*/ 1676495 w 3916489"/>
              <a:gd name="connsiteY4695" fmla="*/ 2624277 h 2984464"/>
              <a:gd name="connsiteX4696" fmla="*/ 1678496 w 3916489"/>
              <a:gd name="connsiteY4696" fmla="*/ 2625037 h 2984464"/>
              <a:gd name="connsiteX4697" fmla="*/ 1680210 w 3916489"/>
              <a:gd name="connsiteY4697" fmla="*/ 2626652 h 2984464"/>
              <a:gd name="connsiteX4698" fmla="*/ 1683830 w 3916489"/>
              <a:gd name="connsiteY4698" fmla="*/ 2627792 h 2984464"/>
              <a:gd name="connsiteX4699" fmla="*/ 1685830 w 3916489"/>
              <a:gd name="connsiteY4699" fmla="*/ 2629027 h 2984464"/>
              <a:gd name="connsiteX4700" fmla="*/ 1686877 w 3916489"/>
              <a:gd name="connsiteY4700" fmla="*/ 2629407 h 2984464"/>
              <a:gd name="connsiteX4701" fmla="*/ 1688116 w 3916489"/>
              <a:gd name="connsiteY4701" fmla="*/ 2629312 h 2984464"/>
              <a:gd name="connsiteX4702" fmla="*/ 1688116 w 3916489"/>
              <a:gd name="connsiteY4702" fmla="*/ 2628552 h 2984464"/>
              <a:gd name="connsiteX4703" fmla="*/ 1687354 w 3916489"/>
              <a:gd name="connsiteY4703" fmla="*/ 2628457 h 2984464"/>
              <a:gd name="connsiteX4704" fmla="*/ 1686687 w 3916489"/>
              <a:gd name="connsiteY4704" fmla="*/ 2628172 h 2984464"/>
              <a:gd name="connsiteX4705" fmla="*/ 1686020 w 3916489"/>
              <a:gd name="connsiteY4705" fmla="*/ 2627697 h 2984464"/>
              <a:gd name="connsiteX4706" fmla="*/ 1685353 w 3916489"/>
              <a:gd name="connsiteY4706" fmla="*/ 2626937 h 2984464"/>
              <a:gd name="connsiteX4707" fmla="*/ 1692593 w 3916489"/>
              <a:gd name="connsiteY4707" fmla="*/ 2627602 h 2984464"/>
              <a:gd name="connsiteX4708" fmla="*/ 1692878 w 3916489"/>
              <a:gd name="connsiteY4708" fmla="*/ 2627032 h 2984464"/>
              <a:gd name="connsiteX4709" fmla="*/ 1692974 w 3916489"/>
              <a:gd name="connsiteY4709" fmla="*/ 2625607 h 2984464"/>
              <a:gd name="connsiteX4710" fmla="*/ 1692878 w 3916489"/>
              <a:gd name="connsiteY4710" fmla="*/ 2624277 h 2984464"/>
              <a:gd name="connsiteX4711" fmla="*/ 1692307 w 3916489"/>
              <a:gd name="connsiteY4711" fmla="*/ 2623993 h 2984464"/>
              <a:gd name="connsiteX4712" fmla="*/ 1713928 w 3916489"/>
              <a:gd name="connsiteY4712" fmla="*/ 2560922 h 2984464"/>
              <a:gd name="connsiteX4713" fmla="*/ 1713643 w 3916489"/>
              <a:gd name="connsiteY4713" fmla="*/ 2559592 h 2984464"/>
              <a:gd name="connsiteX4714" fmla="*/ 1711928 w 3916489"/>
              <a:gd name="connsiteY4714" fmla="*/ 2557122 h 2984464"/>
              <a:gd name="connsiteX4715" fmla="*/ 1709166 w 3916489"/>
              <a:gd name="connsiteY4715" fmla="*/ 2557502 h 2984464"/>
              <a:gd name="connsiteX4716" fmla="*/ 1706309 w 3916489"/>
              <a:gd name="connsiteY4716" fmla="*/ 2559402 h 2984464"/>
              <a:gd name="connsiteX4717" fmla="*/ 1704213 w 3916489"/>
              <a:gd name="connsiteY4717" fmla="*/ 2561207 h 2984464"/>
              <a:gd name="connsiteX4718" fmla="*/ 1700689 w 3916489"/>
              <a:gd name="connsiteY4718" fmla="*/ 2563106 h 2984464"/>
              <a:gd name="connsiteX4719" fmla="*/ 1700022 w 3916489"/>
              <a:gd name="connsiteY4719" fmla="*/ 2564341 h 2984464"/>
              <a:gd name="connsiteX4720" fmla="*/ 1700213 w 3916489"/>
              <a:gd name="connsiteY4720" fmla="*/ 2565956 h 2984464"/>
              <a:gd name="connsiteX4721" fmla="*/ 1700879 w 3916489"/>
              <a:gd name="connsiteY4721" fmla="*/ 2567856 h 2984464"/>
              <a:gd name="connsiteX4722" fmla="*/ 1702403 w 3916489"/>
              <a:gd name="connsiteY4722" fmla="*/ 2570895 h 2984464"/>
              <a:gd name="connsiteX4723" fmla="*/ 1704213 w 3916489"/>
              <a:gd name="connsiteY4723" fmla="*/ 2573175 h 2984464"/>
              <a:gd name="connsiteX4724" fmla="*/ 1706404 w 3916489"/>
              <a:gd name="connsiteY4724" fmla="*/ 2574790 h 2984464"/>
              <a:gd name="connsiteX4725" fmla="*/ 1708690 w 3916489"/>
              <a:gd name="connsiteY4725" fmla="*/ 2575075 h 2984464"/>
              <a:gd name="connsiteX4726" fmla="*/ 1710785 w 3916489"/>
              <a:gd name="connsiteY4726" fmla="*/ 2573365 h 2984464"/>
              <a:gd name="connsiteX4727" fmla="*/ 1713548 w 3916489"/>
              <a:gd name="connsiteY4727" fmla="*/ 2568426 h 2984464"/>
              <a:gd name="connsiteX4728" fmla="*/ 1714119 w 3916489"/>
              <a:gd name="connsiteY4728" fmla="*/ 2566906 h 2984464"/>
              <a:gd name="connsiteX4729" fmla="*/ 1714214 w 3916489"/>
              <a:gd name="connsiteY4729" fmla="*/ 2565291 h 2984464"/>
              <a:gd name="connsiteX4730" fmla="*/ 1714119 w 3916489"/>
              <a:gd name="connsiteY4730" fmla="*/ 2563106 h 2984464"/>
              <a:gd name="connsiteX4731" fmla="*/ 1713928 w 3916489"/>
              <a:gd name="connsiteY4731" fmla="*/ 2560922 h 2984464"/>
              <a:gd name="connsiteX4732" fmla="*/ 1833848 w 3916489"/>
              <a:gd name="connsiteY4732" fmla="*/ 2532331 h 2984464"/>
              <a:gd name="connsiteX4733" fmla="*/ 1833277 w 3916489"/>
              <a:gd name="connsiteY4733" fmla="*/ 2532806 h 2984464"/>
              <a:gd name="connsiteX4734" fmla="*/ 1832515 w 3916489"/>
              <a:gd name="connsiteY4734" fmla="*/ 2532616 h 2984464"/>
              <a:gd name="connsiteX4735" fmla="*/ 1832134 w 3916489"/>
              <a:gd name="connsiteY4735" fmla="*/ 2531951 h 2984464"/>
              <a:gd name="connsiteX4736" fmla="*/ 1831753 w 3916489"/>
              <a:gd name="connsiteY4736" fmla="*/ 2529956 h 2984464"/>
              <a:gd name="connsiteX4737" fmla="*/ 1831562 w 3916489"/>
              <a:gd name="connsiteY4737" fmla="*/ 2529291 h 2984464"/>
              <a:gd name="connsiteX4738" fmla="*/ 1830419 w 3916489"/>
              <a:gd name="connsiteY4738" fmla="*/ 2528626 h 2984464"/>
              <a:gd name="connsiteX4739" fmla="*/ 1827943 w 3916489"/>
              <a:gd name="connsiteY4739" fmla="*/ 2528341 h 2984464"/>
              <a:gd name="connsiteX4740" fmla="*/ 1826800 w 3916489"/>
              <a:gd name="connsiteY4740" fmla="*/ 2527582 h 2984464"/>
              <a:gd name="connsiteX4741" fmla="*/ 1828895 w 3916489"/>
              <a:gd name="connsiteY4741" fmla="*/ 2526442 h 2984464"/>
              <a:gd name="connsiteX4742" fmla="*/ 1829181 w 3916489"/>
              <a:gd name="connsiteY4742" fmla="*/ 2525777 h 2984464"/>
              <a:gd name="connsiteX4743" fmla="*/ 1828705 w 3916489"/>
              <a:gd name="connsiteY4743" fmla="*/ 2524257 h 2984464"/>
              <a:gd name="connsiteX4744" fmla="*/ 1828038 w 3916489"/>
              <a:gd name="connsiteY4744" fmla="*/ 2523117 h 2984464"/>
              <a:gd name="connsiteX4745" fmla="*/ 1827276 w 3916489"/>
              <a:gd name="connsiteY4745" fmla="*/ 2522452 h 2984464"/>
              <a:gd name="connsiteX4746" fmla="*/ 1826609 w 3916489"/>
              <a:gd name="connsiteY4746" fmla="*/ 2521597 h 2984464"/>
              <a:gd name="connsiteX4747" fmla="*/ 1826324 w 3916489"/>
              <a:gd name="connsiteY4747" fmla="*/ 2519793 h 2984464"/>
              <a:gd name="connsiteX4748" fmla="*/ 1827085 w 3916489"/>
              <a:gd name="connsiteY4748" fmla="*/ 2516848 h 2984464"/>
              <a:gd name="connsiteX4749" fmla="*/ 1828610 w 3916489"/>
              <a:gd name="connsiteY4749" fmla="*/ 2514473 h 2984464"/>
              <a:gd name="connsiteX4750" fmla="*/ 1829752 w 3916489"/>
              <a:gd name="connsiteY4750" fmla="*/ 2512194 h 2984464"/>
              <a:gd name="connsiteX4751" fmla="*/ 1829181 w 3916489"/>
              <a:gd name="connsiteY4751" fmla="*/ 2509534 h 2984464"/>
              <a:gd name="connsiteX4752" fmla="*/ 1828133 w 3916489"/>
              <a:gd name="connsiteY4752" fmla="*/ 2508679 h 2984464"/>
              <a:gd name="connsiteX4753" fmla="*/ 1826990 w 3916489"/>
              <a:gd name="connsiteY4753" fmla="*/ 2508964 h 2984464"/>
              <a:gd name="connsiteX4754" fmla="*/ 1825943 w 3916489"/>
              <a:gd name="connsiteY4754" fmla="*/ 2509914 h 2984464"/>
              <a:gd name="connsiteX4755" fmla="*/ 1825276 w 3916489"/>
              <a:gd name="connsiteY4755" fmla="*/ 2511244 h 2984464"/>
              <a:gd name="connsiteX4756" fmla="*/ 1825085 w 3916489"/>
              <a:gd name="connsiteY4756" fmla="*/ 2512764 h 2984464"/>
              <a:gd name="connsiteX4757" fmla="*/ 1824895 w 3916489"/>
              <a:gd name="connsiteY4757" fmla="*/ 2516278 h 2984464"/>
              <a:gd name="connsiteX4758" fmla="*/ 1824514 w 3916489"/>
              <a:gd name="connsiteY4758" fmla="*/ 2516943 h 2984464"/>
              <a:gd name="connsiteX4759" fmla="*/ 1824038 w 3916489"/>
              <a:gd name="connsiteY4759" fmla="*/ 2516848 h 2984464"/>
              <a:gd name="connsiteX4760" fmla="*/ 1823180 w 3916489"/>
              <a:gd name="connsiteY4760" fmla="*/ 2516278 h 2984464"/>
              <a:gd name="connsiteX4761" fmla="*/ 1822704 w 3916489"/>
              <a:gd name="connsiteY4761" fmla="*/ 2516088 h 2984464"/>
              <a:gd name="connsiteX4762" fmla="*/ 1822228 w 3916489"/>
              <a:gd name="connsiteY4762" fmla="*/ 2516468 h 2984464"/>
              <a:gd name="connsiteX4763" fmla="*/ 1821847 w 3916489"/>
              <a:gd name="connsiteY4763" fmla="*/ 2517323 h 2984464"/>
              <a:gd name="connsiteX4764" fmla="*/ 1821561 w 3916489"/>
              <a:gd name="connsiteY4764" fmla="*/ 2518178 h 2984464"/>
              <a:gd name="connsiteX4765" fmla="*/ 1821275 w 3916489"/>
              <a:gd name="connsiteY4765" fmla="*/ 2518558 h 2984464"/>
              <a:gd name="connsiteX4766" fmla="*/ 1819847 w 3916489"/>
              <a:gd name="connsiteY4766" fmla="*/ 2519128 h 2984464"/>
              <a:gd name="connsiteX4767" fmla="*/ 1819085 w 3916489"/>
              <a:gd name="connsiteY4767" fmla="*/ 2518938 h 2984464"/>
              <a:gd name="connsiteX4768" fmla="*/ 1818227 w 3916489"/>
              <a:gd name="connsiteY4768" fmla="*/ 2517798 h 2984464"/>
              <a:gd name="connsiteX4769" fmla="*/ 1820323 w 3916489"/>
              <a:gd name="connsiteY4769" fmla="*/ 2514758 h 2984464"/>
              <a:gd name="connsiteX4770" fmla="*/ 1821275 w 3916489"/>
              <a:gd name="connsiteY4770" fmla="*/ 2512289 h 2984464"/>
              <a:gd name="connsiteX4771" fmla="*/ 1820799 w 3916489"/>
              <a:gd name="connsiteY4771" fmla="*/ 2509914 h 2984464"/>
              <a:gd name="connsiteX4772" fmla="*/ 1818703 w 3916489"/>
              <a:gd name="connsiteY4772" fmla="*/ 2507159 h 2984464"/>
              <a:gd name="connsiteX4773" fmla="*/ 1815560 w 3916489"/>
              <a:gd name="connsiteY4773" fmla="*/ 2507254 h 2984464"/>
              <a:gd name="connsiteX4774" fmla="*/ 1812703 w 3916489"/>
              <a:gd name="connsiteY4774" fmla="*/ 2509249 h 2984464"/>
              <a:gd name="connsiteX4775" fmla="*/ 1810131 w 3916489"/>
              <a:gd name="connsiteY4775" fmla="*/ 2512479 h 2984464"/>
              <a:gd name="connsiteX4776" fmla="*/ 1807940 w 3916489"/>
              <a:gd name="connsiteY4776" fmla="*/ 2516183 h 2984464"/>
              <a:gd name="connsiteX4777" fmla="*/ 1808417 w 3916489"/>
              <a:gd name="connsiteY4777" fmla="*/ 2517893 h 2984464"/>
              <a:gd name="connsiteX4778" fmla="*/ 1808131 w 3916489"/>
              <a:gd name="connsiteY4778" fmla="*/ 2519603 h 2984464"/>
              <a:gd name="connsiteX4779" fmla="*/ 1807750 w 3916489"/>
              <a:gd name="connsiteY4779" fmla="*/ 2521313 h 2984464"/>
              <a:gd name="connsiteX4780" fmla="*/ 1807559 w 3916489"/>
              <a:gd name="connsiteY4780" fmla="*/ 2523117 h 2984464"/>
              <a:gd name="connsiteX4781" fmla="*/ 1807655 w 3916489"/>
              <a:gd name="connsiteY4781" fmla="*/ 2524067 h 2984464"/>
              <a:gd name="connsiteX4782" fmla="*/ 1808321 w 3916489"/>
              <a:gd name="connsiteY4782" fmla="*/ 2525207 h 2984464"/>
              <a:gd name="connsiteX4783" fmla="*/ 1808512 w 3916489"/>
              <a:gd name="connsiteY4783" fmla="*/ 2526062 h 2984464"/>
              <a:gd name="connsiteX4784" fmla="*/ 1808417 w 3916489"/>
              <a:gd name="connsiteY4784" fmla="*/ 2526822 h 2984464"/>
              <a:gd name="connsiteX4785" fmla="*/ 1808035 w 3916489"/>
              <a:gd name="connsiteY4785" fmla="*/ 2528816 h 2984464"/>
              <a:gd name="connsiteX4786" fmla="*/ 1807940 w 3916489"/>
              <a:gd name="connsiteY4786" fmla="*/ 2529196 h 2984464"/>
              <a:gd name="connsiteX4787" fmla="*/ 1808321 w 3916489"/>
              <a:gd name="connsiteY4787" fmla="*/ 2531001 h 2984464"/>
              <a:gd name="connsiteX4788" fmla="*/ 1808893 w 3916489"/>
              <a:gd name="connsiteY4788" fmla="*/ 2532141 h 2984464"/>
              <a:gd name="connsiteX4789" fmla="*/ 1810512 w 3916489"/>
              <a:gd name="connsiteY4789" fmla="*/ 2534611 h 2984464"/>
              <a:gd name="connsiteX4790" fmla="*/ 1810702 w 3916489"/>
              <a:gd name="connsiteY4790" fmla="*/ 2535940 h 2984464"/>
              <a:gd name="connsiteX4791" fmla="*/ 1810226 w 3916489"/>
              <a:gd name="connsiteY4791" fmla="*/ 2539645 h 2984464"/>
              <a:gd name="connsiteX4792" fmla="*/ 1810322 w 3916489"/>
              <a:gd name="connsiteY4792" fmla="*/ 2541545 h 2984464"/>
              <a:gd name="connsiteX4793" fmla="*/ 1811369 w 3916489"/>
              <a:gd name="connsiteY4793" fmla="*/ 2539930 h 2984464"/>
              <a:gd name="connsiteX4794" fmla="*/ 1812703 w 3916489"/>
              <a:gd name="connsiteY4794" fmla="*/ 2535940 h 2984464"/>
              <a:gd name="connsiteX4795" fmla="*/ 1813560 w 3916489"/>
              <a:gd name="connsiteY4795" fmla="*/ 2534230 h 2984464"/>
              <a:gd name="connsiteX4796" fmla="*/ 1814513 w 3916489"/>
              <a:gd name="connsiteY4796" fmla="*/ 2533281 h 2984464"/>
              <a:gd name="connsiteX4797" fmla="*/ 1815275 w 3916489"/>
              <a:gd name="connsiteY4797" fmla="*/ 2532996 h 2984464"/>
              <a:gd name="connsiteX4798" fmla="*/ 1816132 w 3916489"/>
              <a:gd name="connsiteY4798" fmla="*/ 2532901 h 2984464"/>
              <a:gd name="connsiteX4799" fmla="*/ 1817275 w 3916489"/>
              <a:gd name="connsiteY4799" fmla="*/ 2532521 h 2984464"/>
              <a:gd name="connsiteX4800" fmla="*/ 1818227 w 3916489"/>
              <a:gd name="connsiteY4800" fmla="*/ 2531761 h 2984464"/>
              <a:gd name="connsiteX4801" fmla="*/ 1818989 w 3916489"/>
              <a:gd name="connsiteY4801" fmla="*/ 2530811 h 2984464"/>
              <a:gd name="connsiteX4802" fmla="*/ 1819656 w 3916489"/>
              <a:gd name="connsiteY4802" fmla="*/ 2530526 h 2984464"/>
              <a:gd name="connsiteX4803" fmla="*/ 1820132 w 3916489"/>
              <a:gd name="connsiteY4803" fmla="*/ 2531666 h 2984464"/>
              <a:gd name="connsiteX4804" fmla="*/ 1820132 w 3916489"/>
              <a:gd name="connsiteY4804" fmla="*/ 2532806 h 2984464"/>
              <a:gd name="connsiteX4805" fmla="*/ 1819656 w 3916489"/>
              <a:gd name="connsiteY4805" fmla="*/ 2533376 h 2984464"/>
              <a:gd name="connsiteX4806" fmla="*/ 1819466 w 3916489"/>
              <a:gd name="connsiteY4806" fmla="*/ 2534230 h 2984464"/>
              <a:gd name="connsiteX4807" fmla="*/ 1820132 w 3916489"/>
              <a:gd name="connsiteY4807" fmla="*/ 2535655 h 2984464"/>
              <a:gd name="connsiteX4808" fmla="*/ 1820704 w 3916489"/>
              <a:gd name="connsiteY4808" fmla="*/ 2536225 h 2984464"/>
              <a:gd name="connsiteX4809" fmla="*/ 1822704 w 3916489"/>
              <a:gd name="connsiteY4809" fmla="*/ 2537175 h 2984464"/>
              <a:gd name="connsiteX4810" fmla="*/ 1823466 w 3916489"/>
              <a:gd name="connsiteY4810" fmla="*/ 2537365 h 2984464"/>
              <a:gd name="connsiteX4811" fmla="*/ 1826990 w 3916489"/>
              <a:gd name="connsiteY4811" fmla="*/ 2536320 h 2984464"/>
              <a:gd name="connsiteX4812" fmla="*/ 1828324 w 3916489"/>
              <a:gd name="connsiteY4812" fmla="*/ 2536890 h 2984464"/>
              <a:gd name="connsiteX4813" fmla="*/ 1829467 w 3916489"/>
              <a:gd name="connsiteY4813" fmla="*/ 2539740 h 2984464"/>
              <a:gd name="connsiteX4814" fmla="*/ 1831181 w 3916489"/>
              <a:gd name="connsiteY4814" fmla="*/ 2535940 h 2984464"/>
              <a:gd name="connsiteX4815" fmla="*/ 1831372 w 3916489"/>
              <a:gd name="connsiteY4815" fmla="*/ 2534800 h 2984464"/>
              <a:gd name="connsiteX4816" fmla="*/ 1830896 w 3916489"/>
              <a:gd name="connsiteY4816" fmla="*/ 2534230 h 2984464"/>
              <a:gd name="connsiteX4817" fmla="*/ 1828133 w 3916489"/>
              <a:gd name="connsiteY4817" fmla="*/ 2533091 h 2984464"/>
              <a:gd name="connsiteX4818" fmla="*/ 1829848 w 3916489"/>
              <a:gd name="connsiteY4818" fmla="*/ 2533186 h 2984464"/>
              <a:gd name="connsiteX4819" fmla="*/ 1833086 w 3916489"/>
              <a:gd name="connsiteY4819" fmla="*/ 2533946 h 2984464"/>
              <a:gd name="connsiteX4820" fmla="*/ 1834706 w 3916489"/>
              <a:gd name="connsiteY4820" fmla="*/ 2533091 h 2984464"/>
              <a:gd name="connsiteX4821" fmla="*/ 1834229 w 3916489"/>
              <a:gd name="connsiteY4821" fmla="*/ 2531951 h 2984464"/>
              <a:gd name="connsiteX4822" fmla="*/ 1833848 w 3916489"/>
              <a:gd name="connsiteY4822" fmla="*/ 2532331 h 2984464"/>
              <a:gd name="connsiteX4823" fmla="*/ 1171956 w 3916489"/>
              <a:gd name="connsiteY4823" fmla="*/ 2291446 h 2984464"/>
              <a:gd name="connsiteX4824" fmla="*/ 1172432 w 3916489"/>
              <a:gd name="connsiteY4824" fmla="*/ 2290686 h 2984464"/>
              <a:gd name="connsiteX4825" fmla="*/ 1172718 w 3916489"/>
              <a:gd name="connsiteY4825" fmla="*/ 2288406 h 2984464"/>
              <a:gd name="connsiteX4826" fmla="*/ 1173004 w 3916489"/>
              <a:gd name="connsiteY4826" fmla="*/ 2287551 h 2984464"/>
              <a:gd name="connsiteX4827" fmla="*/ 1173290 w 3916489"/>
              <a:gd name="connsiteY4827" fmla="*/ 2286792 h 2984464"/>
              <a:gd name="connsiteX4828" fmla="*/ 1173575 w 3916489"/>
              <a:gd name="connsiteY4828" fmla="*/ 2286317 h 2984464"/>
              <a:gd name="connsiteX4829" fmla="*/ 1174147 w 3916489"/>
              <a:gd name="connsiteY4829" fmla="*/ 2284417 h 2984464"/>
              <a:gd name="connsiteX4830" fmla="*/ 1175671 w 3916489"/>
              <a:gd name="connsiteY4830" fmla="*/ 2282517 h 2984464"/>
              <a:gd name="connsiteX4831" fmla="*/ 1176338 w 3916489"/>
              <a:gd name="connsiteY4831" fmla="*/ 2281188 h 2984464"/>
              <a:gd name="connsiteX4832" fmla="*/ 1175099 w 3916489"/>
              <a:gd name="connsiteY4832" fmla="*/ 2281188 h 2984464"/>
              <a:gd name="connsiteX4833" fmla="*/ 1174242 w 3916489"/>
              <a:gd name="connsiteY4833" fmla="*/ 2282137 h 2984464"/>
              <a:gd name="connsiteX4834" fmla="*/ 1173480 w 3916489"/>
              <a:gd name="connsiteY4834" fmla="*/ 2283182 h 2984464"/>
              <a:gd name="connsiteX4835" fmla="*/ 1167003 w 3916489"/>
              <a:gd name="connsiteY4835" fmla="*/ 2285462 h 2984464"/>
              <a:gd name="connsiteX4836" fmla="*/ 1165574 w 3916489"/>
              <a:gd name="connsiteY4836" fmla="*/ 2285747 h 2984464"/>
              <a:gd name="connsiteX4837" fmla="*/ 1161383 w 3916489"/>
              <a:gd name="connsiteY4837" fmla="*/ 2285462 h 2984464"/>
              <a:gd name="connsiteX4838" fmla="*/ 1160717 w 3916489"/>
              <a:gd name="connsiteY4838" fmla="*/ 2285747 h 2984464"/>
              <a:gd name="connsiteX4839" fmla="*/ 1159764 w 3916489"/>
              <a:gd name="connsiteY4839" fmla="*/ 2286982 h 2984464"/>
              <a:gd name="connsiteX4840" fmla="*/ 1159002 w 3916489"/>
              <a:gd name="connsiteY4840" fmla="*/ 2287266 h 2984464"/>
              <a:gd name="connsiteX4841" fmla="*/ 1156430 w 3916489"/>
              <a:gd name="connsiteY4841" fmla="*/ 2287266 h 2984464"/>
              <a:gd name="connsiteX4842" fmla="*/ 1155478 w 3916489"/>
              <a:gd name="connsiteY4842" fmla="*/ 2287931 h 2984464"/>
              <a:gd name="connsiteX4843" fmla="*/ 1155287 w 3916489"/>
              <a:gd name="connsiteY4843" fmla="*/ 2289451 h 2984464"/>
              <a:gd name="connsiteX4844" fmla="*/ 1155668 w 3916489"/>
              <a:gd name="connsiteY4844" fmla="*/ 2291161 h 2984464"/>
              <a:gd name="connsiteX4845" fmla="*/ 1156144 w 3916489"/>
              <a:gd name="connsiteY4845" fmla="*/ 2292396 h 2984464"/>
              <a:gd name="connsiteX4846" fmla="*/ 1157097 w 3916489"/>
              <a:gd name="connsiteY4846" fmla="*/ 2293346 h 2984464"/>
              <a:gd name="connsiteX4847" fmla="*/ 1158431 w 3916489"/>
              <a:gd name="connsiteY4847" fmla="*/ 2294010 h 2984464"/>
              <a:gd name="connsiteX4848" fmla="*/ 1159669 w 3916489"/>
              <a:gd name="connsiteY4848" fmla="*/ 2294201 h 2984464"/>
              <a:gd name="connsiteX4849" fmla="*/ 1161574 w 3916489"/>
              <a:gd name="connsiteY4849" fmla="*/ 2293251 h 2984464"/>
              <a:gd name="connsiteX4850" fmla="*/ 1164146 w 3916489"/>
              <a:gd name="connsiteY4850" fmla="*/ 2294106 h 2984464"/>
              <a:gd name="connsiteX4851" fmla="*/ 1164527 w 3916489"/>
              <a:gd name="connsiteY4851" fmla="*/ 2294106 h 2984464"/>
              <a:gd name="connsiteX4852" fmla="*/ 1164812 w 3916489"/>
              <a:gd name="connsiteY4852" fmla="*/ 2295530 h 2984464"/>
              <a:gd name="connsiteX4853" fmla="*/ 1164527 w 3916489"/>
              <a:gd name="connsiteY4853" fmla="*/ 2296670 h 2984464"/>
              <a:gd name="connsiteX4854" fmla="*/ 1163574 w 3916489"/>
              <a:gd name="connsiteY4854" fmla="*/ 2299235 h 2984464"/>
              <a:gd name="connsiteX4855" fmla="*/ 1164527 w 3916489"/>
              <a:gd name="connsiteY4855" fmla="*/ 2298665 h 2984464"/>
              <a:gd name="connsiteX4856" fmla="*/ 1165479 w 3916489"/>
              <a:gd name="connsiteY4856" fmla="*/ 2297620 h 2984464"/>
              <a:gd name="connsiteX4857" fmla="*/ 1166051 w 3916489"/>
              <a:gd name="connsiteY4857" fmla="*/ 2296385 h 2984464"/>
              <a:gd name="connsiteX4858" fmla="*/ 1165955 w 3916489"/>
              <a:gd name="connsiteY4858" fmla="*/ 2294866 h 2984464"/>
              <a:gd name="connsiteX4859" fmla="*/ 1169575 w 3916489"/>
              <a:gd name="connsiteY4859" fmla="*/ 2293251 h 2984464"/>
              <a:gd name="connsiteX4860" fmla="*/ 1171956 w 3916489"/>
              <a:gd name="connsiteY4860" fmla="*/ 2291446 h 2984464"/>
              <a:gd name="connsiteX4861" fmla="*/ 1027462 w 3916489"/>
              <a:gd name="connsiteY4861" fmla="*/ 1875122 h 2984464"/>
              <a:gd name="connsiteX4862" fmla="*/ 1026605 w 3916489"/>
              <a:gd name="connsiteY4862" fmla="*/ 1873982 h 2984464"/>
              <a:gd name="connsiteX4863" fmla="*/ 1020985 w 3916489"/>
              <a:gd name="connsiteY4863" fmla="*/ 1867903 h 2984464"/>
              <a:gd name="connsiteX4864" fmla="*/ 1018889 w 3916489"/>
              <a:gd name="connsiteY4864" fmla="*/ 1867143 h 2984464"/>
              <a:gd name="connsiteX4865" fmla="*/ 1012508 w 3916489"/>
              <a:gd name="connsiteY4865" fmla="*/ 1868947 h 2984464"/>
              <a:gd name="connsiteX4866" fmla="*/ 1010507 w 3916489"/>
              <a:gd name="connsiteY4866" fmla="*/ 1868568 h 2984464"/>
              <a:gd name="connsiteX4867" fmla="*/ 991457 w 3916489"/>
              <a:gd name="connsiteY4867" fmla="*/ 1856694 h 2984464"/>
              <a:gd name="connsiteX4868" fmla="*/ 987076 w 3916489"/>
              <a:gd name="connsiteY4868" fmla="*/ 1851755 h 2984464"/>
              <a:gd name="connsiteX4869" fmla="*/ 986123 w 3916489"/>
              <a:gd name="connsiteY4869" fmla="*/ 1850995 h 2984464"/>
              <a:gd name="connsiteX4870" fmla="*/ 984980 w 3916489"/>
              <a:gd name="connsiteY4870" fmla="*/ 1849760 h 2984464"/>
              <a:gd name="connsiteX4871" fmla="*/ 984028 w 3916489"/>
              <a:gd name="connsiteY4871" fmla="*/ 1846816 h 2984464"/>
              <a:gd name="connsiteX4872" fmla="*/ 983647 w 3916489"/>
              <a:gd name="connsiteY4872" fmla="*/ 1843586 h 2984464"/>
              <a:gd name="connsiteX4873" fmla="*/ 984504 w 3916489"/>
              <a:gd name="connsiteY4873" fmla="*/ 1841496 h 2984464"/>
              <a:gd name="connsiteX4874" fmla="*/ 983742 w 3916489"/>
              <a:gd name="connsiteY4874" fmla="*/ 1838932 h 2984464"/>
              <a:gd name="connsiteX4875" fmla="*/ 981837 w 3916489"/>
              <a:gd name="connsiteY4875" fmla="*/ 1839692 h 2984464"/>
              <a:gd name="connsiteX4876" fmla="*/ 978408 w 3916489"/>
              <a:gd name="connsiteY4876" fmla="*/ 1843396 h 2984464"/>
              <a:gd name="connsiteX4877" fmla="*/ 977646 w 3916489"/>
              <a:gd name="connsiteY4877" fmla="*/ 1843966 h 2984464"/>
              <a:gd name="connsiteX4878" fmla="*/ 977075 w 3916489"/>
              <a:gd name="connsiteY4878" fmla="*/ 1844251 h 2984464"/>
              <a:gd name="connsiteX4879" fmla="*/ 976408 w 3916489"/>
              <a:gd name="connsiteY4879" fmla="*/ 1844346 h 2984464"/>
              <a:gd name="connsiteX4880" fmla="*/ 975932 w 3916489"/>
              <a:gd name="connsiteY4880" fmla="*/ 1844631 h 2984464"/>
              <a:gd name="connsiteX4881" fmla="*/ 975932 w 3916489"/>
              <a:gd name="connsiteY4881" fmla="*/ 1845296 h 2984464"/>
              <a:gd name="connsiteX4882" fmla="*/ 976027 w 3916489"/>
              <a:gd name="connsiteY4882" fmla="*/ 1846246 h 2984464"/>
              <a:gd name="connsiteX4883" fmla="*/ 975932 w 3916489"/>
              <a:gd name="connsiteY4883" fmla="*/ 1847196 h 2984464"/>
              <a:gd name="connsiteX4884" fmla="*/ 975646 w 3916489"/>
              <a:gd name="connsiteY4884" fmla="*/ 1848525 h 2984464"/>
              <a:gd name="connsiteX4885" fmla="*/ 975551 w 3916489"/>
              <a:gd name="connsiteY4885" fmla="*/ 1849855 h 2984464"/>
              <a:gd name="connsiteX4886" fmla="*/ 975646 w 3916489"/>
              <a:gd name="connsiteY4886" fmla="*/ 1851280 h 2984464"/>
              <a:gd name="connsiteX4887" fmla="*/ 975836 w 3916489"/>
              <a:gd name="connsiteY4887" fmla="*/ 1852800 h 2984464"/>
              <a:gd name="connsiteX4888" fmla="*/ 975455 w 3916489"/>
              <a:gd name="connsiteY4888" fmla="*/ 1852990 h 2984464"/>
              <a:gd name="connsiteX4889" fmla="*/ 974503 w 3916489"/>
              <a:gd name="connsiteY4889" fmla="*/ 1853845 h 2984464"/>
              <a:gd name="connsiteX4890" fmla="*/ 978122 w 3916489"/>
              <a:gd name="connsiteY4890" fmla="*/ 1854984 h 2984464"/>
              <a:gd name="connsiteX4891" fmla="*/ 993267 w 3916489"/>
              <a:gd name="connsiteY4891" fmla="*/ 1865718 h 2984464"/>
              <a:gd name="connsiteX4892" fmla="*/ 994601 w 3916489"/>
              <a:gd name="connsiteY4892" fmla="*/ 1867143 h 2984464"/>
              <a:gd name="connsiteX4893" fmla="*/ 995363 w 3916489"/>
              <a:gd name="connsiteY4893" fmla="*/ 1868473 h 2984464"/>
              <a:gd name="connsiteX4894" fmla="*/ 996506 w 3916489"/>
              <a:gd name="connsiteY4894" fmla="*/ 1870847 h 2984464"/>
              <a:gd name="connsiteX4895" fmla="*/ 997363 w 3916489"/>
              <a:gd name="connsiteY4895" fmla="*/ 1871892 h 2984464"/>
              <a:gd name="connsiteX4896" fmla="*/ 998125 w 3916489"/>
              <a:gd name="connsiteY4896" fmla="*/ 1872272 h 2984464"/>
              <a:gd name="connsiteX4897" fmla="*/ 999839 w 3916489"/>
              <a:gd name="connsiteY4897" fmla="*/ 1872747 h 2984464"/>
              <a:gd name="connsiteX4898" fmla="*/ 1000601 w 3916489"/>
              <a:gd name="connsiteY4898" fmla="*/ 1873222 h 2984464"/>
              <a:gd name="connsiteX4899" fmla="*/ 1003935 w 3916489"/>
              <a:gd name="connsiteY4899" fmla="*/ 1876166 h 2984464"/>
              <a:gd name="connsiteX4900" fmla="*/ 1005650 w 3916489"/>
              <a:gd name="connsiteY4900" fmla="*/ 1877211 h 2984464"/>
              <a:gd name="connsiteX4901" fmla="*/ 1007650 w 3916489"/>
              <a:gd name="connsiteY4901" fmla="*/ 1877591 h 2984464"/>
              <a:gd name="connsiteX4902" fmla="*/ 1009745 w 3916489"/>
              <a:gd name="connsiteY4902" fmla="*/ 1876831 h 2984464"/>
              <a:gd name="connsiteX4903" fmla="*/ 1011936 w 3916489"/>
              <a:gd name="connsiteY4903" fmla="*/ 1875407 h 2984464"/>
              <a:gd name="connsiteX4904" fmla="*/ 1014222 w 3916489"/>
              <a:gd name="connsiteY4904" fmla="*/ 1874457 h 2984464"/>
              <a:gd name="connsiteX4905" fmla="*/ 1017651 w 3916489"/>
              <a:gd name="connsiteY4905" fmla="*/ 1875501 h 2984464"/>
              <a:gd name="connsiteX4906" fmla="*/ 1020318 w 3916489"/>
              <a:gd name="connsiteY4906" fmla="*/ 1874837 h 2984464"/>
              <a:gd name="connsiteX4907" fmla="*/ 1021556 w 3916489"/>
              <a:gd name="connsiteY4907" fmla="*/ 1875312 h 2984464"/>
              <a:gd name="connsiteX4908" fmla="*/ 1025938 w 3916489"/>
              <a:gd name="connsiteY4908" fmla="*/ 1878161 h 2984464"/>
              <a:gd name="connsiteX4909" fmla="*/ 1027652 w 3916489"/>
              <a:gd name="connsiteY4909" fmla="*/ 1880061 h 2984464"/>
              <a:gd name="connsiteX4910" fmla="*/ 1028700 w 3916489"/>
              <a:gd name="connsiteY4910" fmla="*/ 1880536 h 2984464"/>
              <a:gd name="connsiteX4911" fmla="*/ 1031462 w 3916489"/>
              <a:gd name="connsiteY4911" fmla="*/ 1879491 h 2984464"/>
              <a:gd name="connsiteX4912" fmla="*/ 1032415 w 3916489"/>
              <a:gd name="connsiteY4912" fmla="*/ 1879586 h 2984464"/>
              <a:gd name="connsiteX4913" fmla="*/ 1031272 w 3916489"/>
              <a:gd name="connsiteY4913" fmla="*/ 1878161 h 2984464"/>
              <a:gd name="connsiteX4914" fmla="*/ 1027462 w 3916489"/>
              <a:gd name="connsiteY4914" fmla="*/ 1875122 h 2984464"/>
              <a:gd name="connsiteX4915" fmla="*/ 1216057 w 3916489"/>
              <a:gd name="connsiteY4915" fmla="*/ 2360311 h 2984464"/>
              <a:gd name="connsiteX4916" fmla="*/ 1213771 w 3916489"/>
              <a:gd name="connsiteY4916" fmla="*/ 2360121 h 2984464"/>
              <a:gd name="connsiteX4917" fmla="*/ 1212152 w 3916489"/>
              <a:gd name="connsiteY4917" fmla="*/ 2361166 h 2984464"/>
              <a:gd name="connsiteX4918" fmla="*/ 1210247 w 3916489"/>
              <a:gd name="connsiteY4918" fmla="*/ 2361926 h 2984464"/>
              <a:gd name="connsiteX4919" fmla="*/ 1201007 w 3916489"/>
              <a:gd name="connsiteY4919" fmla="*/ 2359836 h 2984464"/>
              <a:gd name="connsiteX4920" fmla="*/ 1197864 w 3916489"/>
              <a:gd name="connsiteY4920" fmla="*/ 2359836 h 2984464"/>
              <a:gd name="connsiteX4921" fmla="*/ 1199483 w 3916489"/>
              <a:gd name="connsiteY4921" fmla="*/ 2361546 h 2984464"/>
              <a:gd name="connsiteX4922" fmla="*/ 1204436 w 3916489"/>
              <a:gd name="connsiteY4922" fmla="*/ 2364205 h 2984464"/>
              <a:gd name="connsiteX4923" fmla="*/ 1205484 w 3916489"/>
              <a:gd name="connsiteY4923" fmla="*/ 2365345 h 2984464"/>
              <a:gd name="connsiteX4924" fmla="*/ 1207199 w 3916489"/>
              <a:gd name="connsiteY4924" fmla="*/ 2368100 h 2984464"/>
              <a:gd name="connsiteX4925" fmla="*/ 1208532 w 3916489"/>
              <a:gd name="connsiteY4925" fmla="*/ 2369240 h 2984464"/>
              <a:gd name="connsiteX4926" fmla="*/ 1211675 w 3916489"/>
              <a:gd name="connsiteY4926" fmla="*/ 2369620 h 2984464"/>
              <a:gd name="connsiteX4927" fmla="*/ 1214247 w 3916489"/>
              <a:gd name="connsiteY4927" fmla="*/ 2367625 h 2984464"/>
              <a:gd name="connsiteX4928" fmla="*/ 1216628 w 3916489"/>
              <a:gd name="connsiteY4928" fmla="*/ 2364965 h 2984464"/>
              <a:gd name="connsiteX4929" fmla="*/ 1219391 w 3916489"/>
              <a:gd name="connsiteY4929" fmla="*/ 2363160 h 2984464"/>
              <a:gd name="connsiteX4930" fmla="*/ 1218152 w 3916489"/>
              <a:gd name="connsiteY4930" fmla="*/ 2361451 h 2984464"/>
              <a:gd name="connsiteX4931" fmla="*/ 1216057 w 3916489"/>
              <a:gd name="connsiteY4931" fmla="*/ 2360311 h 2984464"/>
              <a:gd name="connsiteX4932" fmla="*/ 3516535 w 3916489"/>
              <a:gd name="connsiteY4932" fmla="*/ 2260575 h 2984464"/>
              <a:gd name="connsiteX4933" fmla="*/ 3516059 w 3916489"/>
              <a:gd name="connsiteY4933" fmla="*/ 2263140 h 2984464"/>
              <a:gd name="connsiteX4934" fmla="*/ 3517773 w 3916489"/>
              <a:gd name="connsiteY4934" fmla="*/ 2264185 h 2984464"/>
              <a:gd name="connsiteX4935" fmla="*/ 3525679 w 3916489"/>
              <a:gd name="connsiteY4935" fmla="*/ 2266655 h 2984464"/>
              <a:gd name="connsiteX4936" fmla="*/ 3526822 w 3916489"/>
              <a:gd name="connsiteY4936" fmla="*/ 2266560 h 2984464"/>
              <a:gd name="connsiteX4937" fmla="*/ 3527679 w 3916489"/>
              <a:gd name="connsiteY4937" fmla="*/ 2264565 h 2984464"/>
              <a:gd name="connsiteX4938" fmla="*/ 3528441 w 3916489"/>
              <a:gd name="connsiteY4938" fmla="*/ 2264090 h 2984464"/>
              <a:gd name="connsiteX4939" fmla="*/ 3529394 w 3916489"/>
              <a:gd name="connsiteY4939" fmla="*/ 2263995 h 2984464"/>
              <a:gd name="connsiteX4940" fmla="*/ 3530061 w 3916489"/>
              <a:gd name="connsiteY4940" fmla="*/ 2263995 h 2984464"/>
              <a:gd name="connsiteX4941" fmla="*/ 3529489 w 3916489"/>
              <a:gd name="connsiteY4941" fmla="*/ 2263615 h 2984464"/>
              <a:gd name="connsiteX4942" fmla="*/ 3529108 w 3916489"/>
              <a:gd name="connsiteY4942" fmla="*/ 2262950 h 2984464"/>
              <a:gd name="connsiteX4943" fmla="*/ 3528822 w 3916489"/>
              <a:gd name="connsiteY4943" fmla="*/ 2262095 h 2984464"/>
              <a:gd name="connsiteX4944" fmla="*/ 3528727 w 3916489"/>
              <a:gd name="connsiteY4944" fmla="*/ 2261050 h 2984464"/>
              <a:gd name="connsiteX4945" fmla="*/ 3529108 w 3916489"/>
              <a:gd name="connsiteY4945" fmla="*/ 2260480 h 2984464"/>
              <a:gd name="connsiteX4946" fmla="*/ 3529965 w 3916489"/>
              <a:gd name="connsiteY4946" fmla="*/ 2260670 h 2984464"/>
              <a:gd name="connsiteX4947" fmla="*/ 3530822 w 3916489"/>
              <a:gd name="connsiteY4947" fmla="*/ 2261050 h 2984464"/>
              <a:gd name="connsiteX4948" fmla="*/ 3531298 w 3916489"/>
              <a:gd name="connsiteY4948" fmla="*/ 2261050 h 2984464"/>
              <a:gd name="connsiteX4949" fmla="*/ 3531870 w 3916489"/>
              <a:gd name="connsiteY4949" fmla="*/ 2260575 h 2984464"/>
              <a:gd name="connsiteX4950" fmla="*/ 3532537 w 3916489"/>
              <a:gd name="connsiteY4950" fmla="*/ 2260480 h 2984464"/>
              <a:gd name="connsiteX4951" fmla="*/ 3533108 w 3916489"/>
              <a:gd name="connsiteY4951" fmla="*/ 2260195 h 2984464"/>
              <a:gd name="connsiteX4952" fmla="*/ 3533394 w 3916489"/>
              <a:gd name="connsiteY4952" fmla="*/ 2259056 h 2984464"/>
              <a:gd name="connsiteX4953" fmla="*/ 3531584 w 3916489"/>
              <a:gd name="connsiteY4953" fmla="*/ 2256491 h 2984464"/>
              <a:gd name="connsiteX4954" fmla="*/ 3534537 w 3916489"/>
              <a:gd name="connsiteY4954" fmla="*/ 2256491 h 2984464"/>
              <a:gd name="connsiteX4955" fmla="*/ 3536061 w 3916489"/>
              <a:gd name="connsiteY4955" fmla="*/ 2255826 h 2984464"/>
              <a:gd name="connsiteX4956" fmla="*/ 3536728 w 3916489"/>
              <a:gd name="connsiteY4956" fmla="*/ 2254306 h 2984464"/>
              <a:gd name="connsiteX4957" fmla="*/ 3536632 w 3916489"/>
              <a:gd name="connsiteY4957" fmla="*/ 2252027 h 2984464"/>
              <a:gd name="connsiteX4958" fmla="*/ 3536252 w 3916489"/>
              <a:gd name="connsiteY4958" fmla="*/ 2250222 h 2984464"/>
              <a:gd name="connsiteX4959" fmla="*/ 3535585 w 3916489"/>
              <a:gd name="connsiteY4959" fmla="*/ 2249082 h 2984464"/>
              <a:gd name="connsiteX4960" fmla="*/ 3534346 w 3916489"/>
              <a:gd name="connsiteY4960" fmla="*/ 2248702 h 2984464"/>
              <a:gd name="connsiteX4961" fmla="*/ 3534346 w 3916489"/>
              <a:gd name="connsiteY4961" fmla="*/ 2247847 h 2984464"/>
              <a:gd name="connsiteX4962" fmla="*/ 3535775 w 3916489"/>
              <a:gd name="connsiteY4962" fmla="*/ 2247088 h 2984464"/>
              <a:gd name="connsiteX4963" fmla="*/ 3535966 w 3916489"/>
              <a:gd name="connsiteY4963" fmla="*/ 2245853 h 2984464"/>
              <a:gd name="connsiteX4964" fmla="*/ 3535299 w 3916489"/>
              <a:gd name="connsiteY4964" fmla="*/ 2244333 h 2984464"/>
              <a:gd name="connsiteX4965" fmla="*/ 3534537 w 3916489"/>
              <a:gd name="connsiteY4965" fmla="*/ 2243098 h 2984464"/>
              <a:gd name="connsiteX4966" fmla="*/ 3533299 w 3916489"/>
              <a:gd name="connsiteY4966" fmla="*/ 2241958 h 2984464"/>
              <a:gd name="connsiteX4967" fmla="*/ 3531870 w 3916489"/>
              <a:gd name="connsiteY4967" fmla="*/ 2242053 h 2984464"/>
              <a:gd name="connsiteX4968" fmla="*/ 3529108 w 3916489"/>
              <a:gd name="connsiteY4968" fmla="*/ 2243478 h 2984464"/>
              <a:gd name="connsiteX4969" fmla="*/ 3529965 w 3916489"/>
              <a:gd name="connsiteY4969" fmla="*/ 2241103 h 2984464"/>
              <a:gd name="connsiteX4970" fmla="*/ 3531489 w 3916489"/>
              <a:gd name="connsiteY4970" fmla="*/ 2240438 h 2984464"/>
              <a:gd name="connsiteX4971" fmla="*/ 3534918 w 3916489"/>
              <a:gd name="connsiteY4971" fmla="*/ 2240818 h 2984464"/>
              <a:gd name="connsiteX4972" fmla="*/ 3534918 w 3916489"/>
              <a:gd name="connsiteY4972" fmla="*/ 2239964 h 2984464"/>
              <a:gd name="connsiteX4973" fmla="*/ 3533966 w 3916489"/>
              <a:gd name="connsiteY4973" fmla="*/ 2238159 h 2984464"/>
              <a:gd name="connsiteX4974" fmla="*/ 3532632 w 3916489"/>
              <a:gd name="connsiteY4974" fmla="*/ 2236354 h 2984464"/>
              <a:gd name="connsiteX4975" fmla="*/ 3531489 w 3916489"/>
              <a:gd name="connsiteY4975" fmla="*/ 2235499 h 2984464"/>
              <a:gd name="connsiteX4976" fmla="*/ 3529965 w 3916489"/>
              <a:gd name="connsiteY4976" fmla="*/ 2234929 h 2984464"/>
              <a:gd name="connsiteX4977" fmla="*/ 3525488 w 3916489"/>
              <a:gd name="connsiteY4977" fmla="*/ 2231035 h 2984464"/>
              <a:gd name="connsiteX4978" fmla="*/ 3523869 w 3916489"/>
              <a:gd name="connsiteY4978" fmla="*/ 2230655 h 2984464"/>
              <a:gd name="connsiteX4979" fmla="*/ 3518916 w 3916489"/>
              <a:gd name="connsiteY4979" fmla="*/ 2231890 h 2984464"/>
              <a:gd name="connsiteX4980" fmla="*/ 3520059 w 3916489"/>
              <a:gd name="connsiteY4980" fmla="*/ 2229515 h 2984464"/>
              <a:gd name="connsiteX4981" fmla="*/ 3521964 w 3916489"/>
              <a:gd name="connsiteY4981" fmla="*/ 2228185 h 2984464"/>
              <a:gd name="connsiteX4982" fmla="*/ 3526060 w 3916489"/>
              <a:gd name="connsiteY4982" fmla="*/ 2227520 h 2984464"/>
              <a:gd name="connsiteX4983" fmla="*/ 3525393 w 3916489"/>
              <a:gd name="connsiteY4983" fmla="*/ 2226286 h 2984464"/>
              <a:gd name="connsiteX4984" fmla="*/ 3524631 w 3916489"/>
              <a:gd name="connsiteY4984" fmla="*/ 2225145 h 2984464"/>
              <a:gd name="connsiteX4985" fmla="*/ 3524345 w 3916489"/>
              <a:gd name="connsiteY4985" fmla="*/ 2224101 h 2984464"/>
              <a:gd name="connsiteX4986" fmla="*/ 3525107 w 3916489"/>
              <a:gd name="connsiteY4986" fmla="*/ 2223151 h 2984464"/>
              <a:gd name="connsiteX4987" fmla="*/ 3524631 w 3916489"/>
              <a:gd name="connsiteY4987" fmla="*/ 2221156 h 2984464"/>
              <a:gd name="connsiteX4988" fmla="*/ 3523679 w 3916489"/>
              <a:gd name="connsiteY4988" fmla="*/ 2220681 h 2984464"/>
              <a:gd name="connsiteX4989" fmla="*/ 3522536 w 3916489"/>
              <a:gd name="connsiteY4989" fmla="*/ 2220871 h 2984464"/>
              <a:gd name="connsiteX4990" fmla="*/ 3521297 w 3916489"/>
              <a:gd name="connsiteY4990" fmla="*/ 2220681 h 2984464"/>
              <a:gd name="connsiteX4991" fmla="*/ 3520440 w 3916489"/>
              <a:gd name="connsiteY4991" fmla="*/ 2220016 h 2984464"/>
              <a:gd name="connsiteX4992" fmla="*/ 3519678 w 3916489"/>
              <a:gd name="connsiteY4992" fmla="*/ 2218877 h 2984464"/>
              <a:gd name="connsiteX4993" fmla="*/ 3519011 w 3916489"/>
              <a:gd name="connsiteY4993" fmla="*/ 2217642 h 2984464"/>
              <a:gd name="connsiteX4994" fmla="*/ 3518535 w 3916489"/>
              <a:gd name="connsiteY4994" fmla="*/ 2216312 h 2984464"/>
              <a:gd name="connsiteX4995" fmla="*/ 3521583 w 3916489"/>
              <a:gd name="connsiteY4995" fmla="*/ 2216882 h 2984464"/>
              <a:gd name="connsiteX4996" fmla="*/ 3531204 w 3916489"/>
              <a:gd name="connsiteY4996" fmla="*/ 2223721 h 2984464"/>
              <a:gd name="connsiteX4997" fmla="*/ 3534156 w 3916489"/>
              <a:gd name="connsiteY4997" fmla="*/ 2226950 h 2984464"/>
              <a:gd name="connsiteX4998" fmla="*/ 3535489 w 3916489"/>
              <a:gd name="connsiteY4998" fmla="*/ 2227615 h 2984464"/>
              <a:gd name="connsiteX4999" fmla="*/ 3536156 w 3916489"/>
              <a:gd name="connsiteY4999" fmla="*/ 2228090 h 2984464"/>
              <a:gd name="connsiteX5000" fmla="*/ 3539014 w 3916489"/>
              <a:gd name="connsiteY5000" fmla="*/ 2231130 h 2984464"/>
              <a:gd name="connsiteX5001" fmla="*/ 3542729 w 3916489"/>
              <a:gd name="connsiteY5001" fmla="*/ 2232934 h 2984464"/>
              <a:gd name="connsiteX5002" fmla="*/ 3552063 w 3916489"/>
              <a:gd name="connsiteY5002" fmla="*/ 2239108 h 2984464"/>
              <a:gd name="connsiteX5003" fmla="*/ 3561493 w 3916489"/>
              <a:gd name="connsiteY5003" fmla="*/ 2247467 h 2984464"/>
              <a:gd name="connsiteX5004" fmla="*/ 3570065 w 3916489"/>
              <a:gd name="connsiteY5004" fmla="*/ 2254116 h 2984464"/>
              <a:gd name="connsiteX5005" fmla="*/ 3571970 w 3916489"/>
              <a:gd name="connsiteY5005" fmla="*/ 2254876 h 2984464"/>
              <a:gd name="connsiteX5006" fmla="*/ 3580352 w 3916489"/>
              <a:gd name="connsiteY5006" fmla="*/ 2255256 h 2984464"/>
              <a:gd name="connsiteX5007" fmla="*/ 3582734 w 3916489"/>
              <a:gd name="connsiteY5007" fmla="*/ 2254781 h 2984464"/>
              <a:gd name="connsiteX5008" fmla="*/ 3584353 w 3916489"/>
              <a:gd name="connsiteY5008" fmla="*/ 2253641 h 2984464"/>
              <a:gd name="connsiteX5009" fmla="*/ 3582448 w 3916489"/>
              <a:gd name="connsiteY5009" fmla="*/ 2251077 h 2984464"/>
              <a:gd name="connsiteX5010" fmla="*/ 3583686 w 3916489"/>
              <a:gd name="connsiteY5010" fmla="*/ 2250032 h 2984464"/>
              <a:gd name="connsiteX5011" fmla="*/ 3586258 w 3916489"/>
              <a:gd name="connsiteY5011" fmla="*/ 2251552 h 2984464"/>
              <a:gd name="connsiteX5012" fmla="*/ 3586639 w 3916489"/>
              <a:gd name="connsiteY5012" fmla="*/ 2250127 h 2984464"/>
              <a:gd name="connsiteX5013" fmla="*/ 3585306 w 3916489"/>
              <a:gd name="connsiteY5013" fmla="*/ 2247942 h 2984464"/>
              <a:gd name="connsiteX5014" fmla="*/ 3585115 w 3916489"/>
              <a:gd name="connsiteY5014" fmla="*/ 2247562 h 2984464"/>
              <a:gd name="connsiteX5015" fmla="*/ 3584734 w 3916489"/>
              <a:gd name="connsiteY5015" fmla="*/ 2246897 h 2984464"/>
              <a:gd name="connsiteX5016" fmla="*/ 3584639 w 3916489"/>
              <a:gd name="connsiteY5016" fmla="*/ 2245568 h 2984464"/>
              <a:gd name="connsiteX5017" fmla="*/ 3584829 w 3916489"/>
              <a:gd name="connsiteY5017" fmla="*/ 2243193 h 2984464"/>
              <a:gd name="connsiteX5018" fmla="*/ 3584734 w 3916489"/>
              <a:gd name="connsiteY5018" fmla="*/ 2240818 h 2984464"/>
              <a:gd name="connsiteX5019" fmla="*/ 3584448 w 3916489"/>
              <a:gd name="connsiteY5019" fmla="*/ 2238634 h 2984464"/>
              <a:gd name="connsiteX5020" fmla="*/ 3584067 w 3916489"/>
              <a:gd name="connsiteY5020" fmla="*/ 2236544 h 2984464"/>
              <a:gd name="connsiteX5021" fmla="*/ 3581781 w 3916489"/>
              <a:gd name="connsiteY5021" fmla="*/ 2230275 h 2984464"/>
              <a:gd name="connsiteX5022" fmla="*/ 3581305 w 3916489"/>
              <a:gd name="connsiteY5022" fmla="*/ 2227900 h 2984464"/>
              <a:gd name="connsiteX5023" fmla="*/ 3581495 w 3916489"/>
              <a:gd name="connsiteY5023" fmla="*/ 2225906 h 2984464"/>
              <a:gd name="connsiteX5024" fmla="*/ 3580924 w 3916489"/>
              <a:gd name="connsiteY5024" fmla="*/ 2223151 h 2984464"/>
              <a:gd name="connsiteX5025" fmla="*/ 3580543 w 3916489"/>
              <a:gd name="connsiteY5025" fmla="*/ 2219921 h 2984464"/>
              <a:gd name="connsiteX5026" fmla="*/ 3579781 w 3916489"/>
              <a:gd name="connsiteY5026" fmla="*/ 2217357 h 2984464"/>
              <a:gd name="connsiteX5027" fmla="*/ 3578257 w 3916489"/>
              <a:gd name="connsiteY5027" fmla="*/ 2216312 h 2984464"/>
              <a:gd name="connsiteX5028" fmla="*/ 3576161 w 3916489"/>
              <a:gd name="connsiteY5028" fmla="*/ 2216312 h 2984464"/>
              <a:gd name="connsiteX5029" fmla="*/ 3575114 w 3916489"/>
              <a:gd name="connsiteY5029" fmla="*/ 2216692 h 2984464"/>
              <a:gd name="connsiteX5030" fmla="*/ 3573304 w 3916489"/>
              <a:gd name="connsiteY5030" fmla="*/ 2218592 h 2984464"/>
              <a:gd name="connsiteX5031" fmla="*/ 3572256 w 3916489"/>
              <a:gd name="connsiteY5031" fmla="*/ 2218212 h 2984464"/>
              <a:gd name="connsiteX5032" fmla="*/ 3571304 w 3916489"/>
              <a:gd name="connsiteY5032" fmla="*/ 2217452 h 2984464"/>
              <a:gd name="connsiteX5033" fmla="*/ 3570256 w 3916489"/>
              <a:gd name="connsiteY5033" fmla="*/ 2217642 h 2984464"/>
              <a:gd name="connsiteX5034" fmla="*/ 3569780 w 3916489"/>
              <a:gd name="connsiteY5034" fmla="*/ 2217927 h 2984464"/>
              <a:gd name="connsiteX5035" fmla="*/ 3568922 w 3916489"/>
              <a:gd name="connsiteY5035" fmla="*/ 2217927 h 2984464"/>
              <a:gd name="connsiteX5036" fmla="*/ 3568446 w 3916489"/>
              <a:gd name="connsiteY5036" fmla="*/ 2218117 h 2984464"/>
              <a:gd name="connsiteX5037" fmla="*/ 3567017 w 3916489"/>
              <a:gd name="connsiteY5037" fmla="*/ 2219826 h 2984464"/>
              <a:gd name="connsiteX5038" fmla="*/ 3566065 w 3916489"/>
              <a:gd name="connsiteY5038" fmla="*/ 2220206 h 2984464"/>
              <a:gd name="connsiteX5039" fmla="*/ 3562826 w 3916489"/>
              <a:gd name="connsiteY5039" fmla="*/ 2220776 h 2984464"/>
              <a:gd name="connsiteX5040" fmla="*/ 3562065 w 3916489"/>
              <a:gd name="connsiteY5040" fmla="*/ 2221251 h 2984464"/>
              <a:gd name="connsiteX5041" fmla="*/ 3560445 w 3916489"/>
              <a:gd name="connsiteY5041" fmla="*/ 2223246 h 2984464"/>
              <a:gd name="connsiteX5042" fmla="*/ 3559588 w 3916489"/>
              <a:gd name="connsiteY5042" fmla="*/ 2223626 h 2984464"/>
              <a:gd name="connsiteX5043" fmla="*/ 3559302 w 3916489"/>
              <a:gd name="connsiteY5043" fmla="*/ 2223531 h 2984464"/>
              <a:gd name="connsiteX5044" fmla="*/ 3559112 w 3916489"/>
              <a:gd name="connsiteY5044" fmla="*/ 2223056 h 2984464"/>
              <a:gd name="connsiteX5045" fmla="*/ 3558636 w 3916489"/>
              <a:gd name="connsiteY5045" fmla="*/ 2222391 h 2984464"/>
              <a:gd name="connsiteX5046" fmla="*/ 3556826 w 3916489"/>
              <a:gd name="connsiteY5046" fmla="*/ 2221061 h 2984464"/>
              <a:gd name="connsiteX5047" fmla="*/ 3555206 w 3916489"/>
              <a:gd name="connsiteY5047" fmla="*/ 2220586 h 2984464"/>
              <a:gd name="connsiteX5048" fmla="*/ 3551587 w 3916489"/>
              <a:gd name="connsiteY5048" fmla="*/ 2220681 h 2984464"/>
              <a:gd name="connsiteX5049" fmla="*/ 3549682 w 3916489"/>
              <a:gd name="connsiteY5049" fmla="*/ 2221251 h 2984464"/>
              <a:gd name="connsiteX5050" fmla="*/ 3549111 w 3916489"/>
              <a:gd name="connsiteY5050" fmla="*/ 2221061 h 2984464"/>
              <a:gd name="connsiteX5051" fmla="*/ 3549301 w 3916489"/>
              <a:gd name="connsiteY5051" fmla="*/ 2219731 h 2984464"/>
              <a:gd name="connsiteX5052" fmla="*/ 3549968 w 3916489"/>
              <a:gd name="connsiteY5052" fmla="*/ 2218497 h 2984464"/>
              <a:gd name="connsiteX5053" fmla="*/ 3551587 w 3916489"/>
              <a:gd name="connsiteY5053" fmla="*/ 2217832 h 2984464"/>
              <a:gd name="connsiteX5054" fmla="*/ 3551968 w 3916489"/>
              <a:gd name="connsiteY5054" fmla="*/ 2216977 h 2984464"/>
              <a:gd name="connsiteX5055" fmla="*/ 3551492 w 3916489"/>
              <a:gd name="connsiteY5055" fmla="*/ 2215457 h 2984464"/>
              <a:gd name="connsiteX5056" fmla="*/ 3548539 w 3916489"/>
              <a:gd name="connsiteY5056" fmla="*/ 2210993 h 2984464"/>
              <a:gd name="connsiteX5057" fmla="*/ 3547396 w 3916489"/>
              <a:gd name="connsiteY5057" fmla="*/ 2210043 h 2984464"/>
              <a:gd name="connsiteX5058" fmla="*/ 3546348 w 3916489"/>
              <a:gd name="connsiteY5058" fmla="*/ 2209853 h 2984464"/>
              <a:gd name="connsiteX5059" fmla="*/ 3539776 w 3916489"/>
              <a:gd name="connsiteY5059" fmla="*/ 2207193 h 2984464"/>
              <a:gd name="connsiteX5060" fmla="*/ 3538919 w 3916489"/>
              <a:gd name="connsiteY5060" fmla="*/ 2206623 h 2984464"/>
              <a:gd name="connsiteX5061" fmla="*/ 3538728 w 3916489"/>
              <a:gd name="connsiteY5061" fmla="*/ 2205863 h 2984464"/>
              <a:gd name="connsiteX5062" fmla="*/ 3538919 w 3916489"/>
              <a:gd name="connsiteY5062" fmla="*/ 2204249 h 2984464"/>
              <a:gd name="connsiteX5063" fmla="*/ 3538728 w 3916489"/>
              <a:gd name="connsiteY5063" fmla="*/ 2203964 h 2984464"/>
              <a:gd name="connsiteX5064" fmla="*/ 3538442 w 3916489"/>
              <a:gd name="connsiteY5064" fmla="*/ 2203774 h 2984464"/>
              <a:gd name="connsiteX5065" fmla="*/ 3536538 w 3916489"/>
              <a:gd name="connsiteY5065" fmla="*/ 2201969 h 2984464"/>
              <a:gd name="connsiteX5066" fmla="*/ 3534632 w 3916489"/>
              <a:gd name="connsiteY5066" fmla="*/ 2201399 h 2984464"/>
              <a:gd name="connsiteX5067" fmla="*/ 3533775 w 3916489"/>
              <a:gd name="connsiteY5067" fmla="*/ 2200924 h 2984464"/>
              <a:gd name="connsiteX5068" fmla="*/ 3531965 w 3916489"/>
              <a:gd name="connsiteY5068" fmla="*/ 2199404 h 2984464"/>
              <a:gd name="connsiteX5069" fmla="*/ 3519774 w 3916489"/>
              <a:gd name="connsiteY5069" fmla="*/ 2194560 h 2984464"/>
              <a:gd name="connsiteX5070" fmla="*/ 3518726 w 3916489"/>
              <a:gd name="connsiteY5070" fmla="*/ 2193040 h 2984464"/>
              <a:gd name="connsiteX5071" fmla="*/ 3518059 w 3916489"/>
              <a:gd name="connsiteY5071" fmla="*/ 2190856 h 2984464"/>
              <a:gd name="connsiteX5072" fmla="*/ 3516439 w 3916489"/>
              <a:gd name="connsiteY5072" fmla="*/ 2189241 h 2984464"/>
              <a:gd name="connsiteX5073" fmla="*/ 3513106 w 3916489"/>
              <a:gd name="connsiteY5073" fmla="*/ 2187341 h 2984464"/>
              <a:gd name="connsiteX5074" fmla="*/ 3513106 w 3916489"/>
              <a:gd name="connsiteY5074" fmla="*/ 2186391 h 2984464"/>
              <a:gd name="connsiteX5075" fmla="*/ 3514725 w 3916489"/>
              <a:gd name="connsiteY5075" fmla="*/ 2186581 h 2984464"/>
              <a:gd name="connsiteX5076" fmla="*/ 3516154 w 3916489"/>
              <a:gd name="connsiteY5076" fmla="*/ 2187151 h 2984464"/>
              <a:gd name="connsiteX5077" fmla="*/ 3526346 w 3916489"/>
              <a:gd name="connsiteY5077" fmla="*/ 2194370 h 2984464"/>
              <a:gd name="connsiteX5078" fmla="*/ 3539395 w 3916489"/>
              <a:gd name="connsiteY5078" fmla="*/ 2200069 h 2984464"/>
              <a:gd name="connsiteX5079" fmla="*/ 3540347 w 3916489"/>
              <a:gd name="connsiteY5079" fmla="*/ 2201874 h 2984464"/>
              <a:gd name="connsiteX5080" fmla="*/ 3541014 w 3916489"/>
              <a:gd name="connsiteY5080" fmla="*/ 2202254 h 2984464"/>
              <a:gd name="connsiteX5081" fmla="*/ 3543205 w 3916489"/>
              <a:gd name="connsiteY5081" fmla="*/ 2202634 h 2984464"/>
              <a:gd name="connsiteX5082" fmla="*/ 3545110 w 3916489"/>
              <a:gd name="connsiteY5082" fmla="*/ 2203679 h 2984464"/>
              <a:gd name="connsiteX5083" fmla="*/ 3556159 w 3916489"/>
              <a:gd name="connsiteY5083" fmla="*/ 2212227 h 2984464"/>
              <a:gd name="connsiteX5084" fmla="*/ 3559969 w 3916489"/>
              <a:gd name="connsiteY5084" fmla="*/ 2213652 h 2984464"/>
              <a:gd name="connsiteX5085" fmla="*/ 3572923 w 3916489"/>
              <a:gd name="connsiteY5085" fmla="*/ 2213557 h 2984464"/>
              <a:gd name="connsiteX5086" fmla="*/ 3573589 w 3916489"/>
              <a:gd name="connsiteY5086" fmla="*/ 2213177 h 2984464"/>
              <a:gd name="connsiteX5087" fmla="*/ 3574923 w 3916489"/>
              <a:gd name="connsiteY5087" fmla="*/ 2211943 h 2984464"/>
              <a:gd name="connsiteX5088" fmla="*/ 3575876 w 3916489"/>
              <a:gd name="connsiteY5088" fmla="*/ 2211468 h 2984464"/>
              <a:gd name="connsiteX5089" fmla="*/ 3577780 w 3916489"/>
              <a:gd name="connsiteY5089" fmla="*/ 2210898 h 2984464"/>
              <a:gd name="connsiteX5090" fmla="*/ 3578638 w 3916489"/>
              <a:gd name="connsiteY5090" fmla="*/ 2210138 h 2984464"/>
              <a:gd name="connsiteX5091" fmla="*/ 3576066 w 3916489"/>
              <a:gd name="connsiteY5091" fmla="*/ 2209188 h 2984464"/>
              <a:gd name="connsiteX5092" fmla="*/ 3575114 w 3916489"/>
              <a:gd name="connsiteY5092" fmla="*/ 2208048 h 2984464"/>
              <a:gd name="connsiteX5093" fmla="*/ 3574923 w 3916489"/>
              <a:gd name="connsiteY5093" fmla="*/ 2205769 h 2984464"/>
              <a:gd name="connsiteX5094" fmla="*/ 3573780 w 3916489"/>
              <a:gd name="connsiteY5094" fmla="*/ 2206623 h 2984464"/>
              <a:gd name="connsiteX5095" fmla="*/ 3572828 w 3916489"/>
              <a:gd name="connsiteY5095" fmla="*/ 2205863 h 2984464"/>
              <a:gd name="connsiteX5096" fmla="*/ 3571113 w 3916489"/>
              <a:gd name="connsiteY5096" fmla="*/ 2203109 h 2984464"/>
              <a:gd name="connsiteX5097" fmla="*/ 3570065 w 3916489"/>
              <a:gd name="connsiteY5097" fmla="*/ 2202444 h 2984464"/>
              <a:gd name="connsiteX5098" fmla="*/ 3566446 w 3916489"/>
              <a:gd name="connsiteY5098" fmla="*/ 2201494 h 2984464"/>
              <a:gd name="connsiteX5099" fmla="*/ 3564636 w 3916489"/>
              <a:gd name="connsiteY5099" fmla="*/ 2200259 h 2984464"/>
              <a:gd name="connsiteX5100" fmla="*/ 3562826 w 3916489"/>
              <a:gd name="connsiteY5100" fmla="*/ 2198454 h 2984464"/>
              <a:gd name="connsiteX5101" fmla="*/ 3561207 w 3916489"/>
              <a:gd name="connsiteY5101" fmla="*/ 2196175 h 2984464"/>
              <a:gd name="connsiteX5102" fmla="*/ 3559873 w 3916489"/>
              <a:gd name="connsiteY5102" fmla="*/ 2193420 h 2984464"/>
              <a:gd name="connsiteX5103" fmla="*/ 3560255 w 3916489"/>
              <a:gd name="connsiteY5103" fmla="*/ 2192660 h 2984464"/>
              <a:gd name="connsiteX5104" fmla="*/ 3563874 w 3916489"/>
              <a:gd name="connsiteY5104" fmla="*/ 2195795 h 2984464"/>
              <a:gd name="connsiteX5105" fmla="*/ 3565017 w 3916489"/>
              <a:gd name="connsiteY5105" fmla="*/ 2196270 h 2984464"/>
              <a:gd name="connsiteX5106" fmla="*/ 3566256 w 3916489"/>
              <a:gd name="connsiteY5106" fmla="*/ 2196555 h 2984464"/>
              <a:gd name="connsiteX5107" fmla="*/ 3570542 w 3916489"/>
              <a:gd name="connsiteY5107" fmla="*/ 2198739 h 2984464"/>
              <a:gd name="connsiteX5108" fmla="*/ 3577400 w 3916489"/>
              <a:gd name="connsiteY5108" fmla="*/ 2205199 h 2984464"/>
              <a:gd name="connsiteX5109" fmla="*/ 3579495 w 3916489"/>
              <a:gd name="connsiteY5109" fmla="*/ 2205769 h 2984464"/>
              <a:gd name="connsiteX5110" fmla="*/ 3577686 w 3916489"/>
              <a:gd name="connsiteY5110" fmla="*/ 2204249 h 2984464"/>
              <a:gd name="connsiteX5111" fmla="*/ 3576447 w 3916489"/>
              <a:gd name="connsiteY5111" fmla="*/ 2202634 h 2984464"/>
              <a:gd name="connsiteX5112" fmla="*/ 3576066 w 3916489"/>
              <a:gd name="connsiteY5112" fmla="*/ 2200829 h 2984464"/>
              <a:gd name="connsiteX5113" fmla="*/ 3577114 w 3916489"/>
              <a:gd name="connsiteY5113" fmla="*/ 2198739 h 2984464"/>
              <a:gd name="connsiteX5114" fmla="*/ 3578923 w 3916489"/>
              <a:gd name="connsiteY5114" fmla="*/ 2197220 h 2984464"/>
              <a:gd name="connsiteX5115" fmla="*/ 3579495 w 3916489"/>
              <a:gd name="connsiteY5115" fmla="*/ 2196270 h 2984464"/>
              <a:gd name="connsiteX5116" fmla="*/ 3579876 w 3916489"/>
              <a:gd name="connsiteY5116" fmla="*/ 2194370 h 2984464"/>
              <a:gd name="connsiteX5117" fmla="*/ 3579876 w 3916489"/>
              <a:gd name="connsiteY5117" fmla="*/ 2193420 h 2984464"/>
              <a:gd name="connsiteX5118" fmla="*/ 3579209 w 3916489"/>
              <a:gd name="connsiteY5118" fmla="*/ 2192090 h 2984464"/>
              <a:gd name="connsiteX5119" fmla="*/ 3579019 w 3916489"/>
              <a:gd name="connsiteY5119" fmla="*/ 2191236 h 2984464"/>
              <a:gd name="connsiteX5120" fmla="*/ 3579209 w 3916489"/>
              <a:gd name="connsiteY5120" fmla="*/ 2190381 h 2984464"/>
              <a:gd name="connsiteX5121" fmla="*/ 3579686 w 3916489"/>
              <a:gd name="connsiteY5121" fmla="*/ 2190096 h 2984464"/>
              <a:gd name="connsiteX5122" fmla="*/ 3580162 w 3916489"/>
              <a:gd name="connsiteY5122" fmla="*/ 2190001 h 2984464"/>
              <a:gd name="connsiteX5123" fmla="*/ 3580352 w 3916489"/>
              <a:gd name="connsiteY5123" fmla="*/ 2189621 h 2984464"/>
              <a:gd name="connsiteX5124" fmla="*/ 3578829 w 3916489"/>
              <a:gd name="connsiteY5124" fmla="*/ 2182592 h 2984464"/>
              <a:gd name="connsiteX5125" fmla="*/ 3575018 w 3916489"/>
              <a:gd name="connsiteY5125" fmla="*/ 2179647 h 2984464"/>
              <a:gd name="connsiteX5126" fmla="*/ 3566256 w 3916489"/>
              <a:gd name="connsiteY5126" fmla="*/ 2176893 h 2984464"/>
              <a:gd name="connsiteX5127" fmla="*/ 3566256 w 3916489"/>
              <a:gd name="connsiteY5127" fmla="*/ 2175943 h 2984464"/>
              <a:gd name="connsiteX5128" fmla="*/ 3567494 w 3916489"/>
              <a:gd name="connsiteY5128" fmla="*/ 2175658 h 2984464"/>
              <a:gd name="connsiteX5129" fmla="*/ 3567494 w 3916489"/>
              <a:gd name="connsiteY5129" fmla="*/ 2174708 h 2984464"/>
              <a:gd name="connsiteX5130" fmla="*/ 3566732 w 3916489"/>
              <a:gd name="connsiteY5130" fmla="*/ 2173758 h 2984464"/>
              <a:gd name="connsiteX5131" fmla="*/ 3565589 w 3916489"/>
              <a:gd name="connsiteY5131" fmla="*/ 2173283 h 2984464"/>
              <a:gd name="connsiteX5132" fmla="*/ 3560922 w 3916489"/>
              <a:gd name="connsiteY5132" fmla="*/ 2174138 h 2984464"/>
              <a:gd name="connsiteX5133" fmla="*/ 3559588 w 3916489"/>
              <a:gd name="connsiteY5133" fmla="*/ 2173853 h 2984464"/>
              <a:gd name="connsiteX5134" fmla="*/ 3556921 w 3916489"/>
              <a:gd name="connsiteY5134" fmla="*/ 2172618 h 2984464"/>
              <a:gd name="connsiteX5135" fmla="*/ 3555588 w 3916489"/>
              <a:gd name="connsiteY5135" fmla="*/ 2172333 h 2984464"/>
              <a:gd name="connsiteX5136" fmla="*/ 3553301 w 3916489"/>
              <a:gd name="connsiteY5136" fmla="*/ 2173093 h 2984464"/>
              <a:gd name="connsiteX5137" fmla="*/ 3552158 w 3916489"/>
              <a:gd name="connsiteY5137" fmla="*/ 2173188 h 2984464"/>
              <a:gd name="connsiteX5138" fmla="*/ 3551015 w 3916489"/>
              <a:gd name="connsiteY5138" fmla="*/ 2172333 h 2984464"/>
              <a:gd name="connsiteX5139" fmla="*/ 3552349 w 3916489"/>
              <a:gd name="connsiteY5139" fmla="*/ 2170908 h 2984464"/>
              <a:gd name="connsiteX5140" fmla="*/ 3552825 w 3916489"/>
              <a:gd name="connsiteY5140" fmla="*/ 2170624 h 2984464"/>
              <a:gd name="connsiteX5141" fmla="*/ 3550158 w 3916489"/>
              <a:gd name="connsiteY5141" fmla="*/ 2168819 h 2984464"/>
              <a:gd name="connsiteX5142" fmla="*/ 3548634 w 3916489"/>
              <a:gd name="connsiteY5142" fmla="*/ 2168154 h 2984464"/>
              <a:gd name="connsiteX5143" fmla="*/ 3547206 w 3916489"/>
              <a:gd name="connsiteY5143" fmla="*/ 2167964 h 2984464"/>
              <a:gd name="connsiteX5144" fmla="*/ 3545967 w 3916489"/>
              <a:gd name="connsiteY5144" fmla="*/ 2168249 h 2984464"/>
              <a:gd name="connsiteX5145" fmla="*/ 3543776 w 3916489"/>
              <a:gd name="connsiteY5145" fmla="*/ 2169484 h 2984464"/>
              <a:gd name="connsiteX5146" fmla="*/ 3542538 w 3916489"/>
              <a:gd name="connsiteY5146" fmla="*/ 2169674 h 2984464"/>
              <a:gd name="connsiteX5147" fmla="*/ 3543300 w 3916489"/>
              <a:gd name="connsiteY5147" fmla="*/ 2171573 h 2984464"/>
              <a:gd name="connsiteX5148" fmla="*/ 3544348 w 3916489"/>
              <a:gd name="connsiteY5148" fmla="*/ 2172713 h 2984464"/>
              <a:gd name="connsiteX5149" fmla="*/ 3544824 w 3916489"/>
              <a:gd name="connsiteY5149" fmla="*/ 2173853 h 2984464"/>
              <a:gd name="connsiteX5150" fmla="*/ 3544062 w 3916489"/>
              <a:gd name="connsiteY5150" fmla="*/ 2175848 h 2984464"/>
              <a:gd name="connsiteX5151" fmla="*/ 3538633 w 3916489"/>
              <a:gd name="connsiteY5151" fmla="*/ 2178602 h 2984464"/>
              <a:gd name="connsiteX5152" fmla="*/ 3535775 w 3916489"/>
              <a:gd name="connsiteY5152" fmla="*/ 2185156 h 2984464"/>
              <a:gd name="connsiteX5153" fmla="*/ 3534632 w 3916489"/>
              <a:gd name="connsiteY5153" fmla="*/ 2186676 h 2984464"/>
              <a:gd name="connsiteX5154" fmla="*/ 3533299 w 3916489"/>
              <a:gd name="connsiteY5154" fmla="*/ 2187721 h 2984464"/>
              <a:gd name="connsiteX5155" fmla="*/ 3531870 w 3916489"/>
              <a:gd name="connsiteY5155" fmla="*/ 2188196 h 2984464"/>
              <a:gd name="connsiteX5156" fmla="*/ 3530441 w 3916489"/>
              <a:gd name="connsiteY5156" fmla="*/ 2188196 h 2984464"/>
              <a:gd name="connsiteX5157" fmla="*/ 3530441 w 3916489"/>
              <a:gd name="connsiteY5157" fmla="*/ 2189146 h 2984464"/>
              <a:gd name="connsiteX5158" fmla="*/ 3531298 w 3916489"/>
              <a:gd name="connsiteY5158" fmla="*/ 2190286 h 2984464"/>
              <a:gd name="connsiteX5159" fmla="*/ 3531013 w 3916489"/>
              <a:gd name="connsiteY5159" fmla="*/ 2191426 h 2984464"/>
              <a:gd name="connsiteX5160" fmla="*/ 3530061 w 3916489"/>
              <a:gd name="connsiteY5160" fmla="*/ 2192280 h 2984464"/>
              <a:gd name="connsiteX5161" fmla="*/ 3529012 w 3916489"/>
              <a:gd name="connsiteY5161" fmla="*/ 2192660 h 2984464"/>
              <a:gd name="connsiteX5162" fmla="*/ 3528632 w 3916489"/>
              <a:gd name="connsiteY5162" fmla="*/ 2190001 h 2984464"/>
              <a:gd name="connsiteX5163" fmla="*/ 3525393 w 3916489"/>
              <a:gd name="connsiteY5163" fmla="*/ 2188956 h 2984464"/>
              <a:gd name="connsiteX5164" fmla="*/ 3519678 w 3916489"/>
              <a:gd name="connsiteY5164" fmla="*/ 2188291 h 2984464"/>
              <a:gd name="connsiteX5165" fmla="*/ 3521393 w 3916489"/>
              <a:gd name="connsiteY5165" fmla="*/ 2186391 h 2984464"/>
              <a:gd name="connsiteX5166" fmla="*/ 3523298 w 3916489"/>
              <a:gd name="connsiteY5166" fmla="*/ 2185916 h 2984464"/>
              <a:gd name="connsiteX5167" fmla="*/ 3529489 w 3916489"/>
              <a:gd name="connsiteY5167" fmla="*/ 2186771 h 2984464"/>
              <a:gd name="connsiteX5168" fmla="*/ 3530727 w 3916489"/>
              <a:gd name="connsiteY5168" fmla="*/ 2186581 h 2984464"/>
              <a:gd name="connsiteX5169" fmla="*/ 3531489 w 3916489"/>
              <a:gd name="connsiteY5169" fmla="*/ 2185726 h 2984464"/>
              <a:gd name="connsiteX5170" fmla="*/ 3531204 w 3916489"/>
              <a:gd name="connsiteY5170" fmla="*/ 2184586 h 2984464"/>
              <a:gd name="connsiteX5171" fmla="*/ 3530155 w 3916489"/>
              <a:gd name="connsiteY5171" fmla="*/ 2184017 h 2984464"/>
              <a:gd name="connsiteX5172" fmla="*/ 3528917 w 3916489"/>
              <a:gd name="connsiteY5172" fmla="*/ 2183637 h 2984464"/>
              <a:gd name="connsiteX5173" fmla="*/ 3528060 w 3916489"/>
              <a:gd name="connsiteY5173" fmla="*/ 2183067 h 2984464"/>
              <a:gd name="connsiteX5174" fmla="*/ 3528536 w 3916489"/>
              <a:gd name="connsiteY5174" fmla="*/ 2182307 h 2984464"/>
              <a:gd name="connsiteX5175" fmla="*/ 3526441 w 3916489"/>
              <a:gd name="connsiteY5175" fmla="*/ 2181167 h 2984464"/>
              <a:gd name="connsiteX5176" fmla="*/ 3522345 w 3916489"/>
              <a:gd name="connsiteY5176" fmla="*/ 2182782 h 2984464"/>
              <a:gd name="connsiteX5177" fmla="*/ 3520250 w 3916489"/>
              <a:gd name="connsiteY5177" fmla="*/ 2180882 h 2984464"/>
              <a:gd name="connsiteX5178" fmla="*/ 3521202 w 3916489"/>
              <a:gd name="connsiteY5178" fmla="*/ 2180312 h 2984464"/>
              <a:gd name="connsiteX5179" fmla="*/ 3526441 w 3916489"/>
              <a:gd name="connsiteY5179" fmla="*/ 2179457 h 2984464"/>
              <a:gd name="connsiteX5180" fmla="*/ 3530918 w 3916489"/>
              <a:gd name="connsiteY5180" fmla="*/ 2180977 h 2984464"/>
              <a:gd name="connsiteX5181" fmla="*/ 3532632 w 3916489"/>
              <a:gd name="connsiteY5181" fmla="*/ 2179362 h 2984464"/>
              <a:gd name="connsiteX5182" fmla="*/ 3533966 w 3916489"/>
              <a:gd name="connsiteY5182" fmla="*/ 2176608 h 2984464"/>
              <a:gd name="connsiteX5183" fmla="*/ 3535489 w 3916489"/>
              <a:gd name="connsiteY5183" fmla="*/ 2174328 h 2984464"/>
              <a:gd name="connsiteX5184" fmla="*/ 3536538 w 3916489"/>
              <a:gd name="connsiteY5184" fmla="*/ 2173663 h 2984464"/>
              <a:gd name="connsiteX5185" fmla="*/ 3537299 w 3916489"/>
              <a:gd name="connsiteY5185" fmla="*/ 2173473 h 2984464"/>
              <a:gd name="connsiteX5186" fmla="*/ 3537966 w 3916489"/>
              <a:gd name="connsiteY5186" fmla="*/ 2173093 h 2984464"/>
              <a:gd name="connsiteX5187" fmla="*/ 3538728 w 3916489"/>
              <a:gd name="connsiteY5187" fmla="*/ 2171763 h 2984464"/>
              <a:gd name="connsiteX5188" fmla="*/ 3539204 w 3916489"/>
              <a:gd name="connsiteY5188" fmla="*/ 2170149 h 2984464"/>
              <a:gd name="connsiteX5189" fmla="*/ 3539395 w 3916489"/>
              <a:gd name="connsiteY5189" fmla="*/ 2168534 h 2984464"/>
              <a:gd name="connsiteX5190" fmla="*/ 3539776 w 3916489"/>
              <a:gd name="connsiteY5190" fmla="*/ 2166919 h 2984464"/>
              <a:gd name="connsiteX5191" fmla="*/ 3540538 w 3916489"/>
              <a:gd name="connsiteY5191" fmla="*/ 2165494 h 2984464"/>
              <a:gd name="connsiteX5192" fmla="*/ 3539395 w 3916489"/>
              <a:gd name="connsiteY5192" fmla="*/ 2163975 h 2984464"/>
              <a:gd name="connsiteX5193" fmla="*/ 3537014 w 3916489"/>
              <a:gd name="connsiteY5193" fmla="*/ 2163025 h 2984464"/>
              <a:gd name="connsiteX5194" fmla="*/ 3535871 w 3916489"/>
              <a:gd name="connsiteY5194" fmla="*/ 2161980 h 2984464"/>
              <a:gd name="connsiteX5195" fmla="*/ 3536347 w 3916489"/>
              <a:gd name="connsiteY5195" fmla="*/ 2161125 h 2984464"/>
              <a:gd name="connsiteX5196" fmla="*/ 3535680 w 3916489"/>
              <a:gd name="connsiteY5196" fmla="*/ 2160745 h 2984464"/>
              <a:gd name="connsiteX5197" fmla="*/ 3533299 w 3916489"/>
              <a:gd name="connsiteY5197" fmla="*/ 2160270 h 2984464"/>
              <a:gd name="connsiteX5198" fmla="*/ 3532632 w 3916489"/>
              <a:gd name="connsiteY5198" fmla="*/ 2159795 h 2984464"/>
              <a:gd name="connsiteX5199" fmla="*/ 3531108 w 3916489"/>
              <a:gd name="connsiteY5199" fmla="*/ 2157515 h 2984464"/>
              <a:gd name="connsiteX5200" fmla="*/ 3530346 w 3916489"/>
              <a:gd name="connsiteY5200" fmla="*/ 2156851 h 2984464"/>
              <a:gd name="connsiteX5201" fmla="*/ 3528536 w 3916489"/>
              <a:gd name="connsiteY5201" fmla="*/ 2156851 h 2984464"/>
              <a:gd name="connsiteX5202" fmla="*/ 3526631 w 3916489"/>
              <a:gd name="connsiteY5202" fmla="*/ 2157326 h 2984464"/>
              <a:gd name="connsiteX5203" fmla="*/ 3524917 w 3916489"/>
              <a:gd name="connsiteY5203" fmla="*/ 2156945 h 2984464"/>
              <a:gd name="connsiteX5204" fmla="*/ 3521964 w 3916489"/>
              <a:gd name="connsiteY5204" fmla="*/ 2151911 h 2984464"/>
              <a:gd name="connsiteX5205" fmla="*/ 3520154 w 3916489"/>
              <a:gd name="connsiteY5205" fmla="*/ 2150961 h 2984464"/>
              <a:gd name="connsiteX5206" fmla="*/ 3518154 w 3916489"/>
              <a:gd name="connsiteY5206" fmla="*/ 2151151 h 2984464"/>
              <a:gd name="connsiteX5207" fmla="*/ 3510725 w 3916489"/>
              <a:gd name="connsiteY5207" fmla="*/ 2156661 h 2984464"/>
              <a:gd name="connsiteX5208" fmla="*/ 3509296 w 3916489"/>
              <a:gd name="connsiteY5208" fmla="*/ 2158560 h 2984464"/>
              <a:gd name="connsiteX5209" fmla="*/ 3508534 w 3916489"/>
              <a:gd name="connsiteY5209" fmla="*/ 2160175 h 2984464"/>
              <a:gd name="connsiteX5210" fmla="*/ 3508248 w 3916489"/>
              <a:gd name="connsiteY5210" fmla="*/ 2161125 h 2984464"/>
              <a:gd name="connsiteX5211" fmla="*/ 3508343 w 3916489"/>
              <a:gd name="connsiteY5211" fmla="*/ 2164354 h 2984464"/>
              <a:gd name="connsiteX5212" fmla="*/ 3507867 w 3916489"/>
              <a:gd name="connsiteY5212" fmla="*/ 2165399 h 2984464"/>
              <a:gd name="connsiteX5213" fmla="*/ 3506724 w 3916489"/>
              <a:gd name="connsiteY5213" fmla="*/ 2164924 h 2984464"/>
              <a:gd name="connsiteX5214" fmla="*/ 3500724 w 3916489"/>
              <a:gd name="connsiteY5214" fmla="*/ 2159320 h 2984464"/>
              <a:gd name="connsiteX5215" fmla="*/ 3498532 w 3916489"/>
              <a:gd name="connsiteY5215" fmla="*/ 2157990 h 2984464"/>
              <a:gd name="connsiteX5216" fmla="*/ 3496246 w 3916489"/>
              <a:gd name="connsiteY5216" fmla="*/ 2157800 h 2984464"/>
              <a:gd name="connsiteX5217" fmla="*/ 3496246 w 3916489"/>
              <a:gd name="connsiteY5217" fmla="*/ 2158560 h 2984464"/>
              <a:gd name="connsiteX5218" fmla="*/ 3496532 w 3916489"/>
              <a:gd name="connsiteY5218" fmla="*/ 2159795 h 2984464"/>
              <a:gd name="connsiteX5219" fmla="*/ 3495675 w 3916489"/>
              <a:gd name="connsiteY5219" fmla="*/ 2160555 h 2984464"/>
              <a:gd name="connsiteX5220" fmla="*/ 3494437 w 3916489"/>
              <a:gd name="connsiteY5220" fmla="*/ 2161220 h 2984464"/>
              <a:gd name="connsiteX5221" fmla="*/ 3493580 w 3916489"/>
              <a:gd name="connsiteY5221" fmla="*/ 2162170 h 2984464"/>
              <a:gd name="connsiteX5222" fmla="*/ 3493389 w 3916489"/>
              <a:gd name="connsiteY5222" fmla="*/ 2163784 h 2984464"/>
              <a:gd name="connsiteX5223" fmla="*/ 3493580 w 3916489"/>
              <a:gd name="connsiteY5223" fmla="*/ 2165874 h 2984464"/>
              <a:gd name="connsiteX5224" fmla="*/ 3494151 w 3916489"/>
              <a:gd name="connsiteY5224" fmla="*/ 2167679 h 2984464"/>
              <a:gd name="connsiteX5225" fmla="*/ 3494818 w 3916489"/>
              <a:gd name="connsiteY5225" fmla="*/ 2168439 h 2984464"/>
              <a:gd name="connsiteX5226" fmla="*/ 3494532 w 3916489"/>
              <a:gd name="connsiteY5226" fmla="*/ 2169294 h 2984464"/>
              <a:gd name="connsiteX5227" fmla="*/ 3494342 w 3916489"/>
              <a:gd name="connsiteY5227" fmla="*/ 2171288 h 2984464"/>
              <a:gd name="connsiteX5228" fmla="*/ 3494437 w 3916489"/>
              <a:gd name="connsiteY5228" fmla="*/ 2173473 h 2984464"/>
              <a:gd name="connsiteX5229" fmla="*/ 3494818 w 3916489"/>
              <a:gd name="connsiteY5229" fmla="*/ 2175088 h 2984464"/>
              <a:gd name="connsiteX5230" fmla="*/ 3495675 w 3916489"/>
              <a:gd name="connsiteY5230" fmla="*/ 2176228 h 2984464"/>
              <a:gd name="connsiteX5231" fmla="*/ 3498818 w 3916489"/>
              <a:gd name="connsiteY5231" fmla="*/ 2179077 h 2984464"/>
              <a:gd name="connsiteX5232" fmla="*/ 3494437 w 3916489"/>
              <a:gd name="connsiteY5232" fmla="*/ 2178032 h 2984464"/>
              <a:gd name="connsiteX5233" fmla="*/ 3492532 w 3916489"/>
              <a:gd name="connsiteY5233" fmla="*/ 2175943 h 2984464"/>
              <a:gd name="connsiteX5234" fmla="*/ 3492246 w 3916489"/>
              <a:gd name="connsiteY5234" fmla="*/ 2175278 h 2984464"/>
              <a:gd name="connsiteX5235" fmla="*/ 3493104 w 3916489"/>
              <a:gd name="connsiteY5235" fmla="*/ 2171573 h 2984464"/>
              <a:gd name="connsiteX5236" fmla="*/ 3493198 w 3916489"/>
              <a:gd name="connsiteY5236" fmla="*/ 2171193 h 2984464"/>
              <a:gd name="connsiteX5237" fmla="*/ 3492532 w 3916489"/>
              <a:gd name="connsiteY5237" fmla="*/ 2169389 h 2984464"/>
              <a:gd name="connsiteX5238" fmla="*/ 3490341 w 3916489"/>
              <a:gd name="connsiteY5238" fmla="*/ 2167489 h 2984464"/>
              <a:gd name="connsiteX5239" fmla="*/ 3489865 w 3916489"/>
              <a:gd name="connsiteY5239" fmla="*/ 2166254 h 2984464"/>
              <a:gd name="connsiteX5240" fmla="*/ 3489579 w 3916489"/>
              <a:gd name="connsiteY5240" fmla="*/ 2164545 h 2984464"/>
              <a:gd name="connsiteX5241" fmla="*/ 3488341 w 3916489"/>
              <a:gd name="connsiteY5241" fmla="*/ 2162170 h 2984464"/>
              <a:gd name="connsiteX5242" fmla="*/ 3488055 w 3916489"/>
              <a:gd name="connsiteY5242" fmla="*/ 2161030 h 2984464"/>
              <a:gd name="connsiteX5243" fmla="*/ 3487770 w 3916489"/>
              <a:gd name="connsiteY5243" fmla="*/ 2158845 h 2984464"/>
              <a:gd name="connsiteX5244" fmla="*/ 3487103 w 3916489"/>
              <a:gd name="connsiteY5244" fmla="*/ 2158275 h 2984464"/>
              <a:gd name="connsiteX5245" fmla="*/ 3485198 w 3916489"/>
              <a:gd name="connsiteY5245" fmla="*/ 2158845 h 2984464"/>
              <a:gd name="connsiteX5246" fmla="*/ 3481387 w 3916489"/>
              <a:gd name="connsiteY5246" fmla="*/ 2158465 h 2984464"/>
              <a:gd name="connsiteX5247" fmla="*/ 3481864 w 3916489"/>
              <a:gd name="connsiteY5247" fmla="*/ 2161505 h 2984464"/>
              <a:gd name="connsiteX5248" fmla="*/ 3483007 w 3916489"/>
              <a:gd name="connsiteY5248" fmla="*/ 2163689 h 2984464"/>
              <a:gd name="connsiteX5249" fmla="*/ 3485674 w 3916489"/>
              <a:gd name="connsiteY5249" fmla="*/ 2167774 h 2984464"/>
              <a:gd name="connsiteX5250" fmla="*/ 3485198 w 3916489"/>
              <a:gd name="connsiteY5250" fmla="*/ 2169484 h 2984464"/>
              <a:gd name="connsiteX5251" fmla="*/ 3485674 w 3916489"/>
              <a:gd name="connsiteY5251" fmla="*/ 2170624 h 2984464"/>
              <a:gd name="connsiteX5252" fmla="*/ 3486436 w 3916489"/>
              <a:gd name="connsiteY5252" fmla="*/ 2171669 h 2984464"/>
              <a:gd name="connsiteX5253" fmla="*/ 3487007 w 3916489"/>
              <a:gd name="connsiteY5253" fmla="*/ 2173093 h 2984464"/>
              <a:gd name="connsiteX5254" fmla="*/ 3485483 w 3916489"/>
              <a:gd name="connsiteY5254" fmla="*/ 2172048 h 2984464"/>
              <a:gd name="connsiteX5255" fmla="*/ 3482816 w 3916489"/>
              <a:gd name="connsiteY5255" fmla="*/ 2169484 h 2984464"/>
              <a:gd name="connsiteX5256" fmla="*/ 3481387 w 3916489"/>
              <a:gd name="connsiteY5256" fmla="*/ 2168724 h 2984464"/>
              <a:gd name="connsiteX5257" fmla="*/ 3479673 w 3916489"/>
              <a:gd name="connsiteY5257" fmla="*/ 2168819 h 2984464"/>
              <a:gd name="connsiteX5258" fmla="*/ 3477959 w 3916489"/>
              <a:gd name="connsiteY5258" fmla="*/ 2169674 h 2984464"/>
              <a:gd name="connsiteX5259" fmla="*/ 3476720 w 3916489"/>
              <a:gd name="connsiteY5259" fmla="*/ 2171193 h 2984464"/>
              <a:gd name="connsiteX5260" fmla="*/ 3476244 w 3916489"/>
              <a:gd name="connsiteY5260" fmla="*/ 2173188 h 2984464"/>
              <a:gd name="connsiteX5261" fmla="*/ 3477673 w 3916489"/>
              <a:gd name="connsiteY5261" fmla="*/ 2176608 h 2984464"/>
              <a:gd name="connsiteX5262" fmla="*/ 3483388 w 3916489"/>
              <a:gd name="connsiteY5262" fmla="*/ 2181832 h 2984464"/>
              <a:gd name="connsiteX5263" fmla="*/ 3485293 w 3916489"/>
              <a:gd name="connsiteY5263" fmla="*/ 2185536 h 2984464"/>
              <a:gd name="connsiteX5264" fmla="*/ 3488436 w 3916489"/>
              <a:gd name="connsiteY5264" fmla="*/ 2189146 h 2984464"/>
              <a:gd name="connsiteX5265" fmla="*/ 3489484 w 3916489"/>
              <a:gd name="connsiteY5265" fmla="*/ 2189906 h 2984464"/>
              <a:gd name="connsiteX5266" fmla="*/ 3490436 w 3916489"/>
              <a:gd name="connsiteY5266" fmla="*/ 2190951 h 2984464"/>
              <a:gd name="connsiteX5267" fmla="*/ 3495675 w 3916489"/>
              <a:gd name="connsiteY5267" fmla="*/ 2198739 h 2984464"/>
              <a:gd name="connsiteX5268" fmla="*/ 3501676 w 3916489"/>
              <a:gd name="connsiteY5268" fmla="*/ 2203869 h 2984464"/>
              <a:gd name="connsiteX5269" fmla="*/ 3503295 w 3916489"/>
              <a:gd name="connsiteY5269" fmla="*/ 2206623 h 2984464"/>
              <a:gd name="connsiteX5270" fmla="*/ 3502343 w 3916489"/>
              <a:gd name="connsiteY5270" fmla="*/ 2206528 h 2984464"/>
              <a:gd name="connsiteX5271" fmla="*/ 3501486 w 3916489"/>
              <a:gd name="connsiteY5271" fmla="*/ 2206148 h 2984464"/>
              <a:gd name="connsiteX5272" fmla="*/ 3494437 w 3916489"/>
              <a:gd name="connsiteY5272" fmla="*/ 2199499 h 2984464"/>
              <a:gd name="connsiteX5273" fmla="*/ 3486055 w 3916489"/>
              <a:gd name="connsiteY5273" fmla="*/ 2189336 h 2984464"/>
              <a:gd name="connsiteX5274" fmla="*/ 3484150 w 3916489"/>
              <a:gd name="connsiteY5274" fmla="*/ 2187531 h 2984464"/>
              <a:gd name="connsiteX5275" fmla="*/ 3482816 w 3916489"/>
              <a:gd name="connsiteY5275" fmla="*/ 2187721 h 2984464"/>
              <a:gd name="connsiteX5276" fmla="*/ 3482150 w 3916489"/>
              <a:gd name="connsiteY5276" fmla="*/ 2188386 h 2984464"/>
              <a:gd name="connsiteX5277" fmla="*/ 3481292 w 3916489"/>
              <a:gd name="connsiteY5277" fmla="*/ 2189051 h 2984464"/>
              <a:gd name="connsiteX5278" fmla="*/ 3480531 w 3916489"/>
              <a:gd name="connsiteY5278" fmla="*/ 2190001 h 2984464"/>
              <a:gd name="connsiteX5279" fmla="*/ 3480149 w 3916489"/>
              <a:gd name="connsiteY5279" fmla="*/ 2191615 h 2984464"/>
              <a:gd name="connsiteX5280" fmla="*/ 3480435 w 3916489"/>
              <a:gd name="connsiteY5280" fmla="*/ 2192945 h 2984464"/>
              <a:gd name="connsiteX5281" fmla="*/ 3481387 w 3916489"/>
              <a:gd name="connsiteY5281" fmla="*/ 2195130 h 2984464"/>
              <a:gd name="connsiteX5282" fmla="*/ 3481578 w 3916489"/>
              <a:gd name="connsiteY5282" fmla="*/ 2195985 h 2984464"/>
              <a:gd name="connsiteX5283" fmla="*/ 3480911 w 3916489"/>
              <a:gd name="connsiteY5283" fmla="*/ 2197884 h 2984464"/>
              <a:gd name="connsiteX5284" fmla="*/ 3478435 w 3916489"/>
              <a:gd name="connsiteY5284" fmla="*/ 2201494 h 2984464"/>
              <a:gd name="connsiteX5285" fmla="*/ 3477673 w 3916489"/>
              <a:gd name="connsiteY5285" fmla="*/ 2205484 h 2984464"/>
              <a:gd name="connsiteX5286" fmla="*/ 3476911 w 3916489"/>
              <a:gd name="connsiteY5286" fmla="*/ 2207953 h 2984464"/>
              <a:gd name="connsiteX5287" fmla="*/ 3477006 w 3916489"/>
              <a:gd name="connsiteY5287" fmla="*/ 2209188 h 2984464"/>
              <a:gd name="connsiteX5288" fmla="*/ 3477768 w 3916489"/>
              <a:gd name="connsiteY5288" fmla="*/ 2210518 h 2984464"/>
              <a:gd name="connsiteX5289" fmla="*/ 3478245 w 3916489"/>
              <a:gd name="connsiteY5289" fmla="*/ 2209758 h 2984464"/>
              <a:gd name="connsiteX5290" fmla="*/ 3478816 w 3916489"/>
              <a:gd name="connsiteY5290" fmla="*/ 2207478 h 2984464"/>
              <a:gd name="connsiteX5291" fmla="*/ 3479768 w 3916489"/>
              <a:gd name="connsiteY5291" fmla="*/ 2207193 h 2984464"/>
              <a:gd name="connsiteX5292" fmla="*/ 3480721 w 3916489"/>
              <a:gd name="connsiteY5292" fmla="*/ 2207383 h 2984464"/>
              <a:gd name="connsiteX5293" fmla="*/ 3481387 w 3916489"/>
              <a:gd name="connsiteY5293" fmla="*/ 2208143 h 2984464"/>
              <a:gd name="connsiteX5294" fmla="*/ 3481674 w 3916489"/>
              <a:gd name="connsiteY5294" fmla="*/ 2209663 h 2984464"/>
              <a:gd name="connsiteX5295" fmla="*/ 3481959 w 3916489"/>
              <a:gd name="connsiteY5295" fmla="*/ 2210518 h 2984464"/>
              <a:gd name="connsiteX5296" fmla="*/ 3483579 w 3916489"/>
              <a:gd name="connsiteY5296" fmla="*/ 2211658 h 2984464"/>
              <a:gd name="connsiteX5297" fmla="*/ 3484245 w 3916489"/>
              <a:gd name="connsiteY5297" fmla="*/ 2212323 h 2984464"/>
              <a:gd name="connsiteX5298" fmla="*/ 3485483 w 3916489"/>
              <a:gd name="connsiteY5298" fmla="*/ 2214412 h 2984464"/>
              <a:gd name="connsiteX5299" fmla="*/ 3486531 w 3916489"/>
              <a:gd name="connsiteY5299" fmla="*/ 2215647 h 2984464"/>
              <a:gd name="connsiteX5300" fmla="*/ 3487674 w 3916489"/>
              <a:gd name="connsiteY5300" fmla="*/ 2215552 h 2984464"/>
              <a:gd name="connsiteX5301" fmla="*/ 3489198 w 3916489"/>
              <a:gd name="connsiteY5301" fmla="*/ 2213462 h 2984464"/>
              <a:gd name="connsiteX5302" fmla="*/ 3490151 w 3916489"/>
              <a:gd name="connsiteY5302" fmla="*/ 2214412 h 2984464"/>
              <a:gd name="connsiteX5303" fmla="*/ 3490056 w 3916489"/>
              <a:gd name="connsiteY5303" fmla="*/ 2216692 h 2984464"/>
              <a:gd name="connsiteX5304" fmla="*/ 3491294 w 3916489"/>
              <a:gd name="connsiteY5304" fmla="*/ 2219067 h 2984464"/>
              <a:gd name="connsiteX5305" fmla="*/ 3499485 w 3916489"/>
              <a:gd name="connsiteY5305" fmla="*/ 2226665 h 2984464"/>
              <a:gd name="connsiteX5306" fmla="*/ 3499485 w 3916489"/>
              <a:gd name="connsiteY5306" fmla="*/ 2227425 h 2984464"/>
              <a:gd name="connsiteX5307" fmla="*/ 3498438 w 3916489"/>
              <a:gd name="connsiteY5307" fmla="*/ 2227805 h 2984464"/>
              <a:gd name="connsiteX5308" fmla="*/ 3497199 w 3916489"/>
              <a:gd name="connsiteY5308" fmla="*/ 2228945 h 2984464"/>
              <a:gd name="connsiteX5309" fmla="*/ 3496151 w 3916489"/>
              <a:gd name="connsiteY5309" fmla="*/ 2230465 h 2984464"/>
              <a:gd name="connsiteX5310" fmla="*/ 3495770 w 3916489"/>
              <a:gd name="connsiteY5310" fmla="*/ 2232080 h 2984464"/>
              <a:gd name="connsiteX5311" fmla="*/ 3496342 w 3916489"/>
              <a:gd name="connsiteY5311" fmla="*/ 2233979 h 2984464"/>
              <a:gd name="connsiteX5312" fmla="*/ 3497580 w 3916489"/>
              <a:gd name="connsiteY5312" fmla="*/ 2235119 h 2984464"/>
              <a:gd name="connsiteX5313" fmla="*/ 3498818 w 3916489"/>
              <a:gd name="connsiteY5313" fmla="*/ 2234929 h 2984464"/>
              <a:gd name="connsiteX5314" fmla="*/ 3499390 w 3916489"/>
              <a:gd name="connsiteY5314" fmla="*/ 2233029 h 2984464"/>
              <a:gd name="connsiteX5315" fmla="*/ 3499676 w 3916489"/>
              <a:gd name="connsiteY5315" fmla="*/ 2231700 h 2984464"/>
              <a:gd name="connsiteX5316" fmla="*/ 3500247 w 3916489"/>
              <a:gd name="connsiteY5316" fmla="*/ 2231890 h 2984464"/>
              <a:gd name="connsiteX5317" fmla="*/ 3500914 w 3916489"/>
              <a:gd name="connsiteY5317" fmla="*/ 2232934 h 2984464"/>
              <a:gd name="connsiteX5318" fmla="*/ 3501486 w 3916489"/>
              <a:gd name="connsiteY5318" fmla="*/ 2234074 h 2984464"/>
              <a:gd name="connsiteX5319" fmla="*/ 3501962 w 3916489"/>
              <a:gd name="connsiteY5319" fmla="*/ 2234359 h 2984464"/>
              <a:gd name="connsiteX5320" fmla="*/ 3504057 w 3916489"/>
              <a:gd name="connsiteY5320" fmla="*/ 2233599 h 2984464"/>
              <a:gd name="connsiteX5321" fmla="*/ 3505010 w 3916489"/>
              <a:gd name="connsiteY5321" fmla="*/ 2233789 h 2984464"/>
              <a:gd name="connsiteX5322" fmla="*/ 3507486 w 3916489"/>
              <a:gd name="connsiteY5322" fmla="*/ 2234929 h 2984464"/>
              <a:gd name="connsiteX5323" fmla="*/ 3508724 w 3916489"/>
              <a:gd name="connsiteY5323" fmla="*/ 2235214 h 2984464"/>
              <a:gd name="connsiteX5324" fmla="*/ 3508724 w 3916489"/>
              <a:gd name="connsiteY5324" fmla="*/ 2236164 h 2984464"/>
              <a:gd name="connsiteX5325" fmla="*/ 3506343 w 3916489"/>
              <a:gd name="connsiteY5325" fmla="*/ 2236259 h 2984464"/>
              <a:gd name="connsiteX5326" fmla="*/ 3505581 w 3916489"/>
              <a:gd name="connsiteY5326" fmla="*/ 2237019 h 2984464"/>
              <a:gd name="connsiteX5327" fmla="*/ 3505962 w 3916489"/>
              <a:gd name="connsiteY5327" fmla="*/ 2238823 h 2984464"/>
              <a:gd name="connsiteX5328" fmla="*/ 3504915 w 3916489"/>
              <a:gd name="connsiteY5328" fmla="*/ 2239014 h 2984464"/>
              <a:gd name="connsiteX5329" fmla="*/ 3504057 w 3916489"/>
              <a:gd name="connsiteY5329" fmla="*/ 2238634 h 2984464"/>
              <a:gd name="connsiteX5330" fmla="*/ 3503676 w 3916489"/>
              <a:gd name="connsiteY5330" fmla="*/ 2237684 h 2984464"/>
              <a:gd name="connsiteX5331" fmla="*/ 3504057 w 3916489"/>
              <a:gd name="connsiteY5331" fmla="*/ 2236069 h 2984464"/>
              <a:gd name="connsiteX5332" fmla="*/ 3502152 w 3916489"/>
              <a:gd name="connsiteY5332" fmla="*/ 2236164 h 2984464"/>
              <a:gd name="connsiteX5333" fmla="*/ 3501200 w 3916489"/>
              <a:gd name="connsiteY5333" fmla="*/ 2236354 h 2984464"/>
              <a:gd name="connsiteX5334" fmla="*/ 3500342 w 3916489"/>
              <a:gd name="connsiteY5334" fmla="*/ 2236829 h 2984464"/>
              <a:gd name="connsiteX5335" fmla="*/ 3502723 w 3916489"/>
              <a:gd name="connsiteY5335" fmla="*/ 2240723 h 2984464"/>
              <a:gd name="connsiteX5336" fmla="*/ 3516630 w 3916489"/>
              <a:gd name="connsiteY5336" fmla="*/ 2251932 h 2984464"/>
              <a:gd name="connsiteX5337" fmla="*/ 3519011 w 3916489"/>
              <a:gd name="connsiteY5337" fmla="*/ 2254781 h 2984464"/>
              <a:gd name="connsiteX5338" fmla="*/ 3520440 w 3916489"/>
              <a:gd name="connsiteY5338" fmla="*/ 2258676 h 2984464"/>
              <a:gd name="connsiteX5339" fmla="*/ 3518345 w 3916489"/>
              <a:gd name="connsiteY5339" fmla="*/ 2258106 h 2984464"/>
              <a:gd name="connsiteX5340" fmla="*/ 3516345 w 3916489"/>
              <a:gd name="connsiteY5340" fmla="*/ 2256206 h 2984464"/>
              <a:gd name="connsiteX5341" fmla="*/ 3512915 w 3916489"/>
              <a:gd name="connsiteY5341" fmla="*/ 2251742 h 2984464"/>
              <a:gd name="connsiteX5342" fmla="*/ 3509010 w 3916489"/>
              <a:gd name="connsiteY5342" fmla="*/ 2248417 h 2984464"/>
              <a:gd name="connsiteX5343" fmla="*/ 3506534 w 3916489"/>
              <a:gd name="connsiteY5343" fmla="*/ 2247467 h 2984464"/>
              <a:gd name="connsiteX5344" fmla="*/ 3504533 w 3916489"/>
              <a:gd name="connsiteY5344" fmla="*/ 2248227 h 2984464"/>
              <a:gd name="connsiteX5345" fmla="*/ 3506914 w 3916489"/>
              <a:gd name="connsiteY5345" fmla="*/ 2250792 h 2984464"/>
              <a:gd name="connsiteX5346" fmla="*/ 3508057 w 3916489"/>
              <a:gd name="connsiteY5346" fmla="*/ 2252502 h 2984464"/>
              <a:gd name="connsiteX5347" fmla="*/ 3508820 w 3916489"/>
              <a:gd name="connsiteY5347" fmla="*/ 2254306 h 2984464"/>
              <a:gd name="connsiteX5348" fmla="*/ 3508915 w 3916489"/>
              <a:gd name="connsiteY5348" fmla="*/ 2255256 h 2984464"/>
              <a:gd name="connsiteX5349" fmla="*/ 3509962 w 3916489"/>
              <a:gd name="connsiteY5349" fmla="*/ 2256491 h 2984464"/>
              <a:gd name="connsiteX5350" fmla="*/ 3512534 w 3916489"/>
              <a:gd name="connsiteY5350" fmla="*/ 2258581 h 2984464"/>
              <a:gd name="connsiteX5351" fmla="*/ 3515392 w 3916489"/>
              <a:gd name="connsiteY5351" fmla="*/ 2259910 h 2984464"/>
              <a:gd name="connsiteX5352" fmla="*/ 3516535 w 3916489"/>
              <a:gd name="connsiteY5352" fmla="*/ 2260575 h 2984464"/>
              <a:gd name="connsiteX5353" fmla="*/ 3618167 w 3916489"/>
              <a:gd name="connsiteY5353" fmla="*/ 2301799 h 2984464"/>
              <a:gd name="connsiteX5354" fmla="*/ 3618167 w 3916489"/>
              <a:gd name="connsiteY5354" fmla="*/ 2301040 h 2984464"/>
              <a:gd name="connsiteX5355" fmla="*/ 3617500 w 3916489"/>
              <a:gd name="connsiteY5355" fmla="*/ 2300849 h 2984464"/>
              <a:gd name="connsiteX5356" fmla="*/ 3616929 w 3916489"/>
              <a:gd name="connsiteY5356" fmla="*/ 2300470 h 2984464"/>
              <a:gd name="connsiteX5357" fmla="*/ 3616357 w 3916489"/>
              <a:gd name="connsiteY5357" fmla="*/ 2299995 h 2984464"/>
              <a:gd name="connsiteX5358" fmla="*/ 3615880 w 3916489"/>
              <a:gd name="connsiteY5358" fmla="*/ 2299330 h 2984464"/>
              <a:gd name="connsiteX5359" fmla="*/ 3616547 w 3916489"/>
              <a:gd name="connsiteY5359" fmla="*/ 2298950 h 2984464"/>
              <a:gd name="connsiteX5360" fmla="*/ 3617023 w 3916489"/>
              <a:gd name="connsiteY5360" fmla="*/ 2298285 h 2984464"/>
              <a:gd name="connsiteX5361" fmla="*/ 3617405 w 3916489"/>
              <a:gd name="connsiteY5361" fmla="*/ 2297240 h 2984464"/>
              <a:gd name="connsiteX5362" fmla="*/ 3617595 w 3916489"/>
              <a:gd name="connsiteY5362" fmla="*/ 2295910 h 2984464"/>
              <a:gd name="connsiteX5363" fmla="*/ 3619024 w 3916489"/>
              <a:gd name="connsiteY5363" fmla="*/ 2297240 h 2984464"/>
              <a:gd name="connsiteX5364" fmla="*/ 3619595 w 3916489"/>
              <a:gd name="connsiteY5364" fmla="*/ 2297525 h 2984464"/>
              <a:gd name="connsiteX5365" fmla="*/ 3620453 w 3916489"/>
              <a:gd name="connsiteY5365" fmla="*/ 2297620 h 2984464"/>
              <a:gd name="connsiteX5366" fmla="*/ 3620167 w 3916489"/>
              <a:gd name="connsiteY5366" fmla="*/ 2296480 h 2984464"/>
              <a:gd name="connsiteX5367" fmla="*/ 3619976 w 3916489"/>
              <a:gd name="connsiteY5367" fmla="*/ 2296005 h 2984464"/>
              <a:gd name="connsiteX5368" fmla="*/ 3621120 w 3916489"/>
              <a:gd name="connsiteY5368" fmla="*/ 2295815 h 2984464"/>
              <a:gd name="connsiteX5369" fmla="*/ 3622834 w 3916489"/>
              <a:gd name="connsiteY5369" fmla="*/ 2295720 h 2984464"/>
              <a:gd name="connsiteX5370" fmla="*/ 3623882 w 3916489"/>
              <a:gd name="connsiteY5370" fmla="*/ 2294960 h 2984464"/>
              <a:gd name="connsiteX5371" fmla="*/ 3622834 w 3916489"/>
              <a:gd name="connsiteY5371" fmla="*/ 2292586 h 2984464"/>
              <a:gd name="connsiteX5372" fmla="*/ 3624549 w 3916489"/>
              <a:gd name="connsiteY5372" fmla="*/ 2291066 h 2984464"/>
              <a:gd name="connsiteX5373" fmla="*/ 3625025 w 3916489"/>
              <a:gd name="connsiteY5373" fmla="*/ 2290401 h 2984464"/>
              <a:gd name="connsiteX5374" fmla="*/ 3625691 w 3916489"/>
              <a:gd name="connsiteY5374" fmla="*/ 2289831 h 2984464"/>
              <a:gd name="connsiteX5375" fmla="*/ 3626358 w 3916489"/>
              <a:gd name="connsiteY5375" fmla="*/ 2290021 h 2984464"/>
              <a:gd name="connsiteX5376" fmla="*/ 3627025 w 3916489"/>
              <a:gd name="connsiteY5376" fmla="*/ 2290496 h 2984464"/>
              <a:gd name="connsiteX5377" fmla="*/ 3627692 w 3916489"/>
              <a:gd name="connsiteY5377" fmla="*/ 2290686 h 2984464"/>
              <a:gd name="connsiteX5378" fmla="*/ 3628930 w 3916489"/>
              <a:gd name="connsiteY5378" fmla="*/ 2290306 h 2984464"/>
              <a:gd name="connsiteX5379" fmla="*/ 3630073 w 3916489"/>
              <a:gd name="connsiteY5379" fmla="*/ 2289641 h 2984464"/>
              <a:gd name="connsiteX5380" fmla="*/ 3631025 w 3916489"/>
              <a:gd name="connsiteY5380" fmla="*/ 2288596 h 2984464"/>
              <a:gd name="connsiteX5381" fmla="*/ 3631882 w 3916489"/>
              <a:gd name="connsiteY5381" fmla="*/ 2287266 h 2984464"/>
              <a:gd name="connsiteX5382" fmla="*/ 3632454 w 3916489"/>
              <a:gd name="connsiteY5382" fmla="*/ 2285367 h 2984464"/>
              <a:gd name="connsiteX5383" fmla="*/ 3633311 w 3916489"/>
              <a:gd name="connsiteY5383" fmla="*/ 2280712 h 2984464"/>
              <a:gd name="connsiteX5384" fmla="*/ 3633787 w 3916489"/>
              <a:gd name="connsiteY5384" fmla="*/ 2279383 h 2984464"/>
              <a:gd name="connsiteX5385" fmla="*/ 3634645 w 3916489"/>
              <a:gd name="connsiteY5385" fmla="*/ 2279573 h 2984464"/>
              <a:gd name="connsiteX5386" fmla="*/ 3635693 w 3916489"/>
              <a:gd name="connsiteY5386" fmla="*/ 2280523 h 2984464"/>
              <a:gd name="connsiteX5387" fmla="*/ 3636740 w 3916489"/>
              <a:gd name="connsiteY5387" fmla="*/ 2280427 h 2984464"/>
              <a:gd name="connsiteX5388" fmla="*/ 3637502 w 3916489"/>
              <a:gd name="connsiteY5388" fmla="*/ 2277768 h 2984464"/>
              <a:gd name="connsiteX5389" fmla="*/ 3635597 w 3916489"/>
              <a:gd name="connsiteY5389" fmla="*/ 2274918 h 2984464"/>
              <a:gd name="connsiteX5390" fmla="*/ 3634454 w 3916489"/>
              <a:gd name="connsiteY5390" fmla="*/ 2274158 h 2984464"/>
              <a:gd name="connsiteX5391" fmla="*/ 3633311 w 3916489"/>
              <a:gd name="connsiteY5391" fmla="*/ 2275203 h 2984464"/>
              <a:gd name="connsiteX5392" fmla="*/ 3632835 w 3916489"/>
              <a:gd name="connsiteY5392" fmla="*/ 2274443 h 2984464"/>
              <a:gd name="connsiteX5393" fmla="*/ 3632359 w 3916489"/>
              <a:gd name="connsiteY5393" fmla="*/ 2273494 h 2984464"/>
              <a:gd name="connsiteX5394" fmla="*/ 3633502 w 3916489"/>
              <a:gd name="connsiteY5394" fmla="*/ 2271594 h 2984464"/>
              <a:gd name="connsiteX5395" fmla="*/ 3632835 w 3916489"/>
              <a:gd name="connsiteY5395" fmla="*/ 2268649 h 2984464"/>
              <a:gd name="connsiteX5396" fmla="*/ 3630549 w 3916489"/>
              <a:gd name="connsiteY5396" fmla="*/ 2263900 h 2984464"/>
              <a:gd name="connsiteX5397" fmla="*/ 3631882 w 3916489"/>
              <a:gd name="connsiteY5397" fmla="*/ 2264280 h 2984464"/>
              <a:gd name="connsiteX5398" fmla="*/ 3633216 w 3916489"/>
              <a:gd name="connsiteY5398" fmla="*/ 2265420 h 2984464"/>
              <a:gd name="connsiteX5399" fmla="*/ 3634359 w 3916489"/>
              <a:gd name="connsiteY5399" fmla="*/ 2266940 h 2984464"/>
              <a:gd name="connsiteX5400" fmla="*/ 3635121 w 3916489"/>
              <a:gd name="connsiteY5400" fmla="*/ 2268269 h 2984464"/>
              <a:gd name="connsiteX5401" fmla="*/ 3635407 w 3916489"/>
              <a:gd name="connsiteY5401" fmla="*/ 2269314 h 2984464"/>
              <a:gd name="connsiteX5402" fmla="*/ 3635693 w 3916489"/>
              <a:gd name="connsiteY5402" fmla="*/ 2271214 h 2984464"/>
              <a:gd name="connsiteX5403" fmla="*/ 3636073 w 3916489"/>
              <a:gd name="connsiteY5403" fmla="*/ 2271689 h 2984464"/>
              <a:gd name="connsiteX5404" fmla="*/ 3637217 w 3916489"/>
              <a:gd name="connsiteY5404" fmla="*/ 2271594 h 2984464"/>
              <a:gd name="connsiteX5405" fmla="*/ 3637312 w 3916489"/>
              <a:gd name="connsiteY5405" fmla="*/ 2270454 h 2984464"/>
              <a:gd name="connsiteX5406" fmla="*/ 3637026 w 3916489"/>
              <a:gd name="connsiteY5406" fmla="*/ 2269029 h 2984464"/>
              <a:gd name="connsiteX5407" fmla="*/ 3636931 w 3916489"/>
              <a:gd name="connsiteY5407" fmla="*/ 2268269 h 2984464"/>
              <a:gd name="connsiteX5408" fmla="*/ 3637788 w 3916489"/>
              <a:gd name="connsiteY5408" fmla="*/ 2267794 h 2984464"/>
              <a:gd name="connsiteX5409" fmla="*/ 3638074 w 3916489"/>
              <a:gd name="connsiteY5409" fmla="*/ 2268174 h 2984464"/>
              <a:gd name="connsiteX5410" fmla="*/ 3638360 w 3916489"/>
              <a:gd name="connsiteY5410" fmla="*/ 2269029 h 2984464"/>
              <a:gd name="connsiteX5411" fmla="*/ 3638931 w 3916489"/>
              <a:gd name="connsiteY5411" fmla="*/ 2269884 h 2984464"/>
              <a:gd name="connsiteX5412" fmla="*/ 3643694 w 3916489"/>
              <a:gd name="connsiteY5412" fmla="*/ 2273873 h 2984464"/>
              <a:gd name="connsiteX5413" fmla="*/ 3645313 w 3916489"/>
              <a:gd name="connsiteY5413" fmla="*/ 2274443 h 2984464"/>
              <a:gd name="connsiteX5414" fmla="*/ 3646551 w 3916489"/>
              <a:gd name="connsiteY5414" fmla="*/ 2273873 h 2984464"/>
              <a:gd name="connsiteX5415" fmla="*/ 3648170 w 3916489"/>
              <a:gd name="connsiteY5415" fmla="*/ 2270549 h 2984464"/>
              <a:gd name="connsiteX5416" fmla="*/ 3649123 w 3916489"/>
              <a:gd name="connsiteY5416" fmla="*/ 2269504 h 2984464"/>
              <a:gd name="connsiteX5417" fmla="*/ 3650742 w 3916489"/>
              <a:gd name="connsiteY5417" fmla="*/ 2269029 h 2984464"/>
              <a:gd name="connsiteX5418" fmla="*/ 3651599 w 3916489"/>
              <a:gd name="connsiteY5418" fmla="*/ 2267984 h 2984464"/>
              <a:gd name="connsiteX5419" fmla="*/ 3651599 w 3916489"/>
              <a:gd name="connsiteY5419" fmla="*/ 2265610 h 2984464"/>
              <a:gd name="connsiteX5420" fmla="*/ 3651218 w 3916489"/>
              <a:gd name="connsiteY5420" fmla="*/ 2263235 h 2984464"/>
              <a:gd name="connsiteX5421" fmla="*/ 3650742 w 3916489"/>
              <a:gd name="connsiteY5421" fmla="*/ 2262095 h 2984464"/>
              <a:gd name="connsiteX5422" fmla="*/ 3650647 w 3916489"/>
              <a:gd name="connsiteY5422" fmla="*/ 2261525 h 2984464"/>
              <a:gd name="connsiteX5423" fmla="*/ 3650075 w 3916489"/>
              <a:gd name="connsiteY5423" fmla="*/ 2259341 h 2984464"/>
              <a:gd name="connsiteX5424" fmla="*/ 3649980 w 3916489"/>
              <a:gd name="connsiteY5424" fmla="*/ 2259056 h 2984464"/>
              <a:gd name="connsiteX5425" fmla="*/ 3649599 w 3916489"/>
              <a:gd name="connsiteY5425" fmla="*/ 2257821 h 2984464"/>
              <a:gd name="connsiteX5426" fmla="*/ 3648932 w 3916489"/>
              <a:gd name="connsiteY5426" fmla="*/ 2257821 h 2984464"/>
              <a:gd name="connsiteX5427" fmla="*/ 3648266 w 3916489"/>
              <a:gd name="connsiteY5427" fmla="*/ 2258296 h 2984464"/>
              <a:gd name="connsiteX5428" fmla="*/ 3647885 w 3916489"/>
              <a:gd name="connsiteY5428" fmla="*/ 2258581 h 2984464"/>
              <a:gd name="connsiteX5429" fmla="*/ 3646456 w 3916489"/>
              <a:gd name="connsiteY5429" fmla="*/ 2258961 h 2984464"/>
              <a:gd name="connsiteX5430" fmla="*/ 3643789 w 3916489"/>
              <a:gd name="connsiteY5430" fmla="*/ 2260480 h 2984464"/>
              <a:gd name="connsiteX5431" fmla="*/ 3642551 w 3916489"/>
              <a:gd name="connsiteY5431" fmla="*/ 2260195 h 2984464"/>
              <a:gd name="connsiteX5432" fmla="*/ 3643979 w 3916489"/>
              <a:gd name="connsiteY5432" fmla="*/ 2255921 h 2984464"/>
              <a:gd name="connsiteX5433" fmla="*/ 3641598 w 3916489"/>
              <a:gd name="connsiteY5433" fmla="*/ 2254781 h 2984464"/>
              <a:gd name="connsiteX5434" fmla="*/ 3637883 w 3916489"/>
              <a:gd name="connsiteY5434" fmla="*/ 2254401 h 2984464"/>
              <a:gd name="connsiteX5435" fmla="*/ 3635502 w 3916489"/>
              <a:gd name="connsiteY5435" fmla="*/ 2252502 h 2984464"/>
              <a:gd name="connsiteX5436" fmla="*/ 3639312 w 3916489"/>
              <a:gd name="connsiteY5436" fmla="*/ 2252502 h 2984464"/>
              <a:gd name="connsiteX5437" fmla="*/ 3639312 w 3916489"/>
              <a:gd name="connsiteY5437" fmla="*/ 2251647 h 2984464"/>
              <a:gd name="connsiteX5438" fmla="*/ 3638550 w 3916489"/>
              <a:gd name="connsiteY5438" fmla="*/ 2251457 h 2984464"/>
              <a:gd name="connsiteX5439" fmla="*/ 3637883 w 3916489"/>
              <a:gd name="connsiteY5439" fmla="*/ 2250982 h 2984464"/>
              <a:gd name="connsiteX5440" fmla="*/ 3636550 w 3916489"/>
              <a:gd name="connsiteY5440" fmla="*/ 2249842 h 2984464"/>
              <a:gd name="connsiteX5441" fmla="*/ 3637217 w 3916489"/>
              <a:gd name="connsiteY5441" fmla="*/ 2248512 h 2984464"/>
              <a:gd name="connsiteX5442" fmla="*/ 3637407 w 3916489"/>
              <a:gd name="connsiteY5442" fmla="*/ 2248132 h 2984464"/>
              <a:gd name="connsiteX5443" fmla="*/ 3638550 w 3916489"/>
              <a:gd name="connsiteY5443" fmla="*/ 2249462 h 2984464"/>
              <a:gd name="connsiteX5444" fmla="*/ 3639693 w 3916489"/>
              <a:gd name="connsiteY5444" fmla="*/ 2250032 h 2984464"/>
              <a:gd name="connsiteX5445" fmla="*/ 3644837 w 3916489"/>
              <a:gd name="connsiteY5445" fmla="*/ 2251647 h 2984464"/>
              <a:gd name="connsiteX5446" fmla="*/ 3647027 w 3916489"/>
              <a:gd name="connsiteY5446" fmla="*/ 2252786 h 2984464"/>
              <a:gd name="connsiteX5447" fmla="*/ 3647694 w 3916489"/>
              <a:gd name="connsiteY5447" fmla="*/ 2253356 h 2984464"/>
              <a:gd name="connsiteX5448" fmla="*/ 3648075 w 3916489"/>
              <a:gd name="connsiteY5448" fmla="*/ 2252407 h 2984464"/>
              <a:gd name="connsiteX5449" fmla="*/ 3648075 w 3916489"/>
              <a:gd name="connsiteY5449" fmla="*/ 2251077 h 2984464"/>
              <a:gd name="connsiteX5450" fmla="*/ 3647790 w 3916489"/>
              <a:gd name="connsiteY5450" fmla="*/ 2250602 h 2984464"/>
              <a:gd name="connsiteX5451" fmla="*/ 3648456 w 3916489"/>
              <a:gd name="connsiteY5451" fmla="*/ 2250317 h 2984464"/>
              <a:gd name="connsiteX5452" fmla="*/ 3648837 w 3916489"/>
              <a:gd name="connsiteY5452" fmla="*/ 2250317 h 2984464"/>
              <a:gd name="connsiteX5453" fmla="*/ 3649218 w 3916489"/>
              <a:gd name="connsiteY5453" fmla="*/ 2250412 h 2984464"/>
              <a:gd name="connsiteX5454" fmla="*/ 3649885 w 3916489"/>
              <a:gd name="connsiteY5454" fmla="*/ 2250507 h 2984464"/>
              <a:gd name="connsiteX5455" fmla="*/ 3650647 w 3916489"/>
              <a:gd name="connsiteY5455" fmla="*/ 2251457 h 2984464"/>
              <a:gd name="connsiteX5456" fmla="*/ 3651218 w 3916489"/>
              <a:gd name="connsiteY5456" fmla="*/ 2253451 h 2984464"/>
              <a:gd name="connsiteX5457" fmla="*/ 3651981 w 3916489"/>
              <a:gd name="connsiteY5457" fmla="*/ 2254781 h 2984464"/>
              <a:gd name="connsiteX5458" fmla="*/ 3653409 w 3916489"/>
              <a:gd name="connsiteY5458" fmla="*/ 2254021 h 2984464"/>
              <a:gd name="connsiteX5459" fmla="*/ 3652457 w 3916489"/>
              <a:gd name="connsiteY5459" fmla="*/ 2252312 h 2984464"/>
              <a:gd name="connsiteX5460" fmla="*/ 3649409 w 3916489"/>
              <a:gd name="connsiteY5460" fmla="*/ 2248417 h 2984464"/>
              <a:gd name="connsiteX5461" fmla="*/ 3647599 w 3916489"/>
              <a:gd name="connsiteY5461" fmla="*/ 2243573 h 2984464"/>
              <a:gd name="connsiteX5462" fmla="*/ 3647313 w 3916489"/>
              <a:gd name="connsiteY5462" fmla="*/ 2242243 h 2984464"/>
              <a:gd name="connsiteX5463" fmla="*/ 3647313 w 3916489"/>
              <a:gd name="connsiteY5463" fmla="*/ 2237494 h 2984464"/>
              <a:gd name="connsiteX5464" fmla="*/ 3646742 w 3916489"/>
              <a:gd name="connsiteY5464" fmla="*/ 2234264 h 2984464"/>
              <a:gd name="connsiteX5465" fmla="*/ 3645789 w 3916489"/>
              <a:gd name="connsiteY5465" fmla="*/ 2233125 h 2984464"/>
              <a:gd name="connsiteX5466" fmla="*/ 3644646 w 3916489"/>
              <a:gd name="connsiteY5466" fmla="*/ 2232460 h 2984464"/>
              <a:gd name="connsiteX5467" fmla="*/ 3643408 w 3916489"/>
              <a:gd name="connsiteY5467" fmla="*/ 2230940 h 2984464"/>
              <a:gd name="connsiteX5468" fmla="*/ 3641789 w 3916489"/>
              <a:gd name="connsiteY5468" fmla="*/ 2229800 h 2984464"/>
              <a:gd name="connsiteX5469" fmla="*/ 3638074 w 3916489"/>
              <a:gd name="connsiteY5469" fmla="*/ 2230275 h 2984464"/>
              <a:gd name="connsiteX5470" fmla="*/ 3637026 w 3916489"/>
              <a:gd name="connsiteY5470" fmla="*/ 2228850 h 2984464"/>
              <a:gd name="connsiteX5471" fmla="*/ 3638931 w 3916489"/>
              <a:gd name="connsiteY5471" fmla="*/ 2227425 h 2984464"/>
              <a:gd name="connsiteX5472" fmla="*/ 3639312 w 3916489"/>
              <a:gd name="connsiteY5472" fmla="*/ 2226095 h 2984464"/>
              <a:gd name="connsiteX5473" fmla="*/ 3638645 w 3916489"/>
              <a:gd name="connsiteY5473" fmla="*/ 2224576 h 2984464"/>
              <a:gd name="connsiteX5474" fmla="*/ 3628263 w 3916489"/>
              <a:gd name="connsiteY5474" fmla="*/ 2206148 h 2984464"/>
              <a:gd name="connsiteX5475" fmla="*/ 3625311 w 3916489"/>
              <a:gd name="connsiteY5475" fmla="*/ 2203964 h 2984464"/>
              <a:gd name="connsiteX5476" fmla="*/ 3623501 w 3916489"/>
              <a:gd name="connsiteY5476" fmla="*/ 2207953 h 2984464"/>
              <a:gd name="connsiteX5477" fmla="*/ 3622739 w 3916489"/>
              <a:gd name="connsiteY5477" fmla="*/ 2206528 h 2984464"/>
              <a:gd name="connsiteX5478" fmla="*/ 3622929 w 3916489"/>
              <a:gd name="connsiteY5478" fmla="*/ 2204534 h 2984464"/>
              <a:gd name="connsiteX5479" fmla="*/ 3623501 w 3916489"/>
              <a:gd name="connsiteY5479" fmla="*/ 2202254 h 2984464"/>
              <a:gd name="connsiteX5480" fmla="*/ 3623882 w 3916489"/>
              <a:gd name="connsiteY5480" fmla="*/ 2199974 h 2984464"/>
              <a:gd name="connsiteX5481" fmla="*/ 3623786 w 3916489"/>
              <a:gd name="connsiteY5481" fmla="*/ 2197600 h 2984464"/>
              <a:gd name="connsiteX5482" fmla="*/ 3622739 w 3916489"/>
              <a:gd name="connsiteY5482" fmla="*/ 2193800 h 2984464"/>
              <a:gd name="connsiteX5483" fmla="*/ 3622548 w 3916489"/>
              <a:gd name="connsiteY5483" fmla="*/ 2192470 h 2984464"/>
              <a:gd name="connsiteX5484" fmla="*/ 3621214 w 3916489"/>
              <a:gd name="connsiteY5484" fmla="*/ 2188196 h 2984464"/>
              <a:gd name="connsiteX5485" fmla="*/ 3620929 w 3916489"/>
              <a:gd name="connsiteY5485" fmla="*/ 2186011 h 2984464"/>
              <a:gd name="connsiteX5486" fmla="*/ 3622072 w 3916489"/>
              <a:gd name="connsiteY5486" fmla="*/ 2186391 h 2984464"/>
              <a:gd name="connsiteX5487" fmla="*/ 3624549 w 3916489"/>
              <a:gd name="connsiteY5487" fmla="*/ 2188671 h 2984464"/>
              <a:gd name="connsiteX5488" fmla="*/ 3625882 w 3916489"/>
              <a:gd name="connsiteY5488" fmla="*/ 2189431 h 2984464"/>
              <a:gd name="connsiteX5489" fmla="*/ 3627215 w 3916489"/>
              <a:gd name="connsiteY5489" fmla="*/ 2189526 h 2984464"/>
              <a:gd name="connsiteX5490" fmla="*/ 3626263 w 3916489"/>
              <a:gd name="connsiteY5490" fmla="*/ 2186581 h 2984464"/>
              <a:gd name="connsiteX5491" fmla="*/ 3624644 w 3916489"/>
              <a:gd name="connsiteY5491" fmla="*/ 2184491 h 2984464"/>
              <a:gd name="connsiteX5492" fmla="*/ 3620738 w 3916489"/>
              <a:gd name="connsiteY5492" fmla="*/ 2181642 h 2984464"/>
              <a:gd name="connsiteX5493" fmla="*/ 3620738 w 3916489"/>
              <a:gd name="connsiteY5493" fmla="*/ 2180692 h 2984464"/>
              <a:gd name="connsiteX5494" fmla="*/ 3621786 w 3916489"/>
              <a:gd name="connsiteY5494" fmla="*/ 2180597 h 2984464"/>
              <a:gd name="connsiteX5495" fmla="*/ 3622739 w 3916489"/>
              <a:gd name="connsiteY5495" fmla="*/ 2180977 h 2984464"/>
              <a:gd name="connsiteX5496" fmla="*/ 3624549 w 3916489"/>
              <a:gd name="connsiteY5496" fmla="*/ 2182402 h 2984464"/>
              <a:gd name="connsiteX5497" fmla="*/ 3624358 w 3916489"/>
              <a:gd name="connsiteY5497" fmla="*/ 2180217 h 2984464"/>
              <a:gd name="connsiteX5498" fmla="*/ 3623691 w 3916489"/>
              <a:gd name="connsiteY5498" fmla="*/ 2177937 h 2984464"/>
              <a:gd name="connsiteX5499" fmla="*/ 3622834 w 3916489"/>
              <a:gd name="connsiteY5499" fmla="*/ 2176133 h 2984464"/>
              <a:gd name="connsiteX5500" fmla="*/ 3621881 w 3916489"/>
              <a:gd name="connsiteY5500" fmla="*/ 2175373 h 2984464"/>
              <a:gd name="connsiteX5501" fmla="*/ 3621500 w 3916489"/>
              <a:gd name="connsiteY5501" fmla="*/ 2174708 h 2984464"/>
              <a:gd name="connsiteX5502" fmla="*/ 3621405 w 3916489"/>
              <a:gd name="connsiteY5502" fmla="*/ 2173568 h 2984464"/>
              <a:gd name="connsiteX5503" fmla="*/ 3621596 w 3916489"/>
              <a:gd name="connsiteY5503" fmla="*/ 2172998 h 2984464"/>
              <a:gd name="connsiteX5504" fmla="*/ 3622357 w 3916489"/>
              <a:gd name="connsiteY5504" fmla="*/ 2174043 h 2984464"/>
              <a:gd name="connsiteX5505" fmla="*/ 3622834 w 3916489"/>
              <a:gd name="connsiteY5505" fmla="*/ 2175088 h 2984464"/>
              <a:gd name="connsiteX5506" fmla="*/ 3623310 w 3916489"/>
              <a:gd name="connsiteY5506" fmla="*/ 2175753 h 2984464"/>
              <a:gd name="connsiteX5507" fmla="*/ 3623977 w 3916489"/>
              <a:gd name="connsiteY5507" fmla="*/ 2176133 h 2984464"/>
              <a:gd name="connsiteX5508" fmla="*/ 3624929 w 3916489"/>
              <a:gd name="connsiteY5508" fmla="*/ 2176228 h 2984464"/>
              <a:gd name="connsiteX5509" fmla="*/ 3626834 w 3916489"/>
              <a:gd name="connsiteY5509" fmla="*/ 2177367 h 2984464"/>
              <a:gd name="connsiteX5510" fmla="*/ 3628835 w 3916489"/>
              <a:gd name="connsiteY5510" fmla="*/ 2180217 h 2984464"/>
              <a:gd name="connsiteX5511" fmla="*/ 3630739 w 3916489"/>
              <a:gd name="connsiteY5511" fmla="*/ 2183732 h 2984464"/>
              <a:gd name="connsiteX5512" fmla="*/ 3631882 w 3916489"/>
              <a:gd name="connsiteY5512" fmla="*/ 2186676 h 2984464"/>
              <a:gd name="connsiteX5513" fmla="*/ 3629501 w 3916489"/>
              <a:gd name="connsiteY5513" fmla="*/ 2183352 h 2984464"/>
              <a:gd name="connsiteX5514" fmla="*/ 3628073 w 3916489"/>
              <a:gd name="connsiteY5514" fmla="*/ 2181927 h 2984464"/>
              <a:gd name="connsiteX5515" fmla="*/ 3626739 w 3916489"/>
              <a:gd name="connsiteY5515" fmla="*/ 2181357 h 2984464"/>
              <a:gd name="connsiteX5516" fmla="*/ 3626739 w 3916489"/>
              <a:gd name="connsiteY5516" fmla="*/ 2182117 h 2984464"/>
              <a:gd name="connsiteX5517" fmla="*/ 3630073 w 3916489"/>
              <a:gd name="connsiteY5517" fmla="*/ 2185916 h 2984464"/>
              <a:gd name="connsiteX5518" fmla="*/ 3631692 w 3916489"/>
              <a:gd name="connsiteY5518" fmla="*/ 2188291 h 2984464"/>
              <a:gd name="connsiteX5519" fmla="*/ 3632835 w 3916489"/>
              <a:gd name="connsiteY5519" fmla="*/ 2190856 h 2984464"/>
              <a:gd name="connsiteX5520" fmla="*/ 3633502 w 3916489"/>
              <a:gd name="connsiteY5520" fmla="*/ 2193325 h 2984464"/>
              <a:gd name="connsiteX5521" fmla="*/ 3634645 w 3916489"/>
              <a:gd name="connsiteY5521" fmla="*/ 2200639 h 2984464"/>
              <a:gd name="connsiteX5522" fmla="*/ 3635312 w 3916489"/>
              <a:gd name="connsiteY5522" fmla="*/ 2202729 h 2984464"/>
              <a:gd name="connsiteX5523" fmla="*/ 3636455 w 3916489"/>
              <a:gd name="connsiteY5523" fmla="*/ 2205008 h 2984464"/>
              <a:gd name="connsiteX5524" fmla="*/ 3637788 w 3916489"/>
              <a:gd name="connsiteY5524" fmla="*/ 2206813 h 2984464"/>
              <a:gd name="connsiteX5525" fmla="*/ 3640836 w 3916489"/>
              <a:gd name="connsiteY5525" fmla="*/ 2208238 h 2984464"/>
              <a:gd name="connsiteX5526" fmla="*/ 3641693 w 3916489"/>
              <a:gd name="connsiteY5526" fmla="*/ 2210043 h 2984464"/>
              <a:gd name="connsiteX5527" fmla="*/ 3642551 w 3916489"/>
              <a:gd name="connsiteY5527" fmla="*/ 2215457 h 2984464"/>
              <a:gd name="connsiteX5528" fmla="*/ 3642836 w 3916489"/>
              <a:gd name="connsiteY5528" fmla="*/ 2216882 h 2984464"/>
              <a:gd name="connsiteX5529" fmla="*/ 3643122 w 3916489"/>
              <a:gd name="connsiteY5529" fmla="*/ 2217832 h 2984464"/>
              <a:gd name="connsiteX5530" fmla="*/ 3643408 w 3916489"/>
              <a:gd name="connsiteY5530" fmla="*/ 2218877 h 2984464"/>
              <a:gd name="connsiteX5531" fmla="*/ 3643503 w 3916489"/>
              <a:gd name="connsiteY5531" fmla="*/ 2220396 h 2984464"/>
              <a:gd name="connsiteX5532" fmla="*/ 3643694 w 3916489"/>
              <a:gd name="connsiteY5532" fmla="*/ 2221821 h 2984464"/>
              <a:gd name="connsiteX5533" fmla="*/ 3644741 w 3916489"/>
              <a:gd name="connsiteY5533" fmla="*/ 2223341 h 2984464"/>
              <a:gd name="connsiteX5534" fmla="*/ 3644932 w 3916489"/>
              <a:gd name="connsiteY5534" fmla="*/ 2224766 h 2984464"/>
              <a:gd name="connsiteX5535" fmla="*/ 3651028 w 3916489"/>
              <a:gd name="connsiteY5535" fmla="*/ 2231225 h 2984464"/>
              <a:gd name="connsiteX5536" fmla="*/ 3652266 w 3916489"/>
              <a:gd name="connsiteY5536" fmla="*/ 2233694 h 2984464"/>
              <a:gd name="connsiteX5537" fmla="*/ 3653219 w 3916489"/>
              <a:gd name="connsiteY5537" fmla="*/ 2236259 h 2984464"/>
              <a:gd name="connsiteX5538" fmla="*/ 3654266 w 3916489"/>
              <a:gd name="connsiteY5538" fmla="*/ 2238349 h 2984464"/>
              <a:gd name="connsiteX5539" fmla="*/ 3655886 w 3916489"/>
              <a:gd name="connsiteY5539" fmla="*/ 2239204 h 2984464"/>
              <a:gd name="connsiteX5540" fmla="*/ 3656838 w 3916489"/>
              <a:gd name="connsiteY5540" fmla="*/ 2237969 h 2984464"/>
              <a:gd name="connsiteX5541" fmla="*/ 3655790 w 3916489"/>
              <a:gd name="connsiteY5541" fmla="*/ 2235309 h 2984464"/>
              <a:gd name="connsiteX5542" fmla="*/ 3651981 w 3916489"/>
              <a:gd name="connsiteY5542" fmla="*/ 2229230 h 2984464"/>
              <a:gd name="connsiteX5543" fmla="*/ 3651123 w 3916489"/>
              <a:gd name="connsiteY5543" fmla="*/ 2227235 h 2984464"/>
              <a:gd name="connsiteX5544" fmla="*/ 3650742 w 3916489"/>
              <a:gd name="connsiteY5544" fmla="*/ 2224766 h 2984464"/>
              <a:gd name="connsiteX5545" fmla="*/ 3650647 w 3916489"/>
              <a:gd name="connsiteY5545" fmla="*/ 2221346 h 2984464"/>
              <a:gd name="connsiteX5546" fmla="*/ 3650552 w 3916489"/>
              <a:gd name="connsiteY5546" fmla="*/ 2220111 h 2984464"/>
              <a:gd name="connsiteX5547" fmla="*/ 3649980 w 3916489"/>
              <a:gd name="connsiteY5547" fmla="*/ 2218022 h 2984464"/>
              <a:gd name="connsiteX5548" fmla="*/ 3649789 w 3916489"/>
              <a:gd name="connsiteY5548" fmla="*/ 2216597 h 2984464"/>
              <a:gd name="connsiteX5549" fmla="*/ 3649695 w 3916489"/>
              <a:gd name="connsiteY5549" fmla="*/ 2215172 h 2984464"/>
              <a:gd name="connsiteX5550" fmla="*/ 3649695 w 3916489"/>
              <a:gd name="connsiteY5550" fmla="*/ 2213842 h 2984464"/>
              <a:gd name="connsiteX5551" fmla="*/ 3649885 w 3916489"/>
              <a:gd name="connsiteY5551" fmla="*/ 2212608 h 2984464"/>
              <a:gd name="connsiteX5552" fmla="*/ 3650171 w 3916489"/>
              <a:gd name="connsiteY5552" fmla="*/ 2211468 h 2984464"/>
              <a:gd name="connsiteX5553" fmla="*/ 3648075 w 3916489"/>
              <a:gd name="connsiteY5553" fmla="*/ 2209093 h 2984464"/>
              <a:gd name="connsiteX5554" fmla="*/ 3645789 w 3916489"/>
              <a:gd name="connsiteY5554" fmla="*/ 2205484 h 2984464"/>
              <a:gd name="connsiteX5555" fmla="*/ 3643884 w 3916489"/>
              <a:gd name="connsiteY5555" fmla="*/ 2201209 h 2984464"/>
              <a:gd name="connsiteX5556" fmla="*/ 3642360 w 3916489"/>
              <a:gd name="connsiteY5556" fmla="*/ 2193325 h 2984464"/>
              <a:gd name="connsiteX5557" fmla="*/ 3640455 w 3916489"/>
              <a:gd name="connsiteY5557" fmla="*/ 2190191 h 2984464"/>
              <a:gd name="connsiteX5558" fmla="*/ 3636550 w 3916489"/>
              <a:gd name="connsiteY5558" fmla="*/ 2185821 h 2984464"/>
              <a:gd name="connsiteX5559" fmla="*/ 3636264 w 3916489"/>
              <a:gd name="connsiteY5559" fmla="*/ 2182212 h 2984464"/>
              <a:gd name="connsiteX5560" fmla="*/ 3630930 w 3916489"/>
              <a:gd name="connsiteY5560" fmla="*/ 2175563 h 2984464"/>
              <a:gd name="connsiteX5561" fmla="*/ 3630454 w 3916489"/>
              <a:gd name="connsiteY5561" fmla="*/ 2171858 h 2984464"/>
              <a:gd name="connsiteX5562" fmla="*/ 3629406 w 3916489"/>
              <a:gd name="connsiteY5562" fmla="*/ 2170719 h 2984464"/>
              <a:gd name="connsiteX5563" fmla="*/ 3628454 w 3916489"/>
              <a:gd name="connsiteY5563" fmla="*/ 2169199 h 2984464"/>
              <a:gd name="connsiteX5564" fmla="*/ 3630073 w 3916489"/>
              <a:gd name="connsiteY5564" fmla="*/ 2169674 h 2984464"/>
              <a:gd name="connsiteX5565" fmla="*/ 3630835 w 3916489"/>
              <a:gd name="connsiteY5565" fmla="*/ 2169674 h 2984464"/>
              <a:gd name="connsiteX5566" fmla="*/ 3631406 w 3916489"/>
              <a:gd name="connsiteY5566" fmla="*/ 2169199 h 2984464"/>
              <a:gd name="connsiteX5567" fmla="*/ 3631502 w 3916489"/>
              <a:gd name="connsiteY5567" fmla="*/ 2167774 h 2984464"/>
              <a:gd name="connsiteX5568" fmla="*/ 3631121 w 3916489"/>
              <a:gd name="connsiteY5568" fmla="*/ 2166064 h 2984464"/>
              <a:gd name="connsiteX5569" fmla="*/ 3630454 w 3916489"/>
              <a:gd name="connsiteY5569" fmla="*/ 2164545 h 2984464"/>
              <a:gd name="connsiteX5570" fmla="*/ 3629882 w 3916489"/>
              <a:gd name="connsiteY5570" fmla="*/ 2163880 h 2984464"/>
              <a:gd name="connsiteX5571" fmla="*/ 3619976 w 3916489"/>
              <a:gd name="connsiteY5571" fmla="*/ 2166539 h 2984464"/>
              <a:gd name="connsiteX5572" fmla="*/ 3617976 w 3916489"/>
              <a:gd name="connsiteY5572" fmla="*/ 2166539 h 2984464"/>
              <a:gd name="connsiteX5573" fmla="*/ 3615976 w 3916489"/>
              <a:gd name="connsiteY5573" fmla="*/ 2165589 h 2984464"/>
              <a:gd name="connsiteX5574" fmla="*/ 3612261 w 3916489"/>
              <a:gd name="connsiteY5574" fmla="*/ 2162740 h 2984464"/>
              <a:gd name="connsiteX5575" fmla="*/ 3610261 w 3916489"/>
              <a:gd name="connsiteY5575" fmla="*/ 2162170 h 2984464"/>
              <a:gd name="connsiteX5576" fmla="*/ 3605022 w 3916489"/>
              <a:gd name="connsiteY5576" fmla="*/ 2162170 h 2984464"/>
              <a:gd name="connsiteX5577" fmla="*/ 3604641 w 3916489"/>
              <a:gd name="connsiteY5577" fmla="*/ 2162265 h 2984464"/>
              <a:gd name="connsiteX5578" fmla="*/ 3604260 w 3916489"/>
              <a:gd name="connsiteY5578" fmla="*/ 2162550 h 2984464"/>
              <a:gd name="connsiteX5579" fmla="*/ 3601307 w 3916489"/>
              <a:gd name="connsiteY5579" fmla="*/ 2163500 h 2984464"/>
              <a:gd name="connsiteX5580" fmla="*/ 3595211 w 3916489"/>
              <a:gd name="connsiteY5580" fmla="*/ 2163880 h 2984464"/>
              <a:gd name="connsiteX5581" fmla="*/ 3595021 w 3916489"/>
              <a:gd name="connsiteY5581" fmla="*/ 2163215 h 2984464"/>
              <a:gd name="connsiteX5582" fmla="*/ 3594449 w 3916489"/>
              <a:gd name="connsiteY5582" fmla="*/ 2158560 h 2984464"/>
              <a:gd name="connsiteX5583" fmla="*/ 3593973 w 3916489"/>
              <a:gd name="connsiteY5583" fmla="*/ 2156851 h 2984464"/>
              <a:gd name="connsiteX5584" fmla="*/ 3593497 w 3916489"/>
              <a:gd name="connsiteY5584" fmla="*/ 2155996 h 2984464"/>
              <a:gd name="connsiteX5585" fmla="*/ 3592925 w 3916489"/>
              <a:gd name="connsiteY5585" fmla="*/ 2155331 h 2984464"/>
              <a:gd name="connsiteX5586" fmla="*/ 3592163 w 3916489"/>
              <a:gd name="connsiteY5586" fmla="*/ 2154096 h 2984464"/>
              <a:gd name="connsiteX5587" fmla="*/ 3590068 w 3916489"/>
              <a:gd name="connsiteY5587" fmla="*/ 2149347 h 2984464"/>
              <a:gd name="connsiteX5588" fmla="*/ 3589497 w 3916489"/>
              <a:gd name="connsiteY5588" fmla="*/ 2148587 h 2984464"/>
              <a:gd name="connsiteX5589" fmla="*/ 3588830 w 3916489"/>
              <a:gd name="connsiteY5589" fmla="*/ 2147922 h 2984464"/>
              <a:gd name="connsiteX5590" fmla="*/ 3588258 w 3916489"/>
              <a:gd name="connsiteY5590" fmla="*/ 2147067 h 2984464"/>
              <a:gd name="connsiteX5591" fmla="*/ 3587972 w 3916489"/>
              <a:gd name="connsiteY5591" fmla="*/ 2145737 h 2984464"/>
              <a:gd name="connsiteX5592" fmla="*/ 3587305 w 3916489"/>
              <a:gd name="connsiteY5592" fmla="*/ 2142983 h 2984464"/>
              <a:gd name="connsiteX5593" fmla="*/ 3585782 w 3916489"/>
              <a:gd name="connsiteY5593" fmla="*/ 2141178 h 2984464"/>
              <a:gd name="connsiteX5594" fmla="*/ 3584067 w 3916489"/>
              <a:gd name="connsiteY5594" fmla="*/ 2139753 h 2984464"/>
              <a:gd name="connsiteX5595" fmla="*/ 3582924 w 3916489"/>
              <a:gd name="connsiteY5595" fmla="*/ 2138138 h 2984464"/>
              <a:gd name="connsiteX5596" fmla="*/ 3581971 w 3916489"/>
              <a:gd name="connsiteY5596" fmla="*/ 2137568 h 2984464"/>
              <a:gd name="connsiteX5597" fmla="*/ 3580924 w 3916489"/>
              <a:gd name="connsiteY5597" fmla="*/ 2137568 h 2984464"/>
              <a:gd name="connsiteX5598" fmla="*/ 3579972 w 3916489"/>
              <a:gd name="connsiteY5598" fmla="*/ 2137283 h 2984464"/>
              <a:gd name="connsiteX5599" fmla="*/ 3579590 w 3916489"/>
              <a:gd name="connsiteY5599" fmla="*/ 2135859 h 2984464"/>
              <a:gd name="connsiteX5600" fmla="*/ 3579305 w 3916489"/>
              <a:gd name="connsiteY5600" fmla="*/ 2134434 h 2984464"/>
              <a:gd name="connsiteX5601" fmla="*/ 3578543 w 3916489"/>
              <a:gd name="connsiteY5601" fmla="*/ 2133199 h 2984464"/>
              <a:gd name="connsiteX5602" fmla="*/ 3577686 w 3916489"/>
              <a:gd name="connsiteY5602" fmla="*/ 2132724 h 2984464"/>
              <a:gd name="connsiteX5603" fmla="*/ 3576924 w 3916489"/>
              <a:gd name="connsiteY5603" fmla="*/ 2133294 h 2984464"/>
              <a:gd name="connsiteX5604" fmla="*/ 3576257 w 3916489"/>
              <a:gd name="connsiteY5604" fmla="*/ 2135859 h 2984464"/>
              <a:gd name="connsiteX5605" fmla="*/ 3576352 w 3916489"/>
              <a:gd name="connsiteY5605" fmla="*/ 2138708 h 2984464"/>
              <a:gd name="connsiteX5606" fmla="*/ 3577495 w 3916489"/>
              <a:gd name="connsiteY5606" fmla="*/ 2147067 h 2984464"/>
              <a:gd name="connsiteX5607" fmla="*/ 3578066 w 3916489"/>
              <a:gd name="connsiteY5607" fmla="*/ 2149632 h 2984464"/>
              <a:gd name="connsiteX5608" fmla="*/ 3578923 w 3916489"/>
              <a:gd name="connsiteY5608" fmla="*/ 2151626 h 2984464"/>
              <a:gd name="connsiteX5609" fmla="*/ 3580257 w 3916489"/>
              <a:gd name="connsiteY5609" fmla="*/ 2152386 h 2984464"/>
              <a:gd name="connsiteX5610" fmla="*/ 3582257 w 3916489"/>
              <a:gd name="connsiteY5610" fmla="*/ 2152766 h 2984464"/>
              <a:gd name="connsiteX5611" fmla="*/ 3581876 w 3916489"/>
              <a:gd name="connsiteY5611" fmla="*/ 2154001 h 2984464"/>
              <a:gd name="connsiteX5612" fmla="*/ 3580638 w 3916489"/>
              <a:gd name="connsiteY5612" fmla="*/ 2155901 h 2984464"/>
              <a:gd name="connsiteX5613" fmla="*/ 3580162 w 3916489"/>
              <a:gd name="connsiteY5613" fmla="*/ 2158560 h 2984464"/>
              <a:gd name="connsiteX5614" fmla="*/ 3580733 w 3916489"/>
              <a:gd name="connsiteY5614" fmla="*/ 2159700 h 2984464"/>
              <a:gd name="connsiteX5615" fmla="*/ 3581876 w 3916489"/>
              <a:gd name="connsiteY5615" fmla="*/ 2160935 h 2984464"/>
              <a:gd name="connsiteX5616" fmla="*/ 3583020 w 3916489"/>
              <a:gd name="connsiteY5616" fmla="*/ 2161885 h 2984464"/>
              <a:gd name="connsiteX5617" fmla="*/ 3584639 w 3916489"/>
              <a:gd name="connsiteY5617" fmla="*/ 2162645 h 2984464"/>
              <a:gd name="connsiteX5618" fmla="*/ 3585115 w 3916489"/>
              <a:gd name="connsiteY5618" fmla="*/ 2163595 h 2984464"/>
              <a:gd name="connsiteX5619" fmla="*/ 3585972 w 3916489"/>
              <a:gd name="connsiteY5619" fmla="*/ 2166254 h 2984464"/>
              <a:gd name="connsiteX5620" fmla="*/ 3588163 w 3916489"/>
              <a:gd name="connsiteY5620" fmla="*/ 2171288 h 2984464"/>
              <a:gd name="connsiteX5621" fmla="*/ 3589115 w 3916489"/>
              <a:gd name="connsiteY5621" fmla="*/ 2171573 h 2984464"/>
              <a:gd name="connsiteX5622" fmla="*/ 3589877 w 3916489"/>
              <a:gd name="connsiteY5622" fmla="*/ 2168439 h 2984464"/>
              <a:gd name="connsiteX5623" fmla="*/ 3589877 w 3916489"/>
              <a:gd name="connsiteY5623" fmla="*/ 2166919 h 2984464"/>
              <a:gd name="connsiteX5624" fmla="*/ 3589687 w 3916489"/>
              <a:gd name="connsiteY5624" fmla="*/ 2165209 h 2984464"/>
              <a:gd name="connsiteX5625" fmla="*/ 3589687 w 3916489"/>
              <a:gd name="connsiteY5625" fmla="*/ 2163784 h 2984464"/>
              <a:gd name="connsiteX5626" fmla="*/ 3590068 w 3916489"/>
              <a:gd name="connsiteY5626" fmla="*/ 2163215 h 2984464"/>
              <a:gd name="connsiteX5627" fmla="*/ 3591592 w 3916489"/>
              <a:gd name="connsiteY5627" fmla="*/ 2161885 h 2984464"/>
              <a:gd name="connsiteX5628" fmla="*/ 3592354 w 3916489"/>
              <a:gd name="connsiteY5628" fmla="*/ 2161600 h 2984464"/>
              <a:gd name="connsiteX5629" fmla="*/ 3592639 w 3916489"/>
              <a:gd name="connsiteY5629" fmla="*/ 2162835 h 2984464"/>
              <a:gd name="connsiteX5630" fmla="*/ 3592354 w 3916489"/>
              <a:gd name="connsiteY5630" fmla="*/ 2163784 h 2984464"/>
              <a:gd name="connsiteX5631" fmla="*/ 3591782 w 3916489"/>
              <a:gd name="connsiteY5631" fmla="*/ 2164354 h 2984464"/>
              <a:gd name="connsiteX5632" fmla="*/ 3591116 w 3916489"/>
              <a:gd name="connsiteY5632" fmla="*/ 2165114 h 2984464"/>
              <a:gd name="connsiteX5633" fmla="*/ 3590735 w 3916489"/>
              <a:gd name="connsiteY5633" fmla="*/ 2166824 h 2984464"/>
              <a:gd name="connsiteX5634" fmla="*/ 3590925 w 3916489"/>
              <a:gd name="connsiteY5634" fmla="*/ 2167204 h 2984464"/>
              <a:gd name="connsiteX5635" fmla="*/ 3591306 w 3916489"/>
              <a:gd name="connsiteY5635" fmla="*/ 2168344 h 2984464"/>
              <a:gd name="connsiteX5636" fmla="*/ 3591592 w 3916489"/>
              <a:gd name="connsiteY5636" fmla="*/ 2169864 h 2984464"/>
              <a:gd name="connsiteX5637" fmla="*/ 3591687 w 3916489"/>
              <a:gd name="connsiteY5637" fmla="*/ 2171288 h 2984464"/>
              <a:gd name="connsiteX5638" fmla="*/ 3590925 w 3916489"/>
              <a:gd name="connsiteY5638" fmla="*/ 2173663 h 2984464"/>
              <a:gd name="connsiteX5639" fmla="*/ 3588163 w 3916489"/>
              <a:gd name="connsiteY5639" fmla="*/ 2176608 h 2984464"/>
              <a:gd name="connsiteX5640" fmla="*/ 3587496 w 3916489"/>
              <a:gd name="connsiteY5640" fmla="*/ 2178697 h 2984464"/>
              <a:gd name="connsiteX5641" fmla="*/ 3587972 w 3916489"/>
              <a:gd name="connsiteY5641" fmla="*/ 2181262 h 2984464"/>
              <a:gd name="connsiteX5642" fmla="*/ 3589020 w 3916489"/>
              <a:gd name="connsiteY5642" fmla="*/ 2183257 h 2984464"/>
              <a:gd name="connsiteX5643" fmla="*/ 3590258 w 3916489"/>
              <a:gd name="connsiteY5643" fmla="*/ 2185061 h 2984464"/>
              <a:gd name="connsiteX5644" fmla="*/ 3591306 w 3916489"/>
              <a:gd name="connsiteY5644" fmla="*/ 2187056 h 2984464"/>
              <a:gd name="connsiteX5645" fmla="*/ 3590544 w 3916489"/>
              <a:gd name="connsiteY5645" fmla="*/ 2188386 h 2984464"/>
              <a:gd name="connsiteX5646" fmla="*/ 3590544 w 3916489"/>
              <a:gd name="connsiteY5646" fmla="*/ 2189431 h 2984464"/>
              <a:gd name="connsiteX5647" fmla="*/ 3591306 w 3916489"/>
              <a:gd name="connsiteY5647" fmla="*/ 2191426 h 2984464"/>
              <a:gd name="connsiteX5648" fmla="*/ 3593306 w 3916489"/>
              <a:gd name="connsiteY5648" fmla="*/ 2199024 h 2984464"/>
              <a:gd name="connsiteX5649" fmla="*/ 3593782 w 3916489"/>
              <a:gd name="connsiteY5649" fmla="*/ 2204344 h 2984464"/>
              <a:gd name="connsiteX5650" fmla="*/ 3594831 w 3916489"/>
              <a:gd name="connsiteY5650" fmla="*/ 2209853 h 2984464"/>
              <a:gd name="connsiteX5651" fmla="*/ 3594926 w 3916489"/>
              <a:gd name="connsiteY5651" fmla="*/ 2212417 h 2984464"/>
              <a:gd name="connsiteX5652" fmla="*/ 3594545 w 3916489"/>
              <a:gd name="connsiteY5652" fmla="*/ 2215457 h 2984464"/>
              <a:gd name="connsiteX5653" fmla="*/ 3594164 w 3916489"/>
              <a:gd name="connsiteY5653" fmla="*/ 2216977 h 2984464"/>
              <a:gd name="connsiteX5654" fmla="*/ 3593782 w 3916489"/>
              <a:gd name="connsiteY5654" fmla="*/ 2217642 h 2984464"/>
              <a:gd name="connsiteX5655" fmla="*/ 3593592 w 3916489"/>
              <a:gd name="connsiteY5655" fmla="*/ 2218306 h 2984464"/>
              <a:gd name="connsiteX5656" fmla="*/ 3594449 w 3916489"/>
              <a:gd name="connsiteY5656" fmla="*/ 2222486 h 2984464"/>
              <a:gd name="connsiteX5657" fmla="*/ 3594735 w 3916489"/>
              <a:gd name="connsiteY5657" fmla="*/ 2223246 h 2984464"/>
              <a:gd name="connsiteX5658" fmla="*/ 3596354 w 3916489"/>
              <a:gd name="connsiteY5658" fmla="*/ 2226380 h 2984464"/>
              <a:gd name="connsiteX5659" fmla="*/ 3596545 w 3916489"/>
              <a:gd name="connsiteY5659" fmla="*/ 2227615 h 2984464"/>
              <a:gd name="connsiteX5660" fmla="*/ 3596830 w 3916489"/>
              <a:gd name="connsiteY5660" fmla="*/ 2231510 h 2984464"/>
              <a:gd name="connsiteX5661" fmla="*/ 3597212 w 3916489"/>
              <a:gd name="connsiteY5661" fmla="*/ 2234169 h 2984464"/>
              <a:gd name="connsiteX5662" fmla="*/ 3597879 w 3916489"/>
              <a:gd name="connsiteY5662" fmla="*/ 2237019 h 2984464"/>
              <a:gd name="connsiteX5663" fmla="*/ 3598926 w 3916489"/>
              <a:gd name="connsiteY5663" fmla="*/ 2239299 h 2984464"/>
              <a:gd name="connsiteX5664" fmla="*/ 3600355 w 3916489"/>
              <a:gd name="connsiteY5664" fmla="*/ 2240249 h 2984464"/>
              <a:gd name="connsiteX5665" fmla="*/ 3601307 w 3916489"/>
              <a:gd name="connsiteY5665" fmla="*/ 2241388 h 2984464"/>
              <a:gd name="connsiteX5666" fmla="*/ 3603022 w 3916489"/>
              <a:gd name="connsiteY5666" fmla="*/ 2246517 h 2984464"/>
              <a:gd name="connsiteX5667" fmla="*/ 3603879 w 3916489"/>
              <a:gd name="connsiteY5667" fmla="*/ 2248037 h 2984464"/>
              <a:gd name="connsiteX5668" fmla="*/ 3605594 w 3916489"/>
              <a:gd name="connsiteY5668" fmla="*/ 2248037 h 2984464"/>
              <a:gd name="connsiteX5669" fmla="*/ 3609213 w 3916489"/>
              <a:gd name="connsiteY5669" fmla="*/ 2245283 h 2984464"/>
              <a:gd name="connsiteX5670" fmla="*/ 3616738 w 3916489"/>
              <a:gd name="connsiteY5670" fmla="*/ 2242718 h 2984464"/>
              <a:gd name="connsiteX5671" fmla="*/ 3618357 w 3916489"/>
              <a:gd name="connsiteY5671" fmla="*/ 2243763 h 2984464"/>
              <a:gd name="connsiteX5672" fmla="*/ 3614928 w 3916489"/>
              <a:gd name="connsiteY5672" fmla="*/ 2246043 h 2984464"/>
              <a:gd name="connsiteX5673" fmla="*/ 3612356 w 3916489"/>
              <a:gd name="connsiteY5673" fmla="*/ 2246708 h 2984464"/>
              <a:gd name="connsiteX5674" fmla="*/ 3610261 w 3916489"/>
              <a:gd name="connsiteY5674" fmla="*/ 2248512 h 2984464"/>
              <a:gd name="connsiteX5675" fmla="*/ 3608642 w 3916489"/>
              <a:gd name="connsiteY5675" fmla="*/ 2249177 h 2984464"/>
              <a:gd name="connsiteX5676" fmla="*/ 3607498 w 3916489"/>
              <a:gd name="connsiteY5676" fmla="*/ 2250412 h 2984464"/>
              <a:gd name="connsiteX5677" fmla="*/ 3606927 w 3916489"/>
              <a:gd name="connsiteY5677" fmla="*/ 2250697 h 2984464"/>
              <a:gd name="connsiteX5678" fmla="*/ 3606165 w 3916489"/>
              <a:gd name="connsiteY5678" fmla="*/ 2250507 h 2984464"/>
              <a:gd name="connsiteX5679" fmla="*/ 3604927 w 3916489"/>
              <a:gd name="connsiteY5679" fmla="*/ 2249842 h 2984464"/>
              <a:gd name="connsiteX5680" fmla="*/ 3604356 w 3916489"/>
              <a:gd name="connsiteY5680" fmla="*/ 2249652 h 2984464"/>
              <a:gd name="connsiteX5681" fmla="*/ 3603689 w 3916489"/>
              <a:gd name="connsiteY5681" fmla="*/ 2250317 h 2984464"/>
              <a:gd name="connsiteX5682" fmla="*/ 3604070 w 3916489"/>
              <a:gd name="connsiteY5682" fmla="*/ 2251837 h 2984464"/>
              <a:gd name="connsiteX5683" fmla="*/ 3605022 w 3916489"/>
              <a:gd name="connsiteY5683" fmla="*/ 2253356 h 2984464"/>
              <a:gd name="connsiteX5684" fmla="*/ 3605975 w 3916489"/>
              <a:gd name="connsiteY5684" fmla="*/ 2254021 h 2984464"/>
              <a:gd name="connsiteX5685" fmla="*/ 3606070 w 3916489"/>
              <a:gd name="connsiteY5685" fmla="*/ 2254686 h 2984464"/>
              <a:gd name="connsiteX5686" fmla="*/ 3608547 w 3916489"/>
              <a:gd name="connsiteY5686" fmla="*/ 2258391 h 2984464"/>
              <a:gd name="connsiteX5687" fmla="*/ 3610261 w 3916489"/>
              <a:gd name="connsiteY5687" fmla="*/ 2261905 h 2984464"/>
              <a:gd name="connsiteX5688" fmla="*/ 3610832 w 3916489"/>
              <a:gd name="connsiteY5688" fmla="*/ 2262665 h 2984464"/>
              <a:gd name="connsiteX5689" fmla="*/ 3613690 w 3916489"/>
              <a:gd name="connsiteY5689" fmla="*/ 2263805 h 2984464"/>
              <a:gd name="connsiteX5690" fmla="*/ 3619215 w 3916489"/>
              <a:gd name="connsiteY5690" fmla="*/ 2262285 h 2984464"/>
              <a:gd name="connsiteX5691" fmla="*/ 3621596 w 3916489"/>
              <a:gd name="connsiteY5691" fmla="*/ 2262665 h 2984464"/>
              <a:gd name="connsiteX5692" fmla="*/ 3620738 w 3916489"/>
              <a:gd name="connsiteY5692" fmla="*/ 2263805 h 2984464"/>
              <a:gd name="connsiteX5693" fmla="*/ 3619691 w 3916489"/>
              <a:gd name="connsiteY5693" fmla="*/ 2264565 h 2984464"/>
              <a:gd name="connsiteX5694" fmla="*/ 3618548 w 3916489"/>
              <a:gd name="connsiteY5694" fmla="*/ 2265040 h 2984464"/>
              <a:gd name="connsiteX5695" fmla="*/ 3617405 w 3916489"/>
              <a:gd name="connsiteY5695" fmla="*/ 2265230 h 2984464"/>
              <a:gd name="connsiteX5696" fmla="*/ 3617405 w 3916489"/>
              <a:gd name="connsiteY5696" fmla="*/ 2266085 h 2984464"/>
              <a:gd name="connsiteX5697" fmla="*/ 3619595 w 3916489"/>
              <a:gd name="connsiteY5697" fmla="*/ 2267699 h 2984464"/>
              <a:gd name="connsiteX5698" fmla="*/ 3620548 w 3916489"/>
              <a:gd name="connsiteY5698" fmla="*/ 2268839 h 2984464"/>
              <a:gd name="connsiteX5699" fmla="*/ 3621120 w 3916489"/>
              <a:gd name="connsiteY5699" fmla="*/ 2270359 h 2984464"/>
              <a:gd name="connsiteX5700" fmla="*/ 3619119 w 3916489"/>
              <a:gd name="connsiteY5700" fmla="*/ 2269979 h 2984464"/>
              <a:gd name="connsiteX5701" fmla="*/ 3615024 w 3916489"/>
              <a:gd name="connsiteY5701" fmla="*/ 2266845 h 2984464"/>
              <a:gd name="connsiteX5702" fmla="*/ 3607498 w 3916489"/>
              <a:gd name="connsiteY5702" fmla="*/ 2264280 h 2984464"/>
              <a:gd name="connsiteX5703" fmla="*/ 3607784 w 3916489"/>
              <a:gd name="connsiteY5703" fmla="*/ 2262380 h 2984464"/>
              <a:gd name="connsiteX5704" fmla="*/ 3606832 w 3916489"/>
              <a:gd name="connsiteY5704" fmla="*/ 2261430 h 2984464"/>
              <a:gd name="connsiteX5705" fmla="*/ 3605499 w 3916489"/>
              <a:gd name="connsiteY5705" fmla="*/ 2261430 h 2984464"/>
              <a:gd name="connsiteX5706" fmla="*/ 3604546 w 3916489"/>
              <a:gd name="connsiteY5706" fmla="*/ 2262095 h 2984464"/>
              <a:gd name="connsiteX5707" fmla="*/ 3604260 w 3916489"/>
              <a:gd name="connsiteY5707" fmla="*/ 2263520 h 2984464"/>
              <a:gd name="connsiteX5708" fmla="*/ 3604641 w 3916489"/>
              <a:gd name="connsiteY5708" fmla="*/ 2266370 h 2984464"/>
              <a:gd name="connsiteX5709" fmla="*/ 3604260 w 3916489"/>
              <a:gd name="connsiteY5709" fmla="*/ 2267699 h 2984464"/>
              <a:gd name="connsiteX5710" fmla="*/ 3605212 w 3916489"/>
              <a:gd name="connsiteY5710" fmla="*/ 2268934 h 2984464"/>
              <a:gd name="connsiteX5711" fmla="*/ 3606355 w 3916489"/>
              <a:gd name="connsiteY5711" fmla="*/ 2269314 h 2984464"/>
              <a:gd name="connsiteX5712" fmla="*/ 3608547 w 3916489"/>
              <a:gd name="connsiteY5712" fmla="*/ 2269314 h 2984464"/>
              <a:gd name="connsiteX5713" fmla="*/ 3609118 w 3916489"/>
              <a:gd name="connsiteY5713" fmla="*/ 2269789 h 2984464"/>
              <a:gd name="connsiteX5714" fmla="*/ 3610832 w 3916489"/>
              <a:gd name="connsiteY5714" fmla="*/ 2271879 h 2984464"/>
              <a:gd name="connsiteX5715" fmla="*/ 3611309 w 3916489"/>
              <a:gd name="connsiteY5715" fmla="*/ 2272829 h 2984464"/>
              <a:gd name="connsiteX5716" fmla="*/ 3607213 w 3916489"/>
              <a:gd name="connsiteY5716" fmla="*/ 2273209 h 2984464"/>
              <a:gd name="connsiteX5717" fmla="*/ 3605403 w 3916489"/>
              <a:gd name="connsiteY5717" fmla="*/ 2274158 h 2984464"/>
              <a:gd name="connsiteX5718" fmla="*/ 3603784 w 3916489"/>
              <a:gd name="connsiteY5718" fmla="*/ 2276248 h 2984464"/>
              <a:gd name="connsiteX5719" fmla="*/ 3602641 w 3916489"/>
              <a:gd name="connsiteY5719" fmla="*/ 2278148 h 2984464"/>
              <a:gd name="connsiteX5720" fmla="*/ 3602831 w 3916489"/>
              <a:gd name="connsiteY5720" fmla="*/ 2278718 h 2984464"/>
              <a:gd name="connsiteX5721" fmla="*/ 3603593 w 3916489"/>
              <a:gd name="connsiteY5721" fmla="*/ 2280047 h 2984464"/>
              <a:gd name="connsiteX5722" fmla="*/ 3604546 w 3916489"/>
              <a:gd name="connsiteY5722" fmla="*/ 2281188 h 2984464"/>
              <a:gd name="connsiteX5723" fmla="*/ 3605689 w 3916489"/>
              <a:gd name="connsiteY5723" fmla="*/ 2281757 h 2984464"/>
              <a:gd name="connsiteX5724" fmla="*/ 3608070 w 3916489"/>
              <a:gd name="connsiteY5724" fmla="*/ 2282137 h 2984464"/>
              <a:gd name="connsiteX5725" fmla="*/ 3606641 w 3916489"/>
              <a:gd name="connsiteY5725" fmla="*/ 2284797 h 2984464"/>
              <a:gd name="connsiteX5726" fmla="*/ 3604451 w 3916489"/>
              <a:gd name="connsiteY5726" fmla="*/ 2284797 h 2984464"/>
              <a:gd name="connsiteX5727" fmla="*/ 3600069 w 3916489"/>
              <a:gd name="connsiteY5727" fmla="*/ 2282992 h 2984464"/>
              <a:gd name="connsiteX5728" fmla="*/ 3599212 w 3916489"/>
              <a:gd name="connsiteY5728" fmla="*/ 2283657 h 2984464"/>
              <a:gd name="connsiteX5729" fmla="*/ 3599117 w 3916489"/>
              <a:gd name="connsiteY5729" fmla="*/ 2285367 h 2984464"/>
              <a:gd name="connsiteX5730" fmla="*/ 3599402 w 3916489"/>
              <a:gd name="connsiteY5730" fmla="*/ 2287266 h 2984464"/>
              <a:gd name="connsiteX5731" fmla="*/ 3599879 w 3916489"/>
              <a:gd name="connsiteY5731" fmla="*/ 2288596 h 2984464"/>
              <a:gd name="connsiteX5732" fmla="*/ 3600545 w 3916489"/>
              <a:gd name="connsiteY5732" fmla="*/ 2289831 h 2984464"/>
              <a:gd name="connsiteX5733" fmla="*/ 3602927 w 3916489"/>
              <a:gd name="connsiteY5733" fmla="*/ 2292396 h 2984464"/>
              <a:gd name="connsiteX5734" fmla="*/ 3601974 w 3916489"/>
              <a:gd name="connsiteY5734" fmla="*/ 2294106 h 2984464"/>
              <a:gd name="connsiteX5735" fmla="*/ 3600736 w 3916489"/>
              <a:gd name="connsiteY5735" fmla="*/ 2295815 h 2984464"/>
              <a:gd name="connsiteX5736" fmla="*/ 3600069 w 3916489"/>
              <a:gd name="connsiteY5736" fmla="*/ 2297810 h 2984464"/>
              <a:gd name="connsiteX5737" fmla="*/ 3601688 w 3916489"/>
              <a:gd name="connsiteY5737" fmla="*/ 2302939 h 2984464"/>
              <a:gd name="connsiteX5738" fmla="*/ 3601688 w 3916489"/>
              <a:gd name="connsiteY5738" fmla="*/ 2305504 h 2984464"/>
              <a:gd name="connsiteX5739" fmla="*/ 3600545 w 3916489"/>
              <a:gd name="connsiteY5739" fmla="*/ 2310443 h 2984464"/>
              <a:gd name="connsiteX5740" fmla="*/ 3603307 w 3916489"/>
              <a:gd name="connsiteY5740" fmla="*/ 2308068 h 2984464"/>
              <a:gd name="connsiteX5741" fmla="*/ 3604546 w 3916489"/>
              <a:gd name="connsiteY5741" fmla="*/ 2307784 h 2984464"/>
              <a:gd name="connsiteX5742" fmla="*/ 3608261 w 3916489"/>
              <a:gd name="connsiteY5742" fmla="*/ 2308068 h 2984464"/>
              <a:gd name="connsiteX5743" fmla="*/ 3609404 w 3916489"/>
              <a:gd name="connsiteY5743" fmla="*/ 2307784 h 2984464"/>
              <a:gd name="connsiteX5744" fmla="*/ 3610546 w 3916489"/>
              <a:gd name="connsiteY5744" fmla="*/ 2306834 h 2984464"/>
              <a:gd name="connsiteX5745" fmla="*/ 3612642 w 3916489"/>
              <a:gd name="connsiteY5745" fmla="*/ 2304079 h 2984464"/>
              <a:gd name="connsiteX5746" fmla="*/ 3614833 w 3916489"/>
              <a:gd name="connsiteY5746" fmla="*/ 2303224 h 2984464"/>
              <a:gd name="connsiteX5747" fmla="*/ 3618167 w 3916489"/>
              <a:gd name="connsiteY5747" fmla="*/ 2301799 h 2984464"/>
              <a:gd name="connsiteX5748" fmla="*/ 3534346 w 3916489"/>
              <a:gd name="connsiteY5748" fmla="*/ 2294106 h 2984464"/>
              <a:gd name="connsiteX5749" fmla="*/ 3533299 w 3916489"/>
              <a:gd name="connsiteY5749" fmla="*/ 2293346 h 2984464"/>
              <a:gd name="connsiteX5750" fmla="*/ 3532918 w 3916489"/>
              <a:gd name="connsiteY5750" fmla="*/ 2291256 h 2984464"/>
              <a:gd name="connsiteX5751" fmla="*/ 3532823 w 3916489"/>
              <a:gd name="connsiteY5751" fmla="*/ 2288596 h 2984464"/>
              <a:gd name="connsiteX5752" fmla="*/ 3532537 w 3916489"/>
              <a:gd name="connsiteY5752" fmla="*/ 2286507 h 2984464"/>
              <a:gd name="connsiteX5753" fmla="*/ 3531965 w 3916489"/>
              <a:gd name="connsiteY5753" fmla="*/ 2284702 h 2984464"/>
              <a:gd name="connsiteX5754" fmla="*/ 3531013 w 3916489"/>
              <a:gd name="connsiteY5754" fmla="*/ 2283087 h 2984464"/>
              <a:gd name="connsiteX5755" fmla="*/ 3533490 w 3916489"/>
              <a:gd name="connsiteY5755" fmla="*/ 2284607 h 2984464"/>
              <a:gd name="connsiteX5756" fmla="*/ 3534918 w 3916489"/>
              <a:gd name="connsiteY5756" fmla="*/ 2284797 h 2984464"/>
              <a:gd name="connsiteX5757" fmla="*/ 3536061 w 3916489"/>
              <a:gd name="connsiteY5757" fmla="*/ 2283942 h 2984464"/>
              <a:gd name="connsiteX5758" fmla="*/ 3535013 w 3916489"/>
              <a:gd name="connsiteY5758" fmla="*/ 2282517 h 2984464"/>
              <a:gd name="connsiteX5759" fmla="*/ 3533013 w 3916489"/>
              <a:gd name="connsiteY5759" fmla="*/ 2278718 h 2984464"/>
              <a:gd name="connsiteX5760" fmla="*/ 3531870 w 3916489"/>
              <a:gd name="connsiteY5760" fmla="*/ 2277103 h 2984464"/>
              <a:gd name="connsiteX5761" fmla="*/ 3524441 w 3916489"/>
              <a:gd name="connsiteY5761" fmla="*/ 2271499 h 2984464"/>
              <a:gd name="connsiteX5762" fmla="*/ 3517678 w 3916489"/>
              <a:gd name="connsiteY5762" fmla="*/ 2271119 h 2984464"/>
              <a:gd name="connsiteX5763" fmla="*/ 3516345 w 3916489"/>
              <a:gd name="connsiteY5763" fmla="*/ 2272069 h 2984464"/>
              <a:gd name="connsiteX5764" fmla="*/ 3517011 w 3916489"/>
              <a:gd name="connsiteY5764" fmla="*/ 2274349 h 2984464"/>
              <a:gd name="connsiteX5765" fmla="*/ 3517582 w 3916489"/>
              <a:gd name="connsiteY5765" fmla="*/ 2277198 h 2984464"/>
              <a:gd name="connsiteX5766" fmla="*/ 3516059 w 3916489"/>
              <a:gd name="connsiteY5766" fmla="*/ 2279668 h 2984464"/>
              <a:gd name="connsiteX5767" fmla="*/ 3516725 w 3916489"/>
              <a:gd name="connsiteY5767" fmla="*/ 2280808 h 2984464"/>
              <a:gd name="connsiteX5768" fmla="*/ 3516630 w 3916489"/>
              <a:gd name="connsiteY5768" fmla="*/ 2282042 h 2984464"/>
              <a:gd name="connsiteX5769" fmla="*/ 3515582 w 3916489"/>
              <a:gd name="connsiteY5769" fmla="*/ 2284892 h 2984464"/>
              <a:gd name="connsiteX5770" fmla="*/ 3516439 w 3916489"/>
              <a:gd name="connsiteY5770" fmla="*/ 2284512 h 2984464"/>
              <a:gd name="connsiteX5771" fmla="*/ 3518440 w 3916489"/>
              <a:gd name="connsiteY5771" fmla="*/ 2282992 h 2984464"/>
              <a:gd name="connsiteX5772" fmla="*/ 3519297 w 3916489"/>
              <a:gd name="connsiteY5772" fmla="*/ 2283182 h 2984464"/>
              <a:gd name="connsiteX5773" fmla="*/ 3519487 w 3916489"/>
              <a:gd name="connsiteY5773" fmla="*/ 2284227 h 2984464"/>
              <a:gd name="connsiteX5774" fmla="*/ 3518249 w 3916489"/>
              <a:gd name="connsiteY5774" fmla="*/ 2286886 h 2984464"/>
              <a:gd name="connsiteX5775" fmla="*/ 3517868 w 3916489"/>
              <a:gd name="connsiteY5775" fmla="*/ 2288311 h 2984464"/>
              <a:gd name="connsiteX5776" fmla="*/ 3518631 w 3916489"/>
              <a:gd name="connsiteY5776" fmla="*/ 2291161 h 2984464"/>
              <a:gd name="connsiteX5777" fmla="*/ 3520630 w 3916489"/>
              <a:gd name="connsiteY5777" fmla="*/ 2292111 h 2984464"/>
              <a:gd name="connsiteX5778" fmla="*/ 3525393 w 3916489"/>
              <a:gd name="connsiteY5778" fmla="*/ 2291731 h 2984464"/>
              <a:gd name="connsiteX5779" fmla="*/ 3524917 w 3916489"/>
              <a:gd name="connsiteY5779" fmla="*/ 2293631 h 2984464"/>
              <a:gd name="connsiteX5780" fmla="*/ 3524250 w 3916489"/>
              <a:gd name="connsiteY5780" fmla="*/ 2294960 h 2984464"/>
              <a:gd name="connsiteX5781" fmla="*/ 3521869 w 3916489"/>
              <a:gd name="connsiteY5781" fmla="*/ 2298570 h 2984464"/>
              <a:gd name="connsiteX5782" fmla="*/ 3519869 w 3916489"/>
              <a:gd name="connsiteY5782" fmla="*/ 2299615 h 2984464"/>
              <a:gd name="connsiteX5783" fmla="*/ 3518726 w 3916489"/>
              <a:gd name="connsiteY5783" fmla="*/ 2300470 h 2984464"/>
              <a:gd name="connsiteX5784" fmla="*/ 3517678 w 3916489"/>
              <a:gd name="connsiteY5784" fmla="*/ 2302939 h 2984464"/>
              <a:gd name="connsiteX5785" fmla="*/ 3517106 w 3916489"/>
              <a:gd name="connsiteY5785" fmla="*/ 2306549 h 2984464"/>
              <a:gd name="connsiteX5786" fmla="*/ 3516439 w 3916489"/>
              <a:gd name="connsiteY5786" fmla="*/ 2314148 h 2984464"/>
              <a:gd name="connsiteX5787" fmla="*/ 3525584 w 3916489"/>
              <a:gd name="connsiteY5787" fmla="*/ 2313008 h 2984464"/>
              <a:gd name="connsiteX5788" fmla="*/ 3526346 w 3916489"/>
              <a:gd name="connsiteY5788" fmla="*/ 2312723 h 2984464"/>
              <a:gd name="connsiteX5789" fmla="*/ 3527013 w 3916489"/>
              <a:gd name="connsiteY5789" fmla="*/ 2311963 h 2984464"/>
              <a:gd name="connsiteX5790" fmla="*/ 3527870 w 3916489"/>
              <a:gd name="connsiteY5790" fmla="*/ 2311393 h 2984464"/>
              <a:gd name="connsiteX5791" fmla="*/ 3530061 w 3916489"/>
              <a:gd name="connsiteY5791" fmla="*/ 2311868 h 2984464"/>
              <a:gd name="connsiteX5792" fmla="*/ 3531013 w 3916489"/>
              <a:gd name="connsiteY5792" fmla="*/ 2311583 h 2984464"/>
              <a:gd name="connsiteX5793" fmla="*/ 3532823 w 3916489"/>
              <a:gd name="connsiteY5793" fmla="*/ 2308449 h 2984464"/>
              <a:gd name="connsiteX5794" fmla="*/ 3535299 w 3916489"/>
              <a:gd name="connsiteY5794" fmla="*/ 2298855 h 2984464"/>
              <a:gd name="connsiteX5795" fmla="*/ 3536538 w 3916489"/>
              <a:gd name="connsiteY5795" fmla="*/ 2295245 h 2984464"/>
              <a:gd name="connsiteX5796" fmla="*/ 3535395 w 3916489"/>
              <a:gd name="connsiteY5796" fmla="*/ 2294675 h 2984464"/>
              <a:gd name="connsiteX5797" fmla="*/ 3534346 w 3916489"/>
              <a:gd name="connsiteY5797" fmla="*/ 2294106 h 2984464"/>
              <a:gd name="connsiteX5798" fmla="*/ 3599879 w 3916489"/>
              <a:gd name="connsiteY5798" fmla="*/ 2344448 h 2984464"/>
              <a:gd name="connsiteX5799" fmla="*/ 3599117 w 3916489"/>
              <a:gd name="connsiteY5799" fmla="*/ 2343023 h 2984464"/>
              <a:gd name="connsiteX5800" fmla="*/ 3598259 w 3916489"/>
              <a:gd name="connsiteY5800" fmla="*/ 2341788 h 2984464"/>
              <a:gd name="connsiteX5801" fmla="*/ 3597879 w 3916489"/>
              <a:gd name="connsiteY5801" fmla="*/ 2340174 h 2984464"/>
              <a:gd name="connsiteX5802" fmla="*/ 3598545 w 3916489"/>
              <a:gd name="connsiteY5802" fmla="*/ 2337704 h 2984464"/>
              <a:gd name="connsiteX5803" fmla="*/ 3595687 w 3916489"/>
              <a:gd name="connsiteY5803" fmla="*/ 2333050 h 2984464"/>
              <a:gd name="connsiteX5804" fmla="*/ 3595307 w 3916489"/>
              <a:gd name="connsiteY5804" fmla="*/ 2331245 h 2984464"/>
              <a:gd name="connsiteX5805" fmla="*/ 3595592 w 3916489"/>
              <a:gd name="connsiteY5805" fmla="*/ 2325831 h 2984464"/>
              <a:gd name="connsiteX5806" fmla="*/ 3595116 w 3916489"/>
              <a:gd name="connsiteY5806" fmla="*/ 2324026 h 2984464"/>
              <a:gd name="connsiteX5807" fmla="*/ 3593497 w 3916489"/>
              <a:gd name="connsiteY5807" fmla="*/ 2322316 h 2984464"/>
              <a:gd name="connsiteX5808" fmla="*/ 3594068 w 3916489"/>
              <a:gd name="connsiteY5808" fmla="*/ 2320417 h 2984464"/>
              <a:gd name="connsiteX5809" fmla="*/ 3593782 w 3916489"/>
              <a:gd name="connsiteY5809" fmla="*/ 2319372 h 2984464"/>
              <a:gd name="connsiteX5810" fmla="*/ 3593116 w 3916489"/>
              <a:gd name="connsiteY5810" fmla="*/ 2318517 h 2984464"/>
              <a:gd name="connsiteX5811" fmla="*/ 3592639 w 3916489"/>
              <a:gd name="connsiteY5811" fmla="*/ 2317282 h 2984464"/>
              <a:gd name="connsiteX5812" fmla="*/ 3592545 w 3916489"/>
              <a:gd name="connsiteY5812" fmla="*/ 2315572 h 2984464"/>
              <a:gd name="connsiteX5813" fmla="*/ 3593116 w 3916489"/>
              <a:gd name="connsiteY5813" fmla="*/ 2313103 h 2984464"/>
              <a:gd name="connsiteX5814" fmla="*/ 3593116 w 3916489"/>
              <a:gd name="connsiteY5814" fmla="*/ 2311298 h 2984464"/>
              <a:gd name="connsiteX5815" fmla="*/ 3592830 w 3916489"/>
              <a:gd name="connsiteY5815" fmla="*/ 2310253 h 2984464"/>
              <a:gd name="connsiteX5816" fmla="*/ 3592449 w 3916489"/>
              <a:gd name="connsiteY5816" fmla="*/ 2309968 h 2984464"/>
              <a:gd name="connsiteX5817" fmla="*/ 3591973 w 3916489"/>
              <a:gd name="connsiteY5817" fmla="*/ 2309873 h 2984464"/>
              <a:gd name="connsiteX5818" fmla="*/ 3591687 w 3916489"/>
              <a:gd name="connsiteY5818" fmla="*/ 2309588 h 2984464"/>
              <a:gd name="connsiteX5819" fmla="*/ 3591592 w 3916489"/>
              <a:gd name="connsiteY5819" fmla="*/ 2308638 h 2984464"/>
              <a:gd name="connsiteX5820" fmla="*/ 3591782 w 3916489"/>
              <a:gd name="connsiteY5820" fmla="*/ 2307119 h 2984464"/>
              <a:gd name="connsiteX5821" fmla="*/ 3591687 w 3916489"/>
              <a:gd name="connsiteY5821" fmla="*/ 2306169 h 2984464"/>
              <a:gd name="connsiteX5822" fmla="*/ 3591306 w 3916489"/>
              <a:gd name="connsiteY5822" fmla="*/ 2304744 h 2984464"/>
              <a:gd name="connsiteX5823" fmla="*/ 3590640 w 3916489"/>
              <a:gd name="connsiteY5823" fmla="*/ 2303509 h 2984464"/>
              <a:gd name="connsiteX5824" fmla="*/ 3589782 w 3916489"/>
              <a:gd name="connsiteY5824" fmla="*/ 2302749 h 2984464"/>
              <a:gd name="connsiteX5825" fmla="*/ 3588639 w 3916489"/>
              <a:gd name="connsiteY5825" fmla="*/ 2302749 h 2984464"/>
              <a:gd name="connsiteX5826" fmla="*/ 3589782 w 3916489"/>
              <a:gd name="connsiteY5826" fmla="*/ 2300375 h 2984464"/>
              <a:gd name="connsiteX5827" fmla="*/ 3589020 w 3916489"/>
              <a:gd name="connsiteY5827" fmla="*/ 2297905 h 2984464"/>
              <a:gd name="connsiteX5828" fmla="*/ 3587401 w 3916489"/>
              <a:gd name="connsiteY5828" fmla="*/ 2295910 h 2984464"/>
              <a:gd name="connsiteX5829" fmla="*/ 3585877 w 3916489"/>
              <a:gd name="connsiteY5829" fmla="*/ 2295055 h 2984464"/>
              <a:gd name="connsiteX5830" fmla="*/ 3587591 w 3916489"/>
              <a:gd name="connsiteY5830" fmla="*/ 2292206 h 2984464"/>
              <a:gd name="connsiteX5831" fmla="*/ 3587591 w 3916489"/>
              <a:gd name="connsiteY5831" fmla="*/ 2290021 h 2984464"/>
              <a:gd name="connsiteX5832" fmla="*/ 3586353 w 3916489"/>
              <a:gd name="connsiteY5832" fmla="*/ 2288027 h 2984464"/>
              <a:gd name="connsiteX5833" fmla="*/ 3584353 w 3916489"/>
              <a:gd name="connsiteY5833" fmla="*/ 2285652 h 2984464"/>
              <a:gd name="connsiteX5834" fmla="*/ 3585401 w 3916489"/>
              <a:gd name="connsiteY5834" fmla="*/ 2285747 h 2984464"/>
              <a:gd name="connsiteX5835" fmla="*/ 3585782 w 3916489"/>
              <a:gd name="connsiteY5835" fmla="*/ 2284987 h 2984464"/>
              <a:gd name="connsiteX5836" fmla="*/ 3585877 w 3916489"/>
              <a:gd name="connsiteY5836" fmla="*/ 2283562 h 2984464"/>
              <a:gd name="connsiteX5837" fmla="*/ 3585877 w 3916489"/>
              <a:gd name="connsiteY5837" fmla="*/ 2281852 h 2984464"/>
              <a:gd name="connsiteX5838" fmla="*/ 3585496 w 3916489"/>
              <a:gd name="connsiteY5838" fmla="*/ 2280427 h 2984464"/>
              <a:gd name="connsiteX5839" fmla="*/ 3584543 w 3916489"/>
              <a:gd name="connsiteY5839" fmla="*/ 2280143 h 2984464"/>
              <a:gd name="connsiteX5840" fmla="*/ 3580733 w 3916489"/>
              <a:gd name="connsiteY5840" fmla="*/ 2280618 h 2984464"/>
              <a:gd name="connsiteX5841" fmla="*/ 3579686 w 3916489"/>
              <a:gd name="connsiteY5841" fmla="*/ 2280238 h 2984464"/>
              <a:gd name="connsiteX5842" fmla="*/ 3579305 w 3916489"/>
              <a:gd name="connsiteY5842" fmla="*/ 2279193 h 2984464"/>
              <a:gd name="connsiteX5843" fmla="*/ 3579209 w 3916489"/>
              <a:gd name="connsiteY5843" fmla="*/ 2277578 h 2984464"/>
              <a:gd name="connsiteX5844" fmla="*/ 3579114 w 3916489"/>
              <a:gd name="connsiteY5844" fmla="*/ 2276248 h 2984464"/>
              <a:gd name="connsiteX5845" fmla="*/ 3578733 w 3916489"/>
              <a:gd name="connsiteY5845" fmla="*/ 2275203 h 2984464"/>
              <a:gd name="connsiteX5846" fmla="*/ 3577971 w 3916489"/>
              <a:gd name="connsiteY5846" fmla="*/ 2274443 h 2984464"/>
              <a:gd name="connsiteX5847" fmla="*/ 3577400 w 3916489"/>
              <a:gd name="connsiteY5847" fmla="*/ 2275108 h 2984464"/>
              <a:gd name="connsiteX5848" fmla="*/ 3576924 w 3916489"/>
              <a:gd name="connsiteY5848" fmla="*/ 2275393 h 2984464"/>
              <a:gd name="connsiteX5849" fmla="*/ 3575685 w 3916489"/>
              <a:gd name="connsiteY5849" fmla="*/ 2275393 h 2984464"/>
              <a:gd name="connsiteX5850" fmla="*/ 3576066 w 3916489"/>
              <a:gd name="connsiteY5850" fmla="*/ 2274349 h 2984464"/>
              <a:gd name="connsiteX5851" fmla="*/ 3576637 w 3916489"/>
              <a:gd name="connsiteY5851" fmla="*/ 2273684 h 2984464"/>
              <a:gd name="connsiteX5852" fmla="*/ 3578066 w 3916489"/>
              <a:gd name="connsiteY5852" fmla="*/ 2272829 h 2984464"/>
              <a:gd name="connsiteX5853" fmla="*/ 3578066 w 3916489"/>
              <a:gd name="connsiteY5853" fmla="*/ 2272069 h 2984464"/>
              <a:gd name="connsiteX5854" fmla="*/ 3574828 w 3916489"/>
              <a:gd name="connsiteY5854" fmla="*/ 2270264 h 2984464"/>
              <a:gd name="connsiteX5855" fmla="*/ 3574828 w 3916489"/>
              <a:gd name="connsiteY5855" fmla="*/ 2269409 h 2984464"/>
              <a:gd name="connsiteX5856" fmla="*/ 3577971 w 3916489"/>
              <a:gd name="connsiteY5856" fmla="*/ 2269884 h 2984464"/>
              <a:gd name="connsiteX5857" fmla="*/ 3580924 w 3916489"/>
              <a:gd name="connsiteY5857" fmla="*/ 2271119 h 2984464"/>
              <a:gd name="connsiteX5858" fmla="*/ 3580924 w 3916489"/>
              <a:gd name="connsiteY5858" fmla="*/ 2270169 h 2984464"/>
              <a:gd name="connsiteX5859" fmla="*/ 3575114 w 3916489"/>
              <a:gd name="connsiteY5859" fmla="*/ 2262855 h 2984464"/>
              <a:gd name="connsiteX5860" fmla="*/ 3574161 w 3916489"/>
              <a:gd name="connsiteY5860" fmla="*/ 2262190 h 2984464"/>
              <a:gd name="connsiteX5861" fmla="*/ 3571685 w 3916489"/>
              <a:gd name="connsiteY5861" fmla="*/ 2261145 h 2984464"/>
              <a:gd name="connsiteX5862" fmla="*/ 3571113 w 3916489"/>
              <a:gd name="connsiteY5862" fmla="*/ 2260195 h 2984464"/>
              <a:gd name="connsiteX5863" fmla="*/ 3570637 w 3916489"/>
              <a:gd name="connsiteY5863" fmla="*/ 2259625 h 2984464"/>
              <a:gd name="connsiteX5864" fmla="*/ 3565874 w 3916489"/>
              <a:gd name="connsiteY5864" fmla="*/ 2257346 h 2984464"/>
              <a:gd name="connsiteX5865" fmla="*/ 3564064 w 3916489"/>
              <a:gd name="connsiteY5865" fmla="*/ 2257346 h 2984464"/>
              <a:gd name="connsiteX5866" fmla="*/ 3562255 w 3916489"/>
              <a:gd name="connsiteY5866" fmla="*/ 2257916 h 2984464"/>
              <a:gd name="connsiteX5867" fmla="*/ 3560826 w 3916489"/>
              <a:gd name="connsiteY5867" fmla="*/ 2258961 h 2984464"/>
              <a:gd name="connsiteX5868" fmla="*/ 3561683 w 3916489"/>
              <a:gd name="connsiteY5868" fmla="*/ 2257061 h 2984464"/>
              <a:gd name="connsiteX5869" fmla="*/ 3564255 w 3916489"/>
              <a:gd name="connsiteY5869" fmla="*/ 2255826 h 2984464"/>
              <a:gd name="connsiteX5870" fmla="*/ 3565017 w 3916489"/>
              <a:gd name="connsiteY5870" fmla="*/ 2253736 h 2984464"/>
              <a:gd name="connsiteX5871" fmla="*/ 3562445 w 3916489"/>
              <a:gd name="connsiteY5871" fmla="*/ 2252312 h 2984464"/>
              <a:gd name="connsiteX5872" fmla="*/ 3559683 w 3916489"/>
              <a:gd name="connsiteY5872" fmla="*/ 2252027 h 2984464"/>
              <a:gd name="connsiteX5873" fmla="*/ 3558636 w 3916489"/>
              <a:gd name="connsiteY5873" fmla="*/ 2252786 h 2984464"/>
              <a:gd name="connsiteX5874" fmla="*/ 3557207 w 3916489"/>
              <a:gd name="connsiteY5874" fmla="*/ 2254116 h 2984464"/>
              <a:gd name="connsiteX5875" fmla="*/ 3555873 w 3916489"/>
              <a:gd name="connsiteY5875" fmla="*/ 2254781 h 2984464"/>
              <a:gd name="connsiteX5876" fmla="*/ 3555302 w 3916489"/>
              <a:gd name="connsiteY5876" fmla="*/ 2253356 h 2984464"/>
              <a:gd name="connsiteX5877" fmla="*/ 3554635 w 3916489"/>
              <a:gd name="connsiteY5877" fmla="*/ 2252217 h 2984464"/>
              <a:gd name="connsiteX5878" fmla="*/ 3553206 w 3916489"/>
              <a:gd name="connsiteY5878" fmla="*/ 2252597 h 2984464"/>
              <a:gd name="connsiteX5879" fmla="*/ 3550634 w 3916489"/>
              <a:gd name="connsiteY5879" fmla="*/ 2254591 h 2984464"/>
              <a:gd name="connsiteX5880" fmla="*/ 3548729 w 3916489"/>
              <a:gd name="connsiteY5880" fmla="*/ 2256776 h 2984464"/>
              <a:gd name="connsiteX5881" fmla="*/ 3547872 w 3916489"/>
              <a:gd name="connsiteY5881" fmla="*/ 2257156 h 2984464"/>
              <a:gd name="connsiteX5882" fmla="*/ 3546920 w 3916489"/>
              <a:gd name="connsiteY5882" fmla="*/ 2256396 h 2984464"/>
              <a:gd name="connsiteX5883" fmla="*/ 3548825 w 3916489"/>
              <a:gd name="connsiteY5883" fmla="*/ 2253547 h 2984464"/>
              <a:gd name="connsiteX5884" fmla="*/ 3553682 w 3916489"/>
              <a:gd name="connsiteY5884" fmla="*/ 2251077 h 2984464"/>
              <a:gd name="connsiteX5885" fmla="*/ 3555778 w 3916489"/>
              <a:gd name="connsiteY5885" fmla="*/ 2248512 h 2984464"/>
              <a:gd name="connsiteX5886" fmla="*/ 3552540 w 3916489"/>
              <a:gd name="connsiteY5886" fmla="*/ 2245093 h 2984464"/>
              <a:gd name="connsiteX5887" fmla="*/ 3548825 w 3916489"/>
              <a:gd name="connsiteY5887" fmla="*/ 2243098 h 2984464"/>
              <a:gd name="connsiteX5888" fmla="*/ 3545014 w 3916489"/>
              <a:gd name="connsiteY5888" fmla="*/ 2243573 h 2984464"/>
              <a:gd name="connsiteX5889" fmla="*/ 3541490 w 3916489"/>
              <a:gd name="connsiteY5889" fmla="*/ 2247277 h 2984464"/>
              <a:gd name="connsiteX5890" fmla="*/ 3540919 w 3916489"/>
              <a:gd name="connsiteY5890" fmla="*/ 2247657 h 2984464"/>
              <a:gd name="connsiteX5891" fmla="*/ 3540252 w 3916489"/>
              <a:gd name="connsiteY5891" fmla="*/ 2247657 h 2984464"/>
              <a:gd name="connsiteX5892" fmla="*/ 3539680 w 3916489"/>
              <a:gd name="connsiteY5892" fmla="*/ 2247942 h 2984464"/>
              <a:gd name="connsiteX5893" fmla="*/ 3539395 w 3916489"/>
              <a:gd name="connsiteY5893" fmla="*/ 2248987 h 2984464"/>
              <a:gd name="connsiteX5894" fmla="*/ 3539490 w 3916489"/>
              <a:gd name="connsiteY5894" fmla="*/ 2249747 h 2984464"/>
              <a:gd name="connsiteX5895" fmla="*/ 3539871 w 3916489"/>
              <a:gd name="connsiteY5895" fmla="*/ 2251172 h 2984464"/>
              <a:gd name="connsiteX5896" fmla="*/ 3539871 w 3916489"/>
              <a:gd name="connsiteY5896" fmla="*/ 2252122 h 2984464"/>
              <a:gd name="connsiteX5897" fmla="*/ 3540062 w 3916489"/>
              <a:gd name="connsiteY5897" fmla="*/ 2252786 h 2984464"/>
              <a:gd name="connsiteX5898" fmla="*/ 3540347 w 3916489"/>
              <a:gd name="connsiteY5898" fmla="*/ 2253451 h 2984464"/>
              <a:gd name="connsiteX5899" fmla="*/ 3540443 w 3916489"/>
              <a:gd name="connsiteY5899" fmla="*/ 2254211 h 2984464"/>
              <a:gd name="connsiteX5900" fmla="*/ 3540157 w 3916489"/>
              <a:gd name="connsiteY5900" fmla="*/ 2255066 h 2984464"/>
              <a:gd name="connsiteX5901" fmla="*/ 3539680 w 3916489"/>
              <a:gd name="connsiteY5901" fmla="*/ 2255731 h 2984464"/>
              <a:gd name="connsiteX5902" fmla="*/ 3538537 w 3916489"/>
              <a:gd name="connsiteY5902" fmla="*/ 2256681 h 2984464"/>
              <a:gd name="connsiteX5903" fmla="*/ 3538061 w 3916489"/>
              <a:gd name="connsiteY5903" fmla="*/ 2257251 h 2984464"/>
              <a:gd name="connsiteX5904" fmla="*/ 3537585 w 3916489"/>
              <a:gd name="connsiteY5904" fmla="*/ 2258581 h 2984464"/>
              <a:gd name="connsiteX5905" fmla="*/ 3537585 w 3916489"/>
              <a:gd name="connsiteY5905" fmla="*/ 2259151 h 2984464"/>
              <a:gd name="connsiteX5906" fmla="*/ 3537395 w 3916489"/>
              <a:gd name="connsiteY5906" fmla="*/ 2259625 h 2984464"/>
              <a:gd name="connsiteX5907" fmla="*/ 3534632 w 3916489"/>
              <a:gd name="connsiteY5907" fmla="*/ 2262000 h 2984464"/>
              <a:gd name="connsiteX5908" fmla="*/ 3533870 w 3916489"/>
              <a:gd name="connsiteY5908" fmla="*/ 2262855 h 2984464"/>
              <a:gd name="connsiteX5909" fmla="*/ 3533394 w 3916489"/>
              <a:gd name="connsiteY5909" fmla="*/ 2264185 h 2984464"/>
              <a:gd name="connsiteX5910" fmla="*/ 3535013 w 3916489"/>
              <a:gd name="connsiteY5910" fmla="*/ 2263615 h 2984464"/>
              <a:gd name="connsiteX5911" fmla="*/ 3536252 w 3916489"/>
              <a:gd name="connsiteY5911" fmla="*/ 2263995 h 2984464"/>
              <a:gd name="connsiteX5912" fmla="*/ 3539109 w 3916489"/>
              <a:gd name="connsiteY5912" fmla="*/ 2265990 h 2984464"/>
              <a:gd name="connsiteX5913" fmla="*/ 3542348 w 3916489"/>
              <a:gd name="connsiteY5913" fmla="*/ 2266655 h 2984464"/>
              <a:gd name="connsiteX5914" fmla="*/ 3542824 w 3916489"/>
              <a:gd name="connsiteY5914" fmla="*/ 2267225 h 2984464"/>
              <a:gd name="connsiteX5915" fmla="*/ 3542538 w 3916489"/>
              <a:gd name="connsiteY5915" fmla="*/ 2268364 h 2984464"/>
              <a:gd name="connsiteX5916" fmla="*/ 3541872 w 3916489"/>
              <a:gd name="connsiteY5916" fmla="*/ 2268744 h 2984464"/>
              <a:gd name="connsiteX5917" fmla="*/ 3533775 w 3916489"/>
              <a:gd name="connsiteY5917" fmla="*/ 2266655 h 2984464"/>
              <a:gd name="connsiteX5918" fmla="*/ 3530918 w 3916489"/>
              <a:gd name="connsiteY5918" fmla="*/ 2266845 h 2984464"/>
              <a:gd name="connsiteX5919" fmla="*/ 3529775 w 3916489"/>
              <a:gd name="connsiteY5919" fmla="*/ 2267129 h 2984464"/>
              <a:gd name="connsiteX5920" fmla="*/ 3528917 w 3916489"/>
              <a:gd name="connsiteY5920" fmla="*/ 2267794 h 2984464"/>
              <a:gd name="connsiteX5921" fmla="*/ 3529012 w 3916489"/>
              <a:gd name="connsiteY5921" fmla="*/ 2268934 h 2984464"/>
              <a:gd name="connsiteX5922" fmla="*/ 3530632 w 3916489"/>
              <a:gd name="connsiteY5922" fmla="*/ 2271594 h 2984464"/>
              <a:gd name="connsiteX5923" fmla="*/ 3531298 w 3916489"/>
              <a:gd name="connsiteY5923" fmla="*/ 2273114 h 2984464"/>
              <a:gd name="connsiteX5924" fmla="*/ 3535489 w 3916489"/>
              <a:gd name="connsiteY5924" fmla="*/ 2276723 h 2984464"/>
              <a:gd name="connsiteX5925" fmla="*/ 3537871 w 3916489"/>
              <a:gd name="connsiteY5925" fmla="*/ 2282422 h 2984464"/>
              <a:gd name="connsiteX5926" fmla="*/ 3538824 w 3916489"/>
              <a:gd name="connsiteY5926" fmla="*/ 2283182 h 2984464"/>
              <a:gd name="connsiteX5927" fmla="*/ 3540443 w 3916489"/>
              <a:gd name="connsiteY5927" fmla="*/ 2282612 h 2984464"/>
              <a:gd name="connsiteX5928" fmla="*/ 3542062 w 3916489"/>
              <a:gd name="connsiteY5928" fmla="*/ 2281567 h 2984464"/>
              <a:gd name="connsiteX5929" fmla="*/ 3543776 w 3916489"/>
              <a:gd name="connsiteY5929" fmla="*/ 2280997 h 2984464"/>
              <a:gd name="connsiteX5930" fmla="*/ 3545586 w 3916489"/>
              <a:gd name="connsiteY5930" fmla="*/ 2281852 h 2984464"/>
              <a:gd name="connsiteX5931" fmla="*/ 3546729 w 3916489"/>
              <a:gd name="connsiteY5931" fmla="*/ 2282137 h 2984464"/>
              <a:gd name="connsiteX5932" fmla="*/ 3552063 w 3916489"/>
              <a:gd name="connsiteY5932" fmla="*/ 2281472 h 2984464"/>
              <a:gd name="connsiteX5933" fmla="*/ 3549968 w 3916489"/>
              <a:gd name="connsiteY5933" fmla="*/ 2287266 h 2984464"/>
              <a:gd name="connsiteX5934" fmla="*/ 3549968 w 3916489"/>
              <a:gd name="connsiteY5934" fmla="*/ 2288311 h 2984464"/>
              <a:gd name="connsiteX5935" fmla="*/ 3549015 w 3916489"/>
              <a:gd name="connsiteY5935" fmla="*/ 2288786 h 2984464"/>
              <a:gd name="connsiteX5936" fmla="*/ 3547682 w 3916489"/>
              <a:gd name="connsiteY5936" fmla="*/ 2290021 h 2984464"/>
              <a:gd name="connsiteX5937" fmla="*/ 3546634 w 3916489"/>
              <a:gd name="connsiteY5937" fmla="*/ 2291541 h 2984464"/>
              <a:gd name="connsiteX5938" fmla="*/ 3546634 w 3916489"/>
              <a:gd name="connsiteY5938" fmla="*/ 2293061 h 2984464"/>
              <a:gd name="connsiteX5939" fmla="*/ 3547872 w 3916489"/>
              <a:gd name="connsiteY5939" fmla="*/ 2294390 h 2984464"/>
              <a:gd name="connsiteX5940" fmla="*/ 3549015 w 3916489"/>
              <a:gd name="connsiteY5940" fmla="*/ 2294010 h 2984464"/>
              <a:gd name="connsiteX5941" fmla="*/ 3551015 w 3916489"/>
              <a:gd name="connsiteY5941" fmla="*/ 2291731 h 2984464"/>
              <a:gd name="connsiteX5942" fmla="*/ 3552349 w 3916489"/>
              <a:gd name="connsiteY5942" fmla="*/ 2290781 h 2984464"/>
              <a:gd name="connsiteX5943" fmla="*/ 3553587 w 3916489"/>
              <a:gd name="connsiteY5943" fmla="*/ 2290591 h 2984464"/>
              <a:gd name="connsiteX5944" fmla="*/ 3555016 w 3916489"/>
              <a:gd name="connsiteY5944" fmla="*/ 2290971 h 2984464"/>
              <a:gd name="connsiteX5945" fmla="*/ 3556635 w 3916489"/>
              <a:gd name="connsiteY5945" fmla="*/ 2291731 h 2984464"/>
              <a:gd name="connsiteX5946" fmla="*/ 3556635 w 3916489"/>
              <a:gd name="connsiteY5946" fmla="*/ 2292681 h 2984464"/>
              <a:gd name="connsiteX5947" fmla="*/ 3553778 w 3916489"/>
              <a:gd name="connsiteY5947" fmla="*/ 2292966 h 2984464"/>
              <a:gd name="connsiteX5948" fmla="*/ 3550920 w 3916489"/>
              <a:gd name="connsiteY5948" fmla="*/ 2294106 h 2984464"/>
              <a:gd name="connsiteX5949" fmla="*/ 3549015 w 3916489"/>
              <a:gd name="connsiteY5949" fmla="*/ 2296670 h 2984464"/>
              <a:gd name="connsiteX5950" fmla="*/ 3549205 w 3916489"/>
              <a:gd name="connsiteY5950" fmla="*/ 2301134 h 2984464"/>
              <a:gd name="connsiteX5951" fmla="*/ 3551111 w 3916489"/>
              <a:gd name="connsiteY5951" fmla="*/ 2304744 h 2984464"/>
              <a:gd name="connsiteX5952" fmla="*/ 3553682 w 3916489"/>
              <a:gd name="connsiteY5952" fmla="*/ 2306739 h 2984464"/>
              <a:gd name="connsiteX5953" fmla="*/ 3556540 w 3916489"/>
              <a:gd name="connsiteY5953" fmla="*/ 2307688 h 2984464"/>
              <a:gd name="connsiteX5954" fmla="*/ 3559302 w 3916489"/>
              <a:gd name="connsiteY5954" fmla="*/ 2307879 h 2984464"/>
              <a:gd name="connsiteX5955" fmla="*/ 3562160 w 3916489"/>
              <a:gd name="connsiteY5955" fmla="*/ 2306929 h 2984464"/>
              <a:gd name="connsiteX5956" fmla="*/ 3563588 w 3916489"/>
              <a:gd name="connsiteY5956" fmla="*/ 2307404 h 2984464"/>
              <a:gd name="connsiteX5957" fmla="*/ 3564160 w 3916489"/>
              <a:gd name="connsiteY5957" fmla="*/ 2310063 h 2984464"/>
              <a:gd name="connsiteX5958" fmla="*/ 3563684 w 3916489"/>
              <a:gd name="connsiteY5958" fmla="*/ 2310918 h 2984464"/>
              <a:gd name="connsiteX5959" fmla="*/ 3561017 w 3916489"/>
              <a:gd name="connsiteY5959" fmla="*/ 2310918 h 2984464"/>
              <a:gd name="connsiteX5960" fmla="*/ 3559207 w 3916489"/>
              <a:gd name="connsiteY5960" fmla="*/ 2312058 h 2984464"/>
              <a:gd name="connsiteX5961" fmla="*/ 3557492 w 3916489"/>
              <a:gd name="connsiteY5961" fmla="*/ 2312153 h 2984464"/>
              <a:gd name="connsiteX5962" fmla="*/ 3557207 w 3916489"/>
              <a:gd name="connsiteY5962" fmla="*/ 2312533 h 2984464"/>
              <a:gd name="connsiteX5963" fmla="*/ 3556921 w 3916489"/>
              <a:gd name="connsiteY5963" fmla="*/ 2313008 h 2984464"/>
              <a:gd name="connsiteX5964" fmla="*/ 3555588 w 3916489"/>
              <a:gd name="connsiteY5964" fmla="*/ 2314433 h 2984464"/>
              <a:gd name="connsiteX5965" fmla="*/ 3555111 w 3916489"/>
              <a:gd name="connsiteY5965" fmla="*/ 2314718 h 2984464"/>
              <a:gd name="connsiteX5966" fmla="*/ 3553778 w 3916489"/>
              <a:gd name="connsiteY5966" fmla="*/ 2314812 h 2984464"/>
              <a:gd name="connsiteX5967" fmla="*/ 3552254 w 3916489"/>
              <a:gd name="connsiteY5967" fmla="*/ 2315192 h 2984464"/>
              <a:gd name="connsiteX5968" fmla="*/ 3550920 w 3916489"/>
              <a:gd name="connsiteY5968" fmla="*/ 2316237 h 2984464"/>
              <a:gd name="connsiteX5969" fmla="*/ 3550634 w 3916489"/>
              <a:gd name="connsiteY5969" fmla="*/ 2318137 h 2984464"/>
              <a:gd name="connsiteX5970" fmla="*/ 3550063 w 3916489"/>
              <a:gd name="connsiteY5970" fmla="*/ 2319277 h 2984464"/>
              <a:gd name="connsiteX5971" fmla="*/ 3549682 w 3916489"/>
              <a:gd name="connsiteY5971" fmla="*/ 2319562 h 2984464"/>
              <a:gd name="connsiteX5972" fmla="*/ 3549301 w 3916489"/>
              <a:gd name="connsiteY5972" fmla="*/ 2319847 h 2984464"/>
              <a:gd name="connsiteX5973" fmla="*/ 3550539 w 3916489"/>
              <a:gd name="connsiteY5973" fmla="*/ 2320322 h 2984464"/>
              <a:gd name="connsiteX5974" fmla="*/ 3552063 w 3916489"/>
              <a:gd name="connsiteY5974" fmla="*/ 2321272 h 2984464"/>
              <a:gd name="connsiteX5975" fmla="*/ 3553492 w 3916489"/>
              <a:gd name="connsiteY5975" fmla="*/ 2322601 h 2984464"/>
              <a:gd name="connsiteX5976" fmla="*/ 3554445 w 3916489"/>
              <a:gd name="connsiteY5976" fmla="*/ 2324216 h 2984464"/>
              <a:gd name="connsiteX5977" fmla="*/ 3554825 w 3916489"/>
              <a:gd name="connsiteY5977" fmla="*/ 2326211 h 2984464"/>
              <a:gd name="connsiteX5978" fmla="*/ 3554063 w 3916489"/>
              <a:gd name="connsiteY5978" fmla="*/ 2326401 h 2984464"/>
              <a:gd name="connsiteX5979" fmla="*/ 3552825 w 3916489"/>
              <a:gd name="connsiteY5979" fmla="*/ 2326401 h 2984464"/>
              <a:gd name="connsiteX5980" fmla="*/ 3551682 w 3916489"/>
              <a:gd name="connsiteY5980" fmla="*/ 2327731 h 2984464"/>
              <a:gd name="connsiteX5981" fmla="*/ 3550348 w 3916489"/>
              <a:gd name="connsiteY5981" fmla="*/ 2326781 h 2984464"/>
              <a:gd name="connsiteX5982" fmla="*/ 3549872 w 3916489"/>
              <a:gd name="connsiteY5982" fmla="*/ 2328490 h 2984464"/>
              <a:gd name="connsiteX5983" fmla="*/ 3549872 w 3916489"/>
              <a:gd name="connsiteY5983" fmla="*/ 2334095 h 2984464"/>
              <a:gd name="connsiteX5984" fmla="*/ 3550825 w 3916489"/>
              <a:gd name="connsiteY5984" fmla="*/ 2334664 h 2984464"/>
              <a:gd name="connsiteX5985" fmla="*/ 3552730 w 3916489"/>
              <a:gd name="connsiteY5985" fmla="*/ 2334475 h 2984464"/>
              <a:gd name="connsiteX5986" fmla="*/ 3553968 w 3916489"/>
              <a:gd name="connsiteY5986" fmla="*/ 2335045 h 2984464"/>
              <a:gd name="connsiteX5987" fmla="*/ 3553016 w 3916489"/>
              <a:gd name="connsiteY5987" fmla="*/ 2337894 h 2984464"/>
              <a:gd name="connsiteX5988" fmla="*/ 3556540 w 3916489"/>
              <a:gd name="connsiteY5988" fmla="*/ 2339034 h 2984464"/>
              <a:gd name="connsiteX5989" fmla="*/ 3563017 w 3916489"/>
              <a:gd name="connsiteY5989" fmla="*/ 2334380 h 2984464"/>
              <a:gd name="connsiteX5990" fmla="*/ 3566636 w 3916489"/>
              <a:gd name="connsiteY5990" fmla="*/ 2333620 h 2984464"/>
              <a:gd name="connsiteX5991" fmla="*/ 3566160 w 3916489"/>
              <a:gd name="connsiteY5991" fmla="*/ 2334760 h 2984464"/>
              <a:gd name="connsiteX5992" fmla="*/ 3565684 w 3916489"/>
              <a:gd name="connsiteY5992" fmla="*/ 2335235 h 2984464"/>
              <a:gd name="connsiteX5993" fmla="*/ 3565113 w 3916489"/>
              <a:gd name="connsiteY5993" fmla="*/ 2335709 h 2984464"/>
              <a:gd name="connsiteX5994" fmla="*/ 3564446 w 3916489"/>
              <a:gd name="connsiteY5994" fmla="*/ 2336564 h 2984464"/>
              <a:gd name="connsiteX5995" fmla="*/ 3564064 w 3916489"/>
              <a:gd name="connsiteY5995" fmla="*/ 2337609 h 2984464"/>
              <a:gd name="connsiteX5996" fmla="*/ 3564064 w 3916489"/>
              <a:gd name="connsiteY5996" fmla="*/ 2338654 h 2984464"/>
              <a:gd name="connsiteX5997" fmla="*/ 3564350 w 3916489"/>
              <a:gd name="connsiteY5997" fmla="*/ 2342644 h 2984464"/>
              <a:gd name="connsiteX5998" fmla="*/ 3564541 w 3916489"/>
              <a:gd name="connsiteY5998" fmla="*/ 2343688 h 2984464"/>
              <a:gd name="connsiteX5999" fmla="*/ 3564350 w 3916489"/>
              <a:gd name="connsiteY5999" fmla="*/ 2344448 h 2984464"/>
              <a:gd name="connsiteX6000" fmla="*/ 3562255 w 3916489"/>
              <a:gd name="connsiteY6000" fmla="*/ 2345018 h 2984464"/>
              <a:gd name="connsiteX6001" fmla="*/ 3562350 w 3916489"/>
              <a:gd name="connsiteY6001" fmla="*/ 2345778 h 2984464"/>
              <a:gd name="connsiteX6002" fmla="*/ 3562826 w 3916489"/>
              <a:gd name="connsiteY6002" fmla="*/ 2346918 h 2984464"/>
              <a:gd name="connsiteX6003" fmla="*/ 3562921 w 3916489"/>
              <a:gd name="connsiteY6003" fmla="*/ 2348153 h 2984464"/>
              <a:gd name="connsiteX6004" fmla="*/ 3562445 w 3916489"/>
              <a:gd name="connsiteY6004" fmla="*/ 2348912 h 2984464"/>
              <a:gd name="connsiteX6005" fmla="*/ 3561683 w 3916489"/>
              <a:gd name="connsiteY6005" fmla="*/ 2349768 h 2984464"/>
              <a:gd name="connsiteX6006" fmla="*/ 3561112 w 3916489"/>
              <a:gd name="connsiteY6006" fmla="*/ 2350812 h 2984464"/>
              <a:gd name="connsiteX6007" fmla="*/ 3561207 w 3916489"/>
              <a:gd name="connsiteY6007" fmla="*/ 2351952 h 2984464"/>
              <a:gd name="connsiteX6008" fmla="*/ 3562065 w 3916489"/>
              <a:gd name="connsiteY6008" fmla="*/ 2352997 h 2984464"/>
              <a:gd name="connsiteX6009" fmla="*/ 3562921 w 3916489"/>
              <a:gd name="connsiteY6009" fmla="*/ 2352712 h 2984464"/>
              <a:gd name="connsiteX6010" fmla="*/ 3563684 w 3916489"/>
              <a:gd name="connsiteY6010" fmla="*/ 2351952 h 2984464"/>
              <a:gd name="connsiteX6011" fmla="*/ 3565589 w 3916489"/>
              <a:gd name="connsiteY6011" fmla="*/ 2350812 h 2984464"/>
              <a:gd name="connsiteX6012" fmla="*/ 3571875 w 3916489"/>
              <a:gd name="connsiteY6012" fmla="*/ 2342833 h 2984464"/>
              <a:gd name="connsiteX6013" fmla="*/ 3572256 w 3916489"/>
              <a:gd name="connsiteY6013" fmla="*/ 2341788 h 2984464"/>
              <a:gd name="connsiteX6014" fmla="*/ 3572828 w 3916489"/>
              <a:gd name="connsiteY6014" fmla="*/ 2340839 h 2984464"/>
              <a:gd name="connsiteX6015" fmla="*/ 3573971 w 3916489"/>
              <a:gd name="connsiteY6015" fmla="*/ 2341314 h 2984464"/>
              <a:gd name="connsiteX6016" fmla="*/ 3575114 w 3916489"/>
              <a:gd name="connsiteY6016" fmla="*/ 2342453 h 2984464"/>
              <a:gd name="connsiteX6017" fmla="*/ 3575399 w 3916489"/>
              <a:gd name="connsiteY6017" fmla="*/ 2343498 h 2984464"/>
              <a:gd name="connsiteX6018" fmla="*/ 3574066 w 3916489"/>
              <a:gd name="connsiteY6018" fmla="*/ 2345208 h 2984464"/>
              <a:gd name="connsiteX6019" fmla="*/ 3569589 w 3916489"/>
              <a:gd name="connsiteY6019" fmla="*/ 2349007 h 2984464"/>
              <a:gd name="connsiteX6020" fmla="*/ 3568255 w 3916489"/>
              <a:gd name="connsiteY6020" fmla="*/ 2350812 h 2984464"/>
              <a:gd name="connsiteX6021" fmla="*/ 3567399 w 3916489"/>
              <a:gd name="connsiteY6021" fmla="*/ 2352712 h 2984464"/>
              <a:gd name="connsiteX6022" fmla="*/ 3566922 w 3916489"/>
              <a:gd name="connsiteY6022" fmla="*/ 2354707 h 2984464"/>
              <a:gd name="connsiteX6023" fmla="*/ 3566732 w 3916489"/>
              <a:gd name="connsiteY6023" fmla="*/ 2357081 h 2984464"/>
              <a:gd name="connsiteX6024" fmla="*/ 3566922 w 3916489"/>
              <a:gd name="connsiteY6024" fmla="*/ 2360406 h 2984464"/>
              <a:gd name="connsiteX6025" fmla="*/ 3567589 w 3916489"/>
              <a:gd name="connsiteY6025" fmla="*/ 2362305 h 2984464"/>
              <a:gd name="connsiteX6026" fmla="*/ 3568732 w 3916489"/>
              <a:gd name="connsiteY6026" fmla="*/ 2362781 h 2984464"/>
              <a:gd name="connsiteX6027" fmla="*/ 3570542 w 3916489"/>
              <a:gd name="connsiteY6027" fmla="*/ 2361831 h 2984464"/>
              <a:gd name="connsiteX6028" fmla="*/ 3571780 w 3916489"/>
              <a:gd name="connsiteY6028" fmla="*/ 2360596 h 2984464"/>
              <a:gd name="connsiteX6029" fmla="*/ 3573113 w 3916489"/>
              <a:gd name="connsiteY6029" fmla="*/ 2358696 h 2984464"/>
              <a:gd name="connsiteX6030" fmla="*/ 3574256 w 3916489"/>
              <a:gd name="connsiteY6030" fmla="*/ 2356416 h 2984464"/>
              <a:gd name="connsiteX6031" fmla="*/ 3575114 w 3916489"/>
              <a:gd name="connsiteY6031" fmla="*/ 2350527 h 2984464"/>
              <a:gd name="connsiteX6032" fmla="*/ 3576161 w 3916489"/>
              <a:gd name="connsiteY6032" fmla="*/ 2348438 h 2984464"/>
              <a:gd name="connsiteX6033" fmla="*/ 3577686 w 3916489"/>
              <a:gd name="connsiteY6033" fmla="*/ 2347678 h 2984464"/>
              <a:gd name="connsiteX6034" fmla="*/ 3579495 w 3916489"/>
              <a:gd name="connsiteY6034" fmla="*/ 2348343 h 2984464"/>
              <a:gd name="connsiteX6035" fmla="*/ 3578352 w 3916489"/>
              <a:gd name="connsiteY6035" fmla="*/ 2349198 h 2984464"/>
              <a:gd name="connsiteX6036" fmla="*/ 3577590 w 3916489"/>
              <a:gd name="connsiteY6036" fmla="*/ 2349957 h 2984464"/>
              <a:gd name="connsiteX6037" fmla="*/ 3577114 w 3916489"/>
              <a:gd name="connsiteY6037" fmla="*/ 2351192 h 2984464"/>
              <a:gd name="connsiteX6038" fmla="*/ 3576447 w 3916489"/>
              <a:gd name="connsiteY6038" fmla="*/ 2355087 h 2984464"/>
              <a:gd name="connsiteX6039" fmla="*/ 3576257 w 3916489"/>
              <a:gd name="connsiteY6039" fmla="*/ 2357081 h 2984464"/>
              <a:gd name="connsiteX6040" fmla="*/ 3576637 w 3916489"/>
              <a:gd name="connsiteY6040" fmla="*/ 2358696 h 2984464"/>
              <a:gd name="connsiteX6041" fmla="*/ 3577780 w 3916489"/>
              <a:gd name="connsiteY6041" fmla="*/ 2359361 h 2984464"/>
              <a:gd name="connsiteX6042" fmla="*/ 3578829 w 3916489"/>
              <a:gd name="connsiteY6042" fmla="*/ 2358886 h 2984464"/>
              <a:gd name="connsiteX6043" fmla="*/ 3579590 w 3916489"/>
              <a:gd name="connsiteY6043" fmla="*/ 2357746 h 2984464"/>
              <a:gd name="connsiteX6044" fmla="*/ 3581019 w 3916489"/>
              <a:gd name="connsiteY6044" fmla="*/ 2354707 h 2984464"/>
              <a:gd name="connsiteX6045" fmla="*/ 3582067 w 3916489"/>
              <a:gd name="connsiteY6045" fmla="*/ 2352997 h 2984464"/>
              <a:gd name="connsiteX6046" fmla="*/ 3583020 w 3916489"/>
              <a:gd name="connsiteY6046" fmla="*/ 2352142 h 2984464"/>
              <a:gd name="connsiteX6047" fmla="*/ 3584067 w 3916489"/>
              <a:gd name="connsiteY6047" fmla="*/ 2351762 h 2984464"/>
              <a:gd name="connsiteX6048" fmla="*/ 3585496 w 3916489"/>
              <a:gd name="connsiteY6048" fmla="*/ 2351667 h 2984464"/>
              <a:gd name="connsiteX6049" fmla="*/ 3581591 w 3916489"/>
              <a:gd name="connsiteY6049" fmla="*/ 2356892 h 2984464"/>
              <a:gd name="connsiteX6050" fmla="*/ 3580067 w 3916489"/>
              <a:gd name="connsiteY6050" fmla="*/ 2360026 h 2984464"/>
              <a:gd name="connsiteX6051" fmla="*/ 3579400 w 3916489"/>
              <a:gd name="connsiteY6051" fmla="*/ 2363066 h 2984464"/>
              <a:gd name="connsiteX6052" fmla="*/ 3578733 w 3916489"/>
              <a:gd name="connsiteY6052" fmla="*/ 2364110 h 2984464"/>
              <a:gd name="connsiteX6053" fmla="*/ 3575209 w 3916489"/>
              <a:gd name="connsiteY6053" fmla="*/ 2363920 h 2984464"/>
              <a:gd name="connsiteX6054" fmla="*/ 3573780 w 3916489"/>
              <a:gd name="connsiteY6054" fmla="*/ 2364300 h 2984464"/>
              <a:gd name="connsiteX6055" fmla="*/ 3572828 w 3916489"/>
              <a:gd name="connsiteY6055" fmla="*/ 2365440 h 2984464"/>
              <a:gd name="connsiteX6056" fmla="*/ 3572542 w 3916489"/>
              <a:gd name="connsiteY6056" fmla="*/ 2366485 h 2984464"/>
              <a:gd name="connsiteX6057" fmla="*/ 3572828 w 3916489"/>
              <a:gd name="connsiteY6057" fmla="*/ 2367530 h 2984464"/>
              <a:gd name="connsiteX6058" fmla="*/ 3573780 w 3916489"/>
              <a:gd name="connsiteY6058" fmla="*/ 2368575 h 2984464"/>
              <a:gd name="connsiteX6059" fmla="*/ 3573304 w 3916489"/>
              <a:gd name="connsiteY6059" fmla="*/ 2369240 h 2984464"/>
              <a:gd name="connsiteX6060" fmla="*/ 3572732 w 3916489"/>
              <a:gd name="connsiteY6060" fmla="*/ 2369714 h 2984464"/>
              <a:gd name="connsiteX6061" fmla="*/ 3572161 w 3916489"/>
              <a:gd name="connsiteY6061" fmla="*/ 2370094 h 2984464"/>
              <a:gd name="connsiteX6062" fmla="*/ 3571494 w 3916489"/>
              <a:gd name="connsiteY6062" fmla="*/ 2370284 h 2984464"/>
              <a:gd name="connsiteX6063" fmla="*/ 3572637 w 3916489"/>
              <a:gd name="connsiteY6063" fmla="*/ 2371804 h 2984464"/>
              <a:gd name="connsiteX6064" fmla="*/ 3573875 w 3916489"/>
              <a:gd name="connsiteY6064" fmla="*/ 2373799 h 2984464"/>
              <a:gd name="connsiteX6065" fmla="*/ 3574828 w 3916489"/>
              <a:gd name="connsiteY6065" fmla="*/ 2376079 h 2984464"/>
              <a:gd name="connsiteX6066" fmla="*/ 3575209 w 3916489"/>
              <a:gd name="connsiteY6066" fmla="*/ 2378263 h 2984464"/>
              <a:gd name="connsiteX6067" fmla="*/ 3579019 w 3916489"/>
              <a:gd name="connsiteY6067" fmla="*/ 2384532 h 2984464"/>
              <a:gd name="connsiteX6068" fmla="*/ 3579400 w 3916489"/>
              <a:gd name="connsiteY6068" fmla="*/ 2385387 h 2984464"/>
              <a:gd name="connsiteX6069" fmla="*/ 3579781 w 3916489"/>
              <a:gd name="connsiteY6069" fmla="*/ 2387572 h 2984464"/>
              <a:gd name="connsiteX6070" fmla="*/ 3580162 w 3916489"/>
              <a:gd name="connsiteY6070" fmla="*/ 2388902 h 2984464"/>
              <a:gd name="connsiteX6071" fmla="*/ 3580638 w 3916489"/>
              <a:gd name="connsiteY6071" fmla="*/ 2389567 h 2984464"/>
              <a:gd name="connsiteX6072" fmla="*/ 3581115 w 3916489"/>
              <a:gd name="connsiteY6072" fmla="*/ 2389946 h 2984464"/>
              <a:gd name="connsiteX6073" fmla="*/ 3582448 w 3916489"/>
              <a:gd name="connsiteY6073" fmla="*/ 2391941 h 2984464"/>
              <a:gd name="connsiteX6074" fmla="*/ 3582734 w 3916489"/>
              <a:gd name="connsiteY6074" fmla="*/ 2392511 h 2984464"/>
              <a:gd name="connsiteX6075" fmla="*/ 3583114 w 3916489"/>
              <a:gd name="connsiteY6075" fmla="*/ 2395836 h 2984464"/>
              <a:gd name="connsiteX6076" fmla="*/ 3584163 w 3916489"/>
              <a:gd name="connsiteY6076" fmla="*/ 2396311 h 2984464"/>
              <a:gd name="connsiteX6077" fmla="*/ 3585496 w 3916489"/>
              <a:gd name="connsiteY6077" fmla="*/ 2395931 h 2984464"/>
              <a:gd name="connsiteX6078" fmla="*/ 3586925 w 3916489"/>
              <a:gd name="connsiteY6078" fmla="*/ 2396311 h 2984464"/>
              <a:gd name="connsiteX6079" fmla="*/ 3586829 w 3916489"/>
              <a:gd name="connsiteY6079" fmla="*/ 2398210 h 2984464"/>
              <a:gd name="connsiteX6080" fmla="*/ 3586829 w 3916489"/>
              <a:gd name="connsiteY6080" fmla="*/ 2399445 h 2984464"/>
              <a:gd name="connsiteX6081" fmla="*/ 3586925 w 3916489"/>
              <a:gd name="connsiteY6081" fmla="*/ 2400490 h 2984464"/>
              <a:gd name="connsiteX6082" fmla="*/ 3587305 w 3916489"/>
              <a:gd name="connsiteY6082" fmla="*/ 2400965 h 2984464"/>
              <a:gd name="connsiteX6083" fmla="*/ 3587972 w 3916489"/>
              <a:gd name="connsiteY6083" fmla="*/ 2401250 h 2984464"/>
              <a:gd name="connsiteX6084" fmla="*/ 3588544 w 3916489"/>
              <a:gd name="connsiteY6084" fmla="*/ 2401630 h 2984464"/>
              <a:gd name="connsiteX6085" fmla="*/ 3588830 w 3916489"/>
              <a:gd name="connsiteY6085" fmla="*/ 2402580 h 2984464"/>
              <a:gd name="connsiteX6086" fmla="*/ 3589020 w 3916489"/>
              <a:gd name="connsiteY6086" fmla="*/ 2404574 h 2984464"/>
              <a:gd name="connsiteX6087" fmla="*/ 3589687 w 3916489"/>
              <a:gd name="connsiteY6087" fmla="*/ 2406189 h 2984464"/>
              <a:gd name="connsiteX6088" fmla="*/ 3590735 w 3916489"/>
              <a:gd name="connsiteY6088" fmla="*/ 2407139 h 2984464"/>
              <a:gd name="connsiteX6089" fmla="*/ 3592163 w 3916489"/>
              <a:gd name="connsiteY6089" fmla="*/ 2407329 h 2984464"/>
              <a:gd name="connsiteX6090" fmla="*/ 3591211 w 3916489"/>
              <a:gd name="connsiteY6090" fmla="*/ 2408944 h 2984464"/>
              <a:gd name="connsiteX6091" fmla="*/ 3592259 w 3916489"/>
              <a:gd name="connsiteY6091" fmla="*/ 2409609 h 2984464"/>
              <a:gd name="connsiteX6092" fmla="*/ 3593211 w 3916489"/>
              <a:gd name="connsiteY6092" fmla="*/ 2409514 h 2984464"/>
              <a:gd name="connsiteX6093" fmla="*/ 3595211 w 3916489"/>
              <a:gd name="connsiteY6093" fmla="*/ 2408944 h 2984464"/>
              <a:gd name="connsiteX6094" fmla="*/ 3595497 w 3916489"/>
              <a:gd name="connsiteY6094" fmla="*/ 2408564 h 2984464"/>
              <a:gd name="connsiteX6095" fmla="*/ 3595687 w 3916489"/>
              <a:gd name="connsiteY6095" fmla="*/ 2407994 h 2984464"/>
              <a:gd name="connsiteX6096" fmla="*/ 3596069 w 3916489"/>
              <a:gd name="connsiteY6096" fmla="*/ 2407614 h 2984464"/>
              <a:gd name="connsiteX6097" fmla="*/ 3596830 w 3916489"/>
              <a:gd name="connsiteY6097" fmla="*/ 2408089 h 2984464"/>
              <a:gd name="connsiteX6098" fmla="*/ 3597402 w 3916489"/>
              <a:gd name="connsiteY6098" fmla="*/ 2409324 h 2984464"/>
              <a:gd name="connsiteX6099" fmla="*/ 3597688 w 3916489"/>
              <a:gd name="connsiteY6099" fmla="*/ 2409704 h 2984464"/>
              <a:gd name="connsiteX6100" fmla="*/ 3597497 w 3916489"/>
              <a:gd name="connsiteY6100" fmla="*/ 2411033 h 2984464"/>
              <a:gd name="connsiteX6101" fmla="*/ 3596354 w 3916489"/>
              <a:gd name="connsiteY6101" fmla="*/ 2413978 h 2984464"/>
              <a:gd name="connsiteX6102" fmla="*/ 3597879 w 3916489"/>
              <a:gd name="connsiteY6102" fmla="*/ 2415308 h 2984464"/>
              <a:gd name="connsiteX6103" fmla="*/ 3598640 w 3916489"/>
              <a:gd name="connsiteY6103" fmla="*/ 2414833 h 2984464"/>
              <a:gd name="connsiteX6104" fmla="*/ 3599688 w 3916489"/>
              <a:gd name="connsiteY6104" fmla="*/ 2410653 h 2984464"/>
              <a:gd name="connsiteX6105" fmla="*/ 3599212 w 3916489"/>
              <a:gd name="connsiteY6105" fmla="*/ 2409704 h 2984464"/>
              <a:gd name="connsiteX6106" fmla="*/ 3600260 w 3916489"/>
              <a:gd name="connsiteY6106" fmla="*/ 2406664 h 2984464"/>
              <a:gd name="connsiteX6107" fmla="*/ 3600736 w 3916489"/>
              <a:gd name="connsiteY6107" fmla="*/ 2404194 h 2984464"/>
              <a:gd name="connsiteX6108" fmla="*/ 3600165 w 3916489"/>
              <a:gd name="connsiteY6108" fmla="*/ 2403150 h 2984464"/>
              <a:gd name="connsiteX6109" fmla="*/ 3598259 w 3916489"/>
              <a:gd name="connsiteY6109" fmla="*/ 2404670 h 2984464"/>
              <a:gd name="connsiteX6110" fmla="*/ 3600355 w 3916489"/>
              <a:gd name="connsiteY6110" fmla="*/ 2398305 h 2984464"/>
              <a:gd name="connsiteX6111" fmla="*/ 3600641 w 3916489"/>
              <a:gd name="connsiteY6111" fmla="*/ 2395741 h 2984464"/>
              <a:gd name="connsiteX6112" fmla="*/ 3599212 w 3916489"/>
              <a:gd name="connsiteY6112" fmla="*/ 2394696 h 2984464"/>
              <a:gd name="connsiteX6113" fmla="*/ 3600165 w 3916489"/>
              <a:gd name="connsiteY6113" fmla="*/ 2392796 h 2984464"/>
              <a:gd name="connsiteX6114" fmla="*/ 3600736 w 3916489"/>
              <a:gd name="connsiteY6114" fmla="*/ 2390707 h 2984464"/>
              <a:gd name="connsiteX6115" fmla="*/ 3601021 w 3916489"/>
              <a:gd name="connsiteY6115" fmla="*/ 2388427 h 2984464"/>
              <a:gd name="connsiteX6116" fmla="*/ 3601117 w 3916489"/>
              <a:gd name="connsiteY6116" fmla="*/ 2385957 h 2984464"/>
              <a:gd name="connsiteX6117" fmla="*/ 3600831 w 3916489"/>
              <a:gd name="connsiteY6117" fmla="*/ 2384342 h 2984464"/>
              <a:gd name="connsiteX6118" fmla="*/ 3600355 w 3916489"/>
              <a:gd name="connsiteY6118" fmla="*/ 2382443 h 2984464"/>
              <a:gd name="connsiteX6119" fmla="*/ 3600165 w 3916489"/>
              <a:gd name="connsiteY6119" fmla="*/ 2380448 h 2984464"/>
              <a:gd name="connsiteX6120" fmla="*/ 3600926 w 3916489"/>
              <a:gd name="connsiteY6120" fmla="*/ 2378358 h 2984464"/>
              <a:gd name="connsiteX6121" fmla="*/ 3600831 w 3916489"/>
              <a:gd name="connsiteY6121" fmla="*/ 2376648 h 2984464"/>
              <a:gd name="connsiteX6122" fmla="*/ 3597879 w 3916489"/>
              <a:gd name="connsiteY6122" fmla="*/ 2370284 h 2984464"/>
              <a:gd name="connsiteX6123" fmla="*/ 3598355 w 3916489"/>
              <a:gd name="connsiteY6123" fmla="*/ 2365630 h 2984464"/>
              <a:gd name="connsiteX6124" fmla="*/ 3598640 w 3916489"/>
              <a:gd name="connsiteY6124" fmla="*/ 2364110 h 2984464"/>
              <a:gd name="connsiteX6125" fmla="*/ 3599212 w 3916489"/>
              <a:gd name="connsiteY6125" fmla="*/ 2364775 h 2984464"/>
              <a:gd name="connsiteX6126" fmla="*/ 3599688 w 3916489"/>
              <a:gd name="connsiteY6126" fmla="*/ 2366200 h 2984464"/>
              <a:gd name="connsiteX6127" fmla="*/ 3599783 w 3916489"/>
              <a:gd name="connsiteY6127" fmla="*/ 2366865 h 2984464"/>
              <a:gd name="connsiteX6128" fmla="*/ 3600450 w 3916489"/>
              <a:gd name="connsiteY6128" fmla="*/ 2367910 h 2984464"/>
              <a:gd name="connsiteX6129" fmla="*/ 3600736 w 3916489"/>
              <a:gd name="connsiteY6129" fmla="*/ 2368860 h 2984464"/>
              <a:gd name="connsiteX6130" fmla="*/ 3601021 w 3916489"/>
              <a:gd name="connsiteY6130" fmla="*/ 2369050 h 2984464"/>
              <a:gd name="connsiteX6131" fmla="*/ 3601688 w 3916489"/>
              <a:gd name="connsiteY6131" fmla="*/ 2367720 h 2984464"/>
              <a:gd name="connsiteX6132" fmla="*/ 3601784 w 3916489"/>
              <a:gd name="connsiteY6132" fmla="*/ 2366865 h 2984464"/>
              <a:gd name="connsiteX6133" fmla="*/ 3602070 w 3916489"/>
              <a:gd name="connsiteY6133" fmla="*/ 2363066 h 2984464"/>
              <a:gd name="connsiteX6134" fmla="*/ 3601498 w 3916489"/>
              <a:gd name="connsiteY6134" fmla="*/ 2346728 h 2984464"/>
              <a:gd name="connsiteX6135" fmla="*/ 3599879 w 3916489"/>
              <a:gd name="connsiteY6135" fmla="*/ 2344448 h 2984464"/>
              <a:gd name="connsiteX6136" fmla="*/ 3781901 w 3916489"/>
              <a:gd name="connsiteY6136" fmla="*/ 2577354 h 2984464"/>
              <a:gd name="connsiteX6137" fmla="*/ 3781806 w 3916489"/>
              <a:gd name="connsiteY6137" fmla="*/ 2576119 h 2984464"/>
              <a:gd name="connsiteX6138" fmla="*/ 3780568 w 3916489"/>
              <a:gd name="connsiteY6138" fmla="*/ 2575739 h 2984464"/>
              <a:gd name="connsiteX6139" fmla="*/ 3780949 w 3916489"/>
              <a:gd name="connsiteY6139" fmla="*/ 2575739 h 2984464"/>
              <a:gd name="connsiteX6140" fmla="*/ 3781330 w 3916489"/>
              <a:gd name="connsiteY6140" fmla="*/ 2575645 h 2984464"/>
              <a:gd name="connsiteX6141" fmla="*/ 3781616 w 3916489"/>
              <a:gd name="connsiteY6141" fmla="*/ 2575360 h 2984464"/>
              <a:gd name="connsiteX6142" fmla="*/ 3781901 w 3916489"/>
              <a:gd name="connsiteY6142" fmla="*/ 2574885 h 2984464"/>
              <a:gd name="connsiteX6143" fmla="*/ 3781044 w 3916489"/>
              <a:gd name="connsiteY6143" fmla="*/ 2573080 h 2984464"/>
              <a:gd name="connsiteX6144" fmla="*/ 3779901 w 3916489"/>
              <a:gd name="connsiteY6144" fmla="*/ 2572225 h 2984464"/>
              <a:gd name="connsiteX6145" fmla="*/ 3777234 w 3916489"/>
              <a:gd name="connsiteY6145" fmla="*/ 2570895 h 2984464"/>
              <a:gd name="connsiteX6146" fmla="*/ 3775806 w 3916489"/>
              <a:gd name="connsiteY6146" fmla="*/ 2569185 h 2984464"/>
              <a:gd name="connsiteX6147" fmla="*/ 3775710 w 3916489"/>
              <a:gd name="connsiteY6147" fmla="*/ 2567856 h 2984464"/>
              <a:gd name="connsiteX6148" fmla="*/ 3776662 w 3916489"/>
              <a:gd name="connsiteY6148" fmla="*/ 2567001 h 2984464"/>
              <a:gd name="connsiteX6149" fmla="*/ 3778282 w 3916489"/>
              <a:gd name="connsiteY6149" fmla="*/ 2566811 h 2984464"/>
              <a:gd name="connsiteX6150" fmla="*/ 3779997 w 3916489"/>
              <a:gd name="connsiteY6150" fmla="*/ 2566906 h 2984464"/>
              <a:gd name="connsiteX6151" fmla="*/ 3780568 w 3916489"/>
              <a:gd name="connsiteY6151" fmla="*/ 2566621 h 2984464"/>
              <a:gd name="connsiteX6152" fmla="*/ 3780473 w 3916489"/>
              <a:gd name="connsiteY6152" fmla="*/ 2562726 h 2984464"/>
              <a:gd name="connsiteX6153" fmla="*/ 3780758 w 3916489"/>
              <a:gd name="connsiteY6153" fmla="*/ 2561967 h 2984464"/>
              <a:gd name="connsiteX6154" fmla="*/ 3781235 w 3916489"/>
              <a:gd name="connsiteY6154" fmla="*/ 2561397 h 2984464"/>
              <a:gd name="connsiteX6155" fmla="*/ 3781425 w 3916489"/>
              <a:gd name="connsiteY6155" fmla="*/ 2560732 h 2984464"/>
              <a:gd name="connsiteX6156" fmla="*/ 3780949 w 3916489"/>
              <a:gd name="connsiteY6156" fmla="*/ 2559497 h 2984464"/>
              <a:gd name="connsiteX6157" fmla="*/ 3780473 w 3916489"/>
              <a:gd name="connsiteY6157" fmla="*/ 2559307 h 2984464"/>
              <a:gd name="connsiteX6158" fmla="*/ 3778187 w 3916489"/>
              <a:gd name="connsiteY6158" fmla="*/ 2559497 h 2984464"/>
              <a:gd name="connsiteX6159" fmla="*/ 3778568 w 3916489"/>
              <a:gd name="connsiteY6159" fmla="*/ 2558357 h 2984464"/>
              <a:gd name="connsiteX6160" fmla="*/ 3779139 w 3916489"/>
              <a:gd name="connsiteY6160" fmla="*/ 2557597 h 2984464"/>
              <a:gd name="connsiteX6161" fmla="*/ 3780568 w 3916489"/>
              <a:gd name="connsiteY6161" fmla="*/ 2556267 h 2984464"/>
              <a:gd name="connsiteX6162" fmla="*/ 3780187 w 3916489"/>
              <a:gd name="connsiteY6162" fmla="*/ 2554937 h 2984464"/>
              <a:gd name="connsiteX6163" fmla="*/ 3780282 w 3916489"/>
              <a:gd name="connsiteY6163" fmla="*/ 2553798 h 2984464"/>
              <a:gd name="connsiteX6164" fmla="*/ 3780758 w 3916489"/>
              <a:gd name="connsiteY6164" fmla="*/ 2552848 h 2984464"/>
              <a:gd name="connsiteX6165" fmla="*/ 3781520 w 3916489"/>
              <a:gd name="connsiteY6165" fmla="*/ 2552183 h 2984464"/>
              <a:gd name="connsiteX6166" fmla="*/ 3779234 w 3916489"/>
              <a:gd name="connsiteY6166" fmla="*/ 2551708 h 2984464"/>
              <a:gd name="connsiteX6167" fmla="*/ 3776567 w 3916489"/>
              <a:gd name="connsiteY6167" fmla="*/ 2553133 h 2984464"/>
              <a:gd name="connsiteX6168" fmla="*/ 3774186 w 3916489"/>
              <a:gd name="connsiteY6168" fmla="*/ 2555697 h 2984464"/>
              <a:gd name="connsiteX6169" fmla="*/ 3772662 w 3916489"/>
              <a:gd name="connsiteY6169" fmla="*/ 2558737 h 2984464"/>
              <a:gd name="connsiteX6170" fmla="*/ 3772376 w 3916489"/>
              <a:gd name="connsiteY6170" fmla="*/ 2557597 h 2984464"/>
              <a:gd name="connsiteX6171" fmla="*/ 3771995 w 3916489"/>
              <a:gd name="connsiteY6171" fmla="*/ 2557217 h 2984464"/>
              <a:gd name="connsiteX6172" fmla="*/ 3771519 w 3916489"/>
              <a:gd name="connsiteY6172" fmla="*/ 2557502 h 2984464"/>
              <a:gd name="connsiteX6173" fmla="*/ 3770281 w 3916489"/>
              <a:gd name="connsiteY6173" fmla="*/ 2559212 h 2984464"/>
              <a:gd name="connsiteX6174" fmla="*/ 3769805 w 3916489"/>
              <a:gd name="connsiteY6174" fmla="*/ 2559307 h 2984464"/>
              <a:gd name="connsiteX6175" fmla="*/ 3768566 w 3916489"/>
              <a:gd name="connsiteY6175" fmla="*/ 2558357 h 2984464"/>
              <a:gd name="connsiteX6176" fmla="*/ 3768186 w 3916489"/>
              <a:gd name="connsiteY6176" fmla="*/ 2557787 h 2984464"/>
              <a:gd name="connsiteX6177" fmla="*/ 3767614 w 3916489"/>
              <a:gd name="connsiteY6177" fmla="*/ 2557312 h 2984464"/>
              <a:gd name="connsiteX6178" fmla="*/ 3766852 w 3916489"/>
              <a:gd name="connsiteY6178" fmla="*/ 2557027 h 2984464"/>
              <a:gd name="connsiteX6179" fmla="*/ 3763804 w 3916489"/>
              <a:gd name="connsiteY6179" fmla="*/ 2557027 h 2984464"/>
              <a:gd name="connsiteX6180" fmla="*/ 3764852 w 3916489"/>
              <a:gd name="connsiteY6180" fmla="*/ 2555412 h 2984464"/>
              <a:gd name="connsiteX6181" fmla="*/ 3768662 w 3916489"/>
              <a:gd name="connsiteY6181" fmla="*/ 2553798 h 2984464"/>
              <a:gd name="connsiteX6182" fmla="*/ 3771043 w 3916489"/>
              <a:gd name="connsiteY6182" fmla="*/ 2551803 h 2984464"/>
              <a:gd name="connsiteX6183" fmla="*/ 3773138 w 3916489"/>
              <a:gd name="connsiteY6183" fmla="*/ 2551518 h 2984464"/>
              <a:gd name="connsiteX6184" fmla="*/ 3773900 w 3916489"/>
              <a:gd name="connsiteY6184" fmla="*/ 2550853 h 2984464"/>
              <a:gd name="connsiteX6185" fmla="*/ 3773805 w 3916489"/>
              <a:gd name="connsiteY6185" fmla="*/ 2549808 h 2984464"/>
              <a:gd name="connsiteX6186" fmla="*/ 3772853 w 3916489"/>
              <a:gd name="connsiteY6186" fmla="*/ 2548954 h 2984464"/>
              <a:gd name="connsiteX6187" fmla="*/ 3770852 w 3916489"/>
              <a:gd name="connsiteY6187" fmla="*/ 2548004 h 2984464"/>
              <a:gd name="connsiteX6188" fmla="*/ 3770852 w 3916489"/>
              <a:gd name="connsiteY6188" fmla="*/ 2547244 h 2984464"/>
              <a:gd name="connsiteX6189" fmla="*/ 3771615 w 3916489"/>
              <a:gd name="connsiteY6189" fmla="*/ 2547339 h 2984464"/>
              <a:gd name="connsiteX6190" fmla="*/ 3772376 w 3916489"/>
              <a:gd name="connsiteY6190" fmla="*/ 2547339 h 2984464"/>
              <a:gd name="connsiteX6191" fmla="*/ 3773043 w 3916489"/>
              <a:gd name="connsiteY6191" fmla="*/ 2547054 h 2984464"/>
              <a:gd name="connsiteX6192" fmla="*/ 3773710 w 3916489"/>
              <a:gd name="connsiteY6192" fmla="*/ 2546389 h 2984464"/>
              <a:gd name="connsiteX6193" fmla="*/ 3773043 w 3916489"/>
              <a:gd name="connsiteY6193" fmla="*/ 2545819 h 2984464"/>
              <a:gd name="connsiteX6194" fmla="*/ 3772471 w 3916489"/>
              <a:gd name="connsiteY6194" fmla="*/ 2544774 h 2984464"/>
              <a:gd name="connsiteX6195" fmla="*/ 3772186 w 3916489"/>
              <a:gd name="connsiteY6195" fmla="*/ 2543729 h 2984464"/>
              <a:gd name="connsiteX6196" fmla="*/ 3772662 w 3916489"/>
              <a:gd name="connsiteY6196" fmla="*/ 2543254 h 2984464"/>
              <a:gd name="connsiteX6197" fmla="*/ 3773424 w 3916489"/>
              <a:gd name="connsiteY6197" fmla="*/ 2543729 h 2984464"/>
              <a:gd name="connsiteX6198" fmla="*/ 3774472 w 3916489"/>
              <a:gd name="connsiteY6198" fmla="*/ 2545914 h 2984464"/>
              <a:gd name="connsiteX6199" fmla="*/ 3775043 w 3916489"/>
              <a:gd name="connsiteY6199" fmla="*/ 2546389 h 2984464"/>
              <a:gd name="connsiteX6200" fmla="*/ 3776377 w 3916489"/>
              <a:gd name="connsiteY6200" fmla="*/ 2546009 h 2984464"/>
              <a:gd name="connsiteX6201" fmla="*/ 3777711 w 3916489"/>
              <a:gd name="connsiteY6201" fmla="*/ 2544869 h 2984464"/>
              <a:gd name="connsiteX6202" fmla="*/ 3778948 w 3916489"/>
              <a:gd name="connsiteY6202" fmla="*/ 2543349 h 2984464"/>
              <a:gd name="connsiteX6203" fmla="*/ 3779711 w 3916489"/>
              <a:gd name="connsiteY6203" fmla="*/ 2541545 h 2984464"/>
              <a:gd name="connsiteX6204" fmla="*/ 3777329 w 3916489"/>
              <a:gd name="connsiteY6204" fmla="*/ 2541545 h 2984464"/>
              <a:gd name="connsiteX6205" fmla="*/ 3778282 w 3916489"/>
              <a:gd name="connsiteY6205" fmla="*/ 2538885 h 2984464"/>
              <a:gd name="connsiteX6206" fmla="*/ 3779520 w 3916489"/>
              <a:gd name="connsiteY6206" fmla="*/ 2536890 h 2984464"/>
              <a:gd name="connsiteX6207" fmla="*/ 3780568 w 3916489"/>
              <a:gd name="connsiteY6207" fmla="*/ 2534706 h 2984464"/>
              <a:gd name="connsiteX6208" fmla="*/ 3781044 w 3916489"/>
              <a:gd name="connsiteY6208" fmla="*/ 2531381 h 2984464"/>
              <a:gd name="connsiteX6209" fmla="*/ 3780949 w 3916489"/>
              <a:gd name="connsiteY6209" fmla="*/ 2529766 h 2984464"/>
              <a:gd name="connsiteX6210" fmla="*/ 3780758 w 3916489"/>
              <a:gd name="connsiteY6210" fmla="*/ 2528152 h 2984464"/>
              <a:gd name="connsiteX6211" fmla="*/ 3780473 w 3916489"/>
              <a:gd name="connsiteY6211" fmla="*/ 2526632 h 2984464"/>
              <a:gd name="connsiteX6212" fmla="*/ 3780092 w 3916489"/>
              <a:gd name="connsiteY6212" fmla="*/ 2525397 h 2984464"/>
              <a:gd name="connsiteX6213" fmla="*/ 3779330 w 3916489"/>
              <a:gd name="connsiteY6213" fmla="*/ 2523972 h 2984464"/>
              <a:gd name="connsiteX6214" fmla="*/ 3778758 w 3916489"/>
              <a:gd name="connsiteY6214" fmla="*/ 2523497 h 2984464"/>
              <a:gd name="connsiteX6215" fmla="*/ 3777044 w 3916489"/>
              <a:gd name="connsiteY6215" fmla="*/ 2523687 h 2984464"/>
              <a:gd name="connsiteX6216" fmla="*/ 3775424 w 3916489"/>
              <a:gd name="connsiteY6216" fmla="*/ 2525017 h 2984464"/>
              <a:gd name="connsiteX6217" fmla="*/ 3773234 w 3916489"/>
              <a:gd name="connsiteY6217" fmla="*/ 2530811 h 2984464"/>
              <a:gd name="connsiteX6218" fmla="*/ 3771138 w 3916489"/>
              <a:gd name="connsiteY6218" fmla="*/ 2531856 h 2984464"/>
              <a:gd name="connsiteX6219" fmla="*/ 3767137 w 3916489"/>
              <a:gd name="connsiteY6219" fmla="*/ 2529101 h 2984464"/>
              <a:gd name="connsiteX6220" fmla="*/ 3765042 w 3916489"/>
              <a:gd name="connsiteY6220" fmla="*/ 2528626 h 2984464"/>
              <a:gd name="connsiteX6221" fmla="*/ 3763709 w 3916489"/>
              <a:gd name="connsiteY6221" fmla="*/ 2531096 h 2984464"/>
              <a:gd name="connsiteX6222" fmla="*/ 3764089 w 3916489"/>
              <a:gd name="connsiteY6222" fmla="*/ 2532236 h 2984464"/>
              <a:gd name="connsiteX6223" fmla="*/ 3763518 w 3916489"/>
              <a:gd name="connsiteY6223" fmla="*/ 2532711 h 2984464"/>
              <a:gd name="connsiteX6224" fmla="*/ 3762566 w 3916489"/>
              <a:gd name="connsiteY6224" fmla="*/ 2532331 h 2984464"/>
              <a:gd name="connsiteX6225" fmla="*/ 3761899 w 3916489"/>
              <a:gd name="connsiteY6225" fmla="*/ 2531096 h 2984464"/>
              <a:gd name="connsiteX6226" fmla="*/ 3761994 w 3916489"/>
              <a:gd name="connsiteY6226" fmla="*/ 2529386 h 2984464"/>
              <a:gd name="connsiteX6227" fmla="*/ 3762470 w 3916489"/>
              <a:gd name="connsiteY6227" fmla="*/ 2527961 h 2984464"/>
              <a:gd name="connsiteX6228" fmla="*/ 3762851 w 3916489"/>
              <a:gd name="connsiteY6228" fmla="*/ 2526632 h 2984464"/>
              <a:gd name="connsiteX6229" fmla="*/ 3762470 w 3916489"/>
              <a:gd name="connsiteY6229" fmla="*/ 2525302 h 2984464"/>
              <a:gd name="connsiteX6230" fmla="*/ 3764566 w 3916489"/>
              <a:gd name="connsiteY6230" fmla="*/ 2526347 h 2984464"/>
              <a:gd name="connsiteX6231" fmla="*/ 3766757 w 3916489"/>
              <a:gd name="connsiteY6231" fmla="*/ 2526632 h 2984464"/>
              <a:gd name="connsiteX6232" fmla="*/ 3768852 w 3916489"/>
              <a:gd name="connsiteY6232" fmla="*/ 2526252 h 2984464"/>
              <a:gd name="connsiteX6233" fmla="*/ 3770757 w 3916489"/>
              <a:gd name="connsiteY6233" fmla="*/ 2525397 h 2984464"/>
              <a:gd name="connsiteX6234" fmla="*/ 3772471 w 3916489"/>
              <a:gd name="connsiteY6234" fmla="*/ 2524067 h 2984464"/>
              <a:gd name="connsiteX6235" fmla="*/ 3772757 w 3916489"/>
              <a:gd name="connsiteY6235" fmla="*/ 2522927 h 2984464"/>
              <a:gd name="connsiteX6236" fmla="*/ 3771900 w 3916489"/>
              <a:gd name="connsiteY6236" fmla="*/ 2521597 h 2984464"/>
              <a:gd name="connsiteX6237" fmla="*/ 3770186 w 3916489"/>
              <a:gd name="connsiteY6237" fmla="*/ 2519698 h 2984464"/>
              <a:gd name="connsiteX6238" fmla="*/ 3770567 w 3916489"/>
              <a:gd name="connsiteY6238" fmla="*/ 2518843 h 2984464"/>
              <a:gd name="connsiteX6239" fmla="*/ 3770376 w 3916489"/>
              <a:gd name="connsiteY6239" fmla="*/ 2517988 h 2984464"/>
              <a:gd name="connsiteX6240" fmla="*/ 3769805 w 3916489"/>
              <a:gd name="connsiteY6240" fmla="*/ 2517418 h 2984464"/>
              <a:gd name="connsiteX6241" fmla="*/ 3769043 w 3916489"/>
              <a:gd name="connsiteY6241" fmla="*/ 2517228 h 2984464"/>
              <a:gd name="connsiteX6242" fmla="*/ 3768852 w 3916489"/>
              <a:gd name="connsiteY6242" fmla="*/ 2515708 h 2984464"/>
              <a:gd name="connsiteX6243" fmla="*/ 3768566 w 3916489"/>
              <a:gd name="connsiteY6243" fmla="*/ 2514663 h 2984464"/>
              <a:gd name="connsiteX6244" fmla="*/ 3767804 w 3916489"/>
              <a:gd name="connsiteY6244" fmla="*/ 2513998 h 2984464"/>
              <a:gd name="connsiteX6245" fmla="*/ 3767995 w 3916489"/>
              <a:gd name="connsiteY6245" fmla="*/ 2513619 h 2984464"/>
              <a:gd name="connsiteX6246" fmla="*/ 3768280 w 3916489"/>
              <a:gd name="connsiteY6246" fmla="*/ 2512384 h 2984464"/>
              <a:gd name="connsiteX6247" fmla="*/ 3767900 w 3916489"/>
              <a:gd name="connsiteY6247" fmla="*/ 2512384 h 2984464"/>
              <a:gd name="connsiteX6248" fmla="*/ 3766947 w 3916489"/>
              <a:gd name="connsiteY6248" fmla="*/ 2512004 h 2984464"/>
              <a:gd name="connsiteX6249" fmla="*/ 3765995 w 3916489"/>
              <a:gd name="connsiteY6249" fmla="*/ 2512099 h 2984464"/>
              <a:gd name="connsiteX6250" fmla="*/ 3765138 w 3916489"/>
              <a:gd name="connsiteY6250" fmla="*/ 2512004 h 2984464"/>
              <a:gd name="connsiteX6251" fmla="*/ 3764375 w 3916489"/>
              <a:gd name="connsiteY6251" fmla="*/ 2511149 h 2984464"/>
              <a:gd name="connsiteX6252" fmla="*/ 3762375 w 3916489"/>
              <a:gd name="connsiteY6252" fmla="*/ 2507254 h 2984464"/>
              <a:gd name="connsiteX6253" fmla="*/ 3761899 w 3916489"/>
              <a:gd name="connsiteY6253" fmla="*/ 2506685 h 2984464"/>
              <a:gd name="connsiteX6254" fmla="*/ 3756756 w 3916489"/>
              <a:gd name="connsiteY6254" fmla="*/ 2507634 h 2984464"/>
              <a:gd name="connsiteX6255" fmla="*/ 3756660 w 3916489"/>
              <a:gd name="connsiteY6255" fmla="*/ 2507539 h 2984464"/>
              <a:gd name="connsiteX6256" fmla="*/ 3756184 w 3916489"/>
              <a:gd name="connsiteY6256" fmla="*/ 2507919 h 2984464"/>
              <a:gd name="connsiteX6257" fmla="*/ 3755613 w 3916489"/>
              <a:gd name="connsiteY6257" fmla="*/ 2508869 h 2984464"/>
              <a:gd name="connsiteX6258" fmla="*/ 3755231 w 3916489"/>
              <a:gd name="connsiteY6258" fmla="*/ 2509154 h 2984464"/>
              <a:gd name="connsiteX6259" fmla="*/ 3754279 w 3916489"/>
              <a:gd name="connsiteY6259" fmla="*/ 2510389 h 2984464"/>
              <a:gd name="connsiteX6260" fmla="*/ 3753707 w 3916489"/>
              <a:gd name="connsiteY6260" fmla="*/ 2510674 h 2984464"/>
              <a:gd name="connsiteX6261" fmla="*/ 3753136 w 3916489"/>
              <a:gd name="connsiteY6261" fmla="*/ 2508679 h 2984464"/>
              <a:gd name="connsiteX6262" fmla="*/ 3752469 w 3916489"/>
              <a:gd name="connsiteY6262" fmla="*/ 2507729 h 2984464"/>
              <a:gd name="connsiteX6263" fmla="*/ 3751612 w 3916489"/>
              <a:gd name="connsiteY6263" fmla="*/ 2507065 h 2984464"/>
              <a:gd name="connsiteX6264" fmla="*/ 3750850 w 3916489"/>
              <a:gd name="connsiteY6264" fmla="*/ 2506780 h 2984464"/>
              <a:gd name="connsiteX6265" fmla="*/ 3747802 w 3916489"/>
              <a:gd name="connsiteY6265" fmla="*/ 2509059 h 2984464"/>
              <a:gd name="connsiteX6266" fmla="*/ 3746373 w 3916489"/>
              <a:gd name="connsiteY6266" fmla="*/ 2509534 h 2984464"/>
              <a:gd name="connsiteX6267" fmla="*/ 3745992 w 3916489"/>
              <a:gd name="connsiteY6267" fmla="*/ 2507634 h 2984464"/>
              <a:gd name="connsiteX6268" fmla="*/ 3746945 w 3916489"/>
              <a:gd name="connsiteY6268" fmla="*/ 2505925 h 2984464"/>
              <a:gd name="connsiteX6269" fmla="*/ 3748850 w 3916489"/>
              <a:gd name="connsiteY6269" fmla="*/ 2505260 h 2984464"/>
              <a:gd name="connsiteX6270" fmla="*/ 3752755 w 3916489"/>
              <a:gd name="connsiteY6270" fmla="*/ 2505165 h 2984464"/>
              <a:gd name="connsiteX6271" fmla="*/ 3753803 w 3916489"/>
              <a:gd name="connsiteY6271" fmla="*/ 2504785 h 2984464"/>
              <a:gd name="connsiteX6272" fmla="*/ 3754470 w 3916489"/>
              <a:gd name="connsiteY6272" fmla="*/ 2504025 h 2984464"/>
              <a:gd name="connsiteX6273" fmla="*/ 3755041 w 3916489"/>
              <a:gd name="connsiteY6273" fmla="*/ 2503170 h 2984464"/>
              <a:gd name="connsiteX6274" fmla="*/ 3755803 w 3916489"/>
              <a:gd name="connsiteY6274" fmla="*/ 2502695 h 2984464"/>
              <a:gd name="connsiteX6275" fmla="*/ 3756851 w 3916489"/>
              <a:gd name="connsiteY6275" fmla="*/ 2502790 h 2984464"/>
              <a:gd name="connsiteX6276" fmla="*/ 3758089 w 3916489"/>
              <a:gd name="connsiteY6276" fmla="*/ 2504025 h 2984464"/>
              <a:gd name="connsiteX6277" fmla="*/ 3759041 w 3916489"/>
              <a:gd name="connsiteY6277" fmla="*/ 2504310 h 2984464"/>
              <a:gd name="connsiteX6278" fmla="*/ 3760661 w 3916489"/>
              <a:gd name="connsiteY6278" fmla="*/ 2503550 h 2984464"/>
              <a:gd name="connsiteX6279" fmla="*/ 3759994 w 3916489"/>
              <a:gd name="connsiteY6279" fmla="*/ 2502220 h 2984464"/>
              <a:gd name="connsiteX6280" fmla="*/ 3758279 w 3916489"/>
              <a:gd name="connsiteY6280" fmla="*/ 2500985 h 2984464"/>
              <a:gd name="connsiteX6281" fmla="*/ 3754279 w 3916489"/>
              <a:gd name="connsiteY6281" fmla="*/ 2499846 h 2984464"/>
              <a:gd name="connsiteX6282" fmla="*/ 3753326 w 3916489"/>
              <a:gd name="connsiteY6282" fmla="*/ 2498421 h 2984464"/>
              <a:gd name="connsiteX6283" fmla="*/ 3752755 w 3916489"/>
              <a:gd name="connsiteY6283" fmla="*/ 2496521 h 2984464"/>
              <a:gd name="connsiteX6284" fmla="*/ 3751517 w 3916489"/>
              <a:gd name="connsiteY6284" fmla="*/ 2494526 h 2984464"/>
              <a:gd name="connsiteX6285" fmla="*/ 3750183 w 3916489"/>
              <a:gd name="connsiteY6285" fmla="*/ 2495571 h 2984464"/>
              <a:gd name="connsiteX6286" fmla="*/ 3748659 w 3916489"/>
              <a:gd name="connsiteY6286" fmla="*/ 2496141 h 2984464"/>
              <a:gd name="connsiteX6287" fmla="*/ 3747135 w 3916489"/>
              <a:gd name="connsiteY6287" fmla="*/ 2496236 h 2984464"/>
              <a:gd name="connsiteX6288" fmla="*/ 3745897 w 3916489"/>
              <a:gd name="connsiteY6288" fmla="*/ 2496141 h 2984464"/>
              <a:gd name="connsiteX6289" fmla="*/ 3745325 w 3916489"/>
              <a:gd name="connsiteY6289" fmla="*/ 2495951 h 2984464"/>
              <a:gd name="connsiteX6290" fmla="*/ 3745039 w 3916489"/>
              <a:gd name="connsiteY6290" fmla="*/ 2495666 h 2984464"/>
              <a:gd name="connsiteX6291" fmla="*/ 3744659 w 3916489"/>
              <a:gd name="connsiteY6291" fmla="*/ 2495476 h 2984464"/>
              <a:gd name="connsiteX6292" fmla="*/ 3743992 w 3916489"/>
              <a:gd name="connsiteY6292" fmla="*/ 2495476 h 2984464"/>
              <a:gd name="connsiteX6293" fmla="*/ 3743420 w 3916489"/>
              <a:gd name="connsiteY6293" fmla="*/ 2495761 h 2984464"/>
              <a:gd name="connsiteX6294" fmla="*/ 3742373 w 3916489"/>
              <a:gd name="connsiteY6294" fmla="*/ 2496901 h 2984464"/>
              <a:gd name="connsiteX6295" fmla="*/ 3741897 w 3916489"/>
              <a:gd name="connsiteY6295" fmla="*/ 2497091 h 2984464"/>
              <a:gd name="connsiteX6296" fmla="*/ 3741706 w 3916489"/>
              <a:gd name="connsiteY6296" fmla="*/ 2497566 h 2984464"/>
              <a:gd name="connsiteX6297" fmla="*/ 3741706 w 3916489"/>
              <a:gd name="connsiteY6297" fmla="*/ 2498706 h 2984464"/>
              <a:gd name="connsiteX6298" fmla="*/ 3741611 w 3916489"/>
              <a:gd name="connsiteY6298" fmla="*/ 2499846 h 2984464"/>
              <a:gd name="connsiteX6299" fmla="*/ 3741039 w 3916489"/>
              <a:gd name="connsiteY6299" fmla="*/ 2500320 h 2984464"/>
              <a:gd name="connsiteX6300" fmla="*/ 3736848 w 3916489"/>
              <a:gd name="connsiteY6300" fmla="*/ 2501555 h 2984464"/>
              <a:gd name="connsiteX6301" fmla="*/ 3735896 w 3916489"/>
              <a:gd name="connsiteY6301" fmla="*/ 2502885 h 2984464"/>
              <a:gd name="connsiteX6302" fmla="*/ 3735134 w 3916489"/>
              <a:gd name="connsiteY6302" fmla="*/ 2504500 h 2984464"/>
              <a:gd name="connsiteX6303" fmla="*/ 3734276 w 3916489"/>
              <a:gd name="connsiteY6303" fmla="*/ 2505925 h 2984464"/>
              <a:gd name="connsiteX6304" fmla="*/ 3734657 w 3916489"/>
              <a:gd name="connsiteY6304" fmla="*/ 2504215 h 2984464"/>
              <a:gd name="connsiteX6305" fmla="*/ 3734276 w 3916489"/>
              <a:gd name="connsiteY6305" fmla="*/ 2503075 h 2984464"/>
              <a:gd name="connsiteX6306" fmla="*/ 3733419 w 3916489"/>
              <a:gd name="connsiteY6306" fmla="*/ 2502315 h 2984464"/>
              <a:gd name="connsiteX6307" fmla="*/ 3732372 w 3916489"/>
              <a:gd name="connsiteY6307" fmla="*/ 2501840 h 2984464"/>
              <a:gd name="connsiteX6308" fmla="*/ 3733895 w 3916489"/>
              <a:gd name="connsiteY6308" fmla="*/ 2499371 h 2984464"/>
              <a:gd name="connsiteX6309" fmla="*/ 3738562 w 3916489"/>
              <a:gd name="connsiteY6309" fmla="*/ 2497281 h 2984464"/>
              <a:gd name="connsiteX6310" fmla="*/ 3740563 w 3916489"/>
              <a:gd name="connsiteY6310" fmla="*/ 2495666 h 2984464"/>
              <a:gd name="connsiteX6311" fmla="*/ 3743801 w 3916489"/>
              <a:gd name="connsiteY6311" fmla="*/ 2490727 h 2984464"/>
              <a:gd name="connsiteX6312" fmla="*/ 3743992 w 3916489"/>
              <a:gd name="connsiteY6312" fmla="*/ 2489302 h 2984464"/>
              <a:gd name="connsiteX6313" fmla="*/ 3742849 w 3916489"/>
              <a:gd name="connsiteY6313" fmla="*/ 2488352 h 2984464"/>
              <a:gd name="connsiteX6314" fmla="*/ 3741325 w 3916489"/>
              <a:gd name="connsiteY6314" fmla="*/ 2487877 h 2984464"/>
              <a:gd name="connsiteX6315" fmla="*/ 3740182 w 3916489"/>
              <a:gd name="connsiteY6315" fmla="*/ 2487782 h 2984464"/>
              <a:gd name="connsiteX6316" fmla="*/ 3740658 w 3916489"/>
              <a:gd name="connsiteY6316" fmla="*/ 2486548 h 2984464"/>
              <a:gd name="connsiteX6317" fmla="*/ 3741134 w 3916489"/>
              <a:gd name="connsiteY6317" fmla="*/ 2485503 h 2984464"/>
              <a:gd name="connsiteX6318" fmla="*/ 3741706 w 3916489"/>
              <a:gd name="connsiteY6318" fmla="*/ 2484838 h 2984464"/>
              <a:gd name="connsiteX6319" fmla="*/ 3742563 w 3916489"/>
              <a:gd name="connsiteY6319" fmla="*/ 2484648 h 2984464"/>
              <a:gd name="connsiteX6320" fmla="*/ 3741992 w 3916489"/>
              <a:gd name="connsiteY6320" fmla="*/ 2483318 h 2984464"/>
              <a:gd name="connsiteX6321" fmla="*/ 3741611 w 3916489"/>
              <a:gd name="connsiteY6321" fmla="*/ 2482748 h 2984464"/>
              <a:gd name="connsiteX6322" fmla="*/ 3741134 w 3916489"/>
              <a:gd name="connsiteY6322" fmla="*/ 2482273 h 2984464"/>
              <a:gd name="connsiteX6323" fmla="*/ 3743040 w 3916489"/>
              <a:gd name="connsiteY6323" fmla="*/ 2481513 h 2984464"/>
              <a:gd name="connsiteX6324" fmla="*/ 3745230 w 3916489"/>
              <a:gd name="connsiteY6324" fmla="*/ 2484078 h 2984464"/>
              <a:gd name="connsiteX6325" fmla="*/ 3749040 w 3916489"/>
              <a:gd name="connsiteY6325" fmla="*/ 2490442 h 2984464"/>
              <a:gd name="connsiteX6326" fmla="*/ 3751040 w 3916489"/>
              <a:gd name="connsiteY6326" fmla="*/ 2491582 h 2984464"/>
              <a:gd name="connsiteX6327" fmla="*/ 3755898 w 3916489"/>
              <a:gd name="connsiteY6327" fmla="*/ 2492627 h 2984464"/>
              <a:gd name="connsiteX6328" fmla="*/ 3758470 w 3916489"/>
              <a:gd name="connsiteY6328" fmla="*/ 2494906 h 2984464"/>
              <a:gd name="connsiteX6329" fmla="*/ 3761613 w 3916489"/>
              <a:gd name="connsiteY6329" fmla="*/ 2496141 h 2984464"/>
              <a:gd name="connsiteX6330" fmla="*/ 3763995 w 3916489"/>
              <a:gd name="connsiteY6330" fmla="*/ 2499466 h 2984464"/>
              <a:gd name="connsiteX6331" fmla="*/ 3766947 w 3916489"/>
              <a:gd name="connsiteY6331" fmla="*/ 2502220 h 2984464"/>
              <a:gd name="connsiteX6332" fmla="*/ 3768471 w 3916489"/>
              <a:gd name="connsiteY6332" fmla="*/ 2502600 h 2984464"/>
              <a:gd name="connsiteX6333" fmla="*/ 3769138 w 3916489"/>
              <a:gd name="connsiteY6333" fmla="*/ 2500700 h 2984464"/>
              <a:gd name="connsiteX6334" fmla="*/ 3768757 w 3916489"/>
              <a:gd name="connsiteY6334" fmla="*/ 2498611 h 2984464"/>
              <a:gd name="connsiteX6335" fmla="*/ 3767995 w 3916489"/>
              <a:gd name="connsiteY6335" fmla="*/ 2496996 h 2984464"/>
              <a:gd name="connsiteX6336" fmla="*/ 3764089 w 3916489"/>
              <a:gd name="connsiteY6336" fmla="*/ 2492817 h 2984464"/>
              <a:gd name="connsiteX6337" fmla="*/ 3762566 w 3916489"/>
              <a:gd name="connsiteY6337" fmla="*/ 2492152 h 2984464"/>
              <a:gd name="connsiteX6338" fmla="*/ 3759041 w 3916489"/>
              <a:gd name="connsiteY6338" fmla="*/ 2492057 h 2984464"/>
              <a:gd name="connsiteX6339" fmla="*/ 3758375 w 3916489"/>
              <a:gd name="connsiteY6339" fmla="*/ 2490917 h 2984464"/>
              <a:gd name="connsiteX6340" fmla="*/ 3755517 w 3916489"/>
              <a:gd name="connsiteY6340" fmla="*/ 2483888 h 2984464"/>
              <a:gd name="connsiteX6341" fmla="*/ 3755231 w 3916489"/>
              <a:gd name="connsiteY6341" fmla="*/ 2482938 h 2984464"/>
              <a:gd name="connsiteX6342" fmla="*/ 3755041 w 3916489"/>
              <a:gd name="connsiteY6342" fmla="*/ 2482178 h 2984464"/>
              <a:gd name="connsiteX6343" fmla="*/ 3754946 w 3916489"/>
              <a:gd name="connsiteY6343" fmla="*/ 2479424 h 2984464"/>
              <a:gd name="connsiteX6344" fmla="*/ 3754660 w 3916489"/>
              <a:gd name="connsiteY6344" fmla="*/ 2478759 h 2984464"/>
              <a:gd name="connsiteX6345" fmla="*/ 3753612 w 3916489"/>
              <a:gd name="connsiteY6345" fmla="*/ 2476859 h 2984464"/>
              <a:gd name="connsiteX6346" fmla="*/ 3753231 w 3916489"/>
              <a:gd name="connsiteY6346" fmla="*/ 2476479 h 2984464"/>
              <a:gd name="connsiteX6347" fmla="*/ 3751707 w 3916489"/>
              <a:gd name="connsiteY6347" fmla="*/ 2476384 h 2984464"/>
              <a:gd name="connsiteX6348" fmla="*/ 3749516 w 3916489"/>
              <a:gd name="connsiteY6348" fmla="*/ 2480563 h 2984464"/>
              <a:gd name="connsiteX6349" fmla="*/ 3748945 w 3916489"/>
              <a:gd name="connsiteY6349" fmla="*/ 2481418 h 2984464"/>
              <a:gd name="connsiteX6350" fmla="*/ 3749040 w 3916489"/>
              <a:gd name="connsiteY6350" fmla="*/ 2479518 h 2984464"/>
              <a:gd name="connsiteX6351" fmla="*/ 3748659 w 3916489"/>
              <a:gd name="connsiteY6351" fmla="*/ 2477999 h 2984464"/>
              <a:gd name="connsiteX6352" fmla="*/ 3747992 w 3916489"/>
              <a:gd name="connsiteY6352" fmla="*/ 2476954 h 2984464"/>
              <a:gd name="connsiteX6353" fmla="*/ 3747040 w 3916489"/>
              <a:gd name="connsiteY6353" fmla="*/ 2476384 h 2984464"/>
              <a:gd name="connsiteX6354" fmla="*/ 3748087 w 3916489"/>
              <a:gd name="connsiteY6354" fmla="*/ 2473250 h 2984464"/>
              <a:gd name="connsiteX6355" fmla="*/ 3748183 w 3916489"/>
              <a:gd name="connsiteY6355" fmla="*/ 2471825 h 2984464"/>
              <a:gd name="connsiteX6356" fmla="*/ 3747992 w 3916489"/>
              <a:gd name="connsiteY6356" fmla="*/ 2469830 h 2984464"/>
              <a:gd name="connsiteX6357" fmla="*/ 3747421 w 3916489"/>
              <a:gd name="connsiteY6357" fmla="*/ 2468120 h 2984464"/>
              <a:gd name="connsiteX6358" fmla="*/ 3746659 w 3916489"/>
              <a:gd name="connsiteY6358" fmla="*/ 2466505 h 2984464"/>
              <a:gd name="connsiteX6359" fmla="*/ 3746373 w 3916489"/>
              <a:gd name="connsiteY6359" fmla="*/ 2464985 h 2984464"/>
              <a:gd name="connsiteX6360" fmla="*/ 3747040 w 3916489"/>
              <a:gd name="connsiteY6360" fmla="*/ 2463371 h 2984464"/>
              <a:gd name="connsiteX6361" fmla="*/ 3743896 w 3916489"/>
              <a:gd name="connsiteY6361" fmla="*/ 2457197 h 2984464"/>
              <a:gd name="connsiteX6362" fmla="*/ 3742277 w 3916489"/>
              <a:gd name="connsiteY6362" fmla="*/ 2454632 h 2984464"/>
              <a:gd name="connsiteX6363" fmla="*/ 3739896 w 3916489"/>
              <a:gd name="connsiteY6363" fmla="*/ 2452448 h 2984464"/>
              <a:gd name="connsiteX6364" fmla="*/ 3740372 w 3916489"/>
              <a:gd name="connsiteY6364" fmla="*/ 2451498 h 2984464"/>
              <a:gd name="connsiteX6365" fmla="*/ 3739611 w 3916489"/>
              <a:gd name="connsiteY6365" fmla="*/ 2450358 h 2984464"/>
              <a:gd name="connsiteX6366" fmla="*/ 3737515 w 3916489"/>
              <a:gd name="connsiteY6366" fmla="*/ 2449123 h 2984464"/>
              <a:gd name="connsiteX6367" fmla="*/ 3737134 w 3916489"/>
              <a:gd name="connsiteY6367" fmla="*/ 2447793 h 2984464"/>
              <a:gd name="connsiteX6368" fmla="*/ 3736848 w 3916489"/>
              <a:gd name="connsiteY6368" fmla="*/ 2446558 h 2984464"/>
              <a:gd name="connsiteX6369" fmla="*/ 3736181 w 3916489"/>
              <a:gd name="connsiteY6369" fmla="*/ 2445324 h 2984464"/>
              <a:gd name="connsiteX6370" fmla="*/ 3735324 w 3916489"/>
              <a:gd name="connsiteY6370" fmla="*/ 2444469 h 2984464"/>
              <a:gd name="connsiteX6371" fmla="*/ 3732752 w 3916489"/>
              <a:gd name="connsiteY6371" fmla="*/ 2443234 h 2984464"/>
              <a:gd name="connsiteX6372" fmla="*/ 3731229 w 3916489"/>
              <a:gd name="connsiteY6372" fmla="*/ 2441049 h 2984464"/>
              <a:gd name="connsiteX6373" fmla="*/ 3729800 w 3916489"/>
              <a:gd name="connsiteY6373" fmla="*/ 2438579 h 2984464"/>
              <a:gd name="connsiteX6374" fmla="*/ 3728371 w 3916489"/>
              <a:gd name="connsiteY6374" fmla="*/ 2436680 h 2984464"/>
              <a:gd name="connsiteX6375" fmla="*/ 3724751 w 3916489"/>
              <a:gd name="connsiteY6375" fmla="*/ 2434495 h 2984464"/>
              <a:gd name="connsiteX6376" fmla="*/ 3723894 w 3916489"/>
              <a:gd name="connsiteY6376" fmla="*/ 2434210 h 2984464"/>
              <a:gd name="connsiteX6377" fmla="*/ 3723037 w 3916489"/>
              <a:gd name="connsiteY6377" fmla="*/ 2433545 h 2984464"/>
              <a:gd name="connsiteX6378" fmla="*/ 3722084 w 3916489"/>
              <a:gd name="connsiteY6378" fmla="*/ 2432311 h 2984464"/>
              <a:gd name="connsiteX6379" fmla="*/ 3721132 w 3916489"/>
              <a:gd name="connsiteY6379" fmla="*/ 2431455 h 2984464"/>
              <a:gd name="connsiteX6380" fmla="*/ 3720179 w 3916489"/>
              <a:gd name="connsiteY6380" fmla="*/ 2432025 h 2984464"/>
              <a:gd name="connsiteX6381" fmla="*/ 3719703 w 3916489"/>
              <a:gd name="connsiteY6381" fmla="*/ 2432690 h 2984464"/>
              <a:gd name="connsiteX6382" fmla="*/ 3719322 w 3916489"/>
              <a:gd name="connsiteY6382" fmla="*/ 2433070 h 2984464"/>
              <a:gd name="connsiteX6383" fmla="*/ 3718846 w 3916489"/>
              <a:gd name="connsiteY6383" fmla="*/ 2433165 h 2984464"/>
              <a:gd name="connsiteX6384" fmla="*/ 3717513 w 3916489"/>
              <a:gd name="connsiteY6384" fmla="*/ 2433070 h 2984464"/>
              <a:gd name="connsiteX6385" fmla="*/ 3717322 w 3916489"/>
              <a:gd name="connsiteY6385" fmla="*/ 2432785 h 2984464"/>
              <a:gd name="connsiteX6386" fmla="*/ 3717322 w 3916489"/>
              <a:gd name="connsiteY6386" fmla="*/ 2432311 h 2984464"/>
              <a:gd name="connsiteX6387" fmla="*/ 3716560 w 3916489"/>
              <a:gd name="connsiteY6387" fmla="*/ 2430411 h 2984464"/>
              <a:gd name="connsiteX6388" fmla="*/ 3716370 w 3916489"/>
              <a:gd name="connsiteY6388" fmla="*/ 2429176 h 2984464"/>
              <a:gd name="connsiteX6389" fmla="*/ 3715893 w 3916489"/>
              <a:gd name="connsiteY6389" fmla="*/ 2428226 h 2984464"/>
              <a:gd name="connsiteX6390" fmla="*/ 3714750 w 3916489"/>
              <a:gd name="connsiteY6390" fmla="*/ 2427466 h 2984464"/>
              <a:gd name="connsiteX6391" fmla="*/ 3714179 w 3916489"/>
              <a:gd name="connsiteY6391" fmla="*/ 2427941 h 2984464"/>
              <a:gd name="connsiteX6392" fmla="*/ 3713702 w 3916489"/>
              <a:gd name="connsiteY6392" fmla="*/ 2428606 h 2984464"/>
              <a:gd name="connsiteX6393" fmla="*/ 3713512 w 3916489"/>
              <a:gd name="connsiteY6393" fmla="*/ 2429556 h 2984464"/>
              <a:gd name="connsiteX6394" fmla="*/ 3713417 w 3916489"/>
              <a:gd name="connsiteY6394" fmla="*/ 2430791 h 2984464"/>
              <a:gd name="connsiteX6395" fmla="*/ 3710369 w 3916489"/>
              <a:gd name="connsiteY6395" fmla="*/ 2429176 h 2984464"/>
              <a:gd name="connsiteX6396" fmla="*/ 3709226 w 3916489"/>
              <a:gd name="connsiteY6396" fmla="*/ 2429081 h 2984464"/>
              <a:gd name="connsiteX6397" fmla="*/ 3707130 w 3916489"/>
              <a:gd name="connsiteY6397" fmla="*/ 2429746 h 2984464"/>
              <a:gd name="connsiteX6398" fmla="*/ 3706178 w 3916489"/>
              <a:gd name="connsiteY6398" fmla="*/ 2429841 h 2984464"/>
              <a:gd name="connsiteX6399" fmla="*/ 3705130 w 3916489"/>
              <a:gd name="connsiteY6399" fmla="*/ 2429176 h 2984464"/>
              <a:gd name="connsiteX6400" fmla="*/ 3704177 w 3916489"/>
              <a:gd name="connsiteY6400" fmla="*/ 2427846 h 2984464"/>
              <a:gd name="connsiteX6401" fmla="*/ 3700939 w 3916489"/>
              <a:gd name="connsiteY6401" fmla="*/ 2421767 h 2984464"/>
              <a:gd name="connsiteX6402" fmla="*/ 3702082 w 3916489"/>
              <a:gd name="connsiteY6402" fmla="*/ 2421197 h 2984464"/>
              <a:gd name="connsiteX6403" fmla="*/ 3704177 w 3916489"/>
              <a:gd name="connsiteY6403" fmla="*/ 2423097 h 2984464"/>
              <a:gd name="connsiteX6404" fmla="*/ 3705511 w 3916489"/>
              <a:gd name="connsiteY6404" fmla="*/ 2422717 h 2984464"/>
              <a:gd name="connsiteX6405" fmla="*/ 3706082 w 3916489"/>
              <a:gd name="connsiteY6405" fmla="*/ 2421482 h 2984464"/>
              <a:gd name="connsiteX6406" fmla="*/ 3707321 w 3916489"/>
              <a:gd name="connsiteY6406" fmla="*/ 2417587 h 2984464"/>
              <a:gd name="connsiteX6407" fmla="*/ 3708082 w 3916489"/>
              <a:gd name="connsiteY6407" fmla="*/ 2416733 h 2984464"/>
              <a:gd name="connsiteX6408" fmla="*/ 3708845 w 3916489"/>
              <a:gd name="connsiteY6408" fmla="*/ 2416353 h 2984464"/>
              <a:gd name="connsiteX6409" fmla="*/ 3708845 w 3916489"/>
              <a:gd name="connsiteY6409" fmla="*/ 2415403 h 2984464"/>
              <a:gd name="connsiteX6410" fmla="*/ 3708464 w 3916489"/>
              <a:gd name="connsiteY6410" fmla="*/ 2414453 h 2984464"/>
              <a:gd name="connsiteX6411" fmla="*/ 3708178 w 3916489"/>
              <a:gd name="connsiteY6411" fmla="*/ 2413883 h 2984464"/>
              <a:gd name="connsiteX6412" fmla="*/ 3707797 w 3916489"/>
              <a:gd name="connsiteY6412" fmla="*/ 2413503 h 2984464"/>
              <a:gd name="connsiteX6413" fmla="*/ 3706845 w 3916489"/>
              <a:gd name="connsiteY6413" fmla="*/ 2413123 h 2984464"/>
              <a:gd name="connsiteX6414" fmla="*/ 3706463 w 3916489"/>
              <a:gd name="connsiteY6414" fmla="*/ 2412648 h 2984464"/>
              <a:gd name="connsiteX6415" fmla="*/ 3706463 w 3916489"/>
              <a:gd name="connsiteY6415" fmla="*/ 2412078 h 2984464"/>
              <a:gd name="connsiteX6416" fmla="*/ 3706654 w 3916489"/>
              <a:gd name="connsiteY6416" fmla="*/ 2411603 h 2984464"/>
              <a:gd name="connsiteX6417" fmla="*/ 3706939 w 3916489"/>
              <a:gd name="connsiteY6417" fmla="*/ 2411224 h 2984464"/>
              <a:gd name="connsiteX6418" fmla="*/ 3707035 w 3916489"/>
              <a:gd name="connsiteY6418" fmla="*/ 2410939 h 2984464"/>
              <a:gd name="connsiteX6419" fmla="*/ 3706939 w 3916489"/>
              <a:gd name="connsiteY6419" fmla="*/ 2409799 h 2984464"/>
              <a:gd name="connsiteX6420" fmla="*/ 3707035 w 3916489"/>
              <a:gd name="connsiteY6420" fmla="*/ 2408754 h 2984464"/>
              <a:gd name="connsiteX6421" fmla="*/ 3706939 w 3916489"/>
              <a:gd name="connsiteY6421" fmla="*/ 2407804 h 2984464"/>
              <a:gd name="connsiteX6422" fmla="*/ 3706654 w 3916489"/>
              <a:gd name="connsiteY6422" fmla="*/ 2406759 h 2984464"/>
              <a:gd name="connsiteX6423" fmla="*/ 3705987 w 3916489"/>
              <a:gd name="connsiteY6423" fmla="*/ 2406189 h 2984464"/>
              <a:gd name="connsiteX6424" fmla="*/ 3704177 w 3916489"/>
              <a:gd name="connsiteY6424" fmla="*/ 2405809 h 2984464"/>
              <a:gd name="connsiteX6425" fmla="*/ 3703511 w 3916489"/>
              <a:gd name="connsiteY6425" fmla="*/ 2405144 h 2984464"/>
              <a:gd name="connsiteX6426" fmla="*/ 3702082 w 3916489"/>
              <a:gd name="connsiteY6426" fmla="*/ 2404385 h 2984464"/>
              <a:gd name="connsiteX6427" fmla="*/ 3701605 w 3916489"/>
              <a:gd name="connsiteY6427" fmla="*/ 2404194 h 2984464"/>
              <a:gd name="connsiteX6428" fmla="*/ 3701129 w 3916489"/>
              <a:gd name="connsiteY6428" fmla="*/ 2403909 h 2984464"/>
              <a:gd name="connsiteX6429" fmla="*/ 3701225 w 3916489"/>
              <a:gd name="connsiteY6429" fmla="*/ 2403055 h 2984464"/>
              <a:gd name="connsiteX6430" fmla="*/ 3701511 w 3916489"/>
              <a:gd name="connsiteY6430" fmla="*/ 2402105 h 2984464"/>
              <a:gd name="connsiteX6431" fmla="*/ 3701605 w 3916489"/>
              <a:gd name="connsiteY6431" fmla="*/ 2401345 h 2984464"/>
              <a:gd name="connsiteX6432" fmla="*/ 3701320 w 3916489"/>
              <a:gd name="connsiteY6432" fmla="*/ 2399920 h 2984464"/>
              <a:gd name="connsiteX6433" fmla="*/ 3700462 w 3916489"/>
              <a:gd name="connsiteY6433" fmla="*/ 2398210 h 2984464"/>
              <a:gd name="connsiteX6434" fmla="*/ 3699415 w 3916489"/>
              <a:gd name="connsiteY6434" fmla="*/ 2396691 h 2984464"/>
              <a:gd name="connsiteX6435" fmla="*/ 3698367 w 3916489"/>
              <a:gd name="connsiteY6435" fmla="*/ 2395741 h 2984464"/>
              <a:gd name="connsiteX6436" fmla="*/ 3696176 w 3916489"/>
              <a:gd name="connsiteY6436" fmla="*/ 2395646 h 2984464"/>
              <a:gd name="connsiteX6437" fmla="*/ 3693129 w 3916489"/>
              <a:gd name="connsiteY6437" fmla="*/ 2396405 h 2984464"/>
              <a:gd name="connsiteX6438" fmla="*/ 3690652 w 3916489"/>
              <a:gd name="connsiteY6438" fmla="*/ 2398115 h 2984464"/>
              <a:gd name="connsiteX6439" fmla="*/ 3690271 w 3916489"/>
              <a:gd name="connsiteY6439" fmla="*/ 2400680 h 2984464"/>
              <a:gd name="connsiteX6440" fmla="*/ 3690461 w 3916489"/>
              <a:gd name="connsiteY6440" fmla="*/ 2401060 h 2984464"/>
              <a:gd name="connsiteX6441" fmla="*/ 3690652 w 3916489"/>
              <a:gd name="connsiteY6441" fmla="*/ 2401345 h 2984464"/>
              <a:gd name="connsiteX6442" fmla="*/ 3690937 w 3916489"/>
              <a:gd name="connsiteY6442" fmla="*/ 2401535 h 2984464"/>
              <a:gd name="connsiteX6443" fmla="*/ 3691224 w 3916489"/>
              <a:gd name="connsiteY6443" fmla="*/ 2401725 h 2984464"/>
              <a:gd name="connsiteX6444" fmla="*/ 3689414 w 3916489"/>
              <a:gd name="connsiteY6444" fmla="*/ 2402580 h 2984464"/>
              <a:gd name="connsiteX6445" fmla="*/ 3688271 w 3916489"/>
              <a:gd name="connsiteY6445" fmla="*/ 2401155 h 2984464"/>
              <a:gd name="connsiteX6446" fmla="*/ 3688175 w 3916489"/>
              <a:gd name="connsiteY6446" fmla="*/ 2398970 h 2984464"/>
              <a:gd name="connsiteX6447" fmla="*/ 3689318 w 3916489"/>
              <a:gd name="connsiteY6447" fmla="*/ 2397546 h 2984464"/>
              <a:gd name="connsiteX6448" fmla="*/ 3689318 w 3916489"/>
              <a:gd name="connsiteY6448" fmla="*/ 2396691 h 2984464"/>
              <a:gd name="connsiteX6449" fmla="*/ 3687413 w 3916489"/>
              <a:gd name="connsiteY6449" fmla="*/ 2395741 h 2984464"/>
              <a:gd name="connsiteX6450" fmla="*/ 3680746 w 3916489"/>
              <a:gd name="connsiteY6450" fmla="*/ 2395836 h 2984464"/>
              <a:gd name="connsiteX6451" fmla="*/ 3670649 w 3916489"/>
              <a:gd name="connsiteY6451" fmla="*/ 2393271 h 2984464"/>
              <a:gd name="connsiteX6452" fmla="*/ 3668745 w 3916489"/>
              <a:gd name="connsiteY6452" fmla="*/ 2393271 h 2984464"/>
              <a:gd name="connsiteX6453" fmla="*/ 3668745 w 3916489"/>
              <a:gd name="connsiteY6453" fmla="*/ 2394221 h 2984464"/>
              <a:gd name="connsiteX6454" fmla="*/ 3670554 w 3916489"/>
              <a:gd name="connsiteY6454" fmla="*/ 2396405 h 2984464"/>
              <a:gd name="connsiteX6455" fmla="*/ 3671602 w 3916489"/>
              <a:gd name="connsiteY6455" fmla="*/ 2398020 h 2984464"/>
              <a:gd name="connsiteX6456" fmla="*/ 3672078 w 3916489"/>
              <a:gd name="connsiteY6456" fmla="*/ 2399255 h 2984464"/>
              <a:gd name="connsiteX6457" fmla="*/ 3671411 w 3916489"/>
              <a:gd name="connsiteY6457" fmla="*/ 2400680 h 2984464"/>
              <a:gd name="connsiteX6458" fmla="*/ 3668459 w 3916489"/>
              <a:gd name="connsiteY6458" fmla="*/ 2401060 h 2984464"/>
              <a:gd name="connsiteX6459" fmla="*/ 3667411 w 3916489"/>
              <a:gd name="connsiteY6459" fmla="*/ 2402485 h 2984464"/>
              <a:gd name="connsiteX6460" fmla="*/ 3667506 w 3916489"/>
              <a:gd name="connsiteY6460" fmla="*/ 2403529 h 2984464"/>
              <a:gd name="connsiteX6461" fmla="*/ 3667982 w 3916489"/>
              <a:gd name="connsiteY6461" fmla="*/ 2404194 h 2984464"/>
              <a:gd name="connsiteX6462" fmla="*/ 3668554 w 3916489"/>
              <a:gd name="connsiteY6462" fmla="*/ 2404670 h 2984464"/>
              <a:gd name="connsiteX6463" fmla="*/ 3668839 w 3916489"/>
              <a:gd name="connsiteY6463" fmla="*/ 2405049 h 2984464"/>
              <a:gd name="connsiteX6464" fmla="*/ 3668935 w 3916489"/>
              <a:gd name="connsiteY6464" fmla="*/ 2406284 h 2984464"/>
              <a:gd name="connsiteX6465" fmla="*/ 3668839 w 3916489"/>
              <a:gd name="connsiteY6465" fmla="*/ 2408374 h 2984464"/>
              <a:gd name="connsiteX6466" fmla="*/ 3668935 w 3916489"/>
              <a:gd name="connsiteY6466" fmla="*/ 2409324 h 2984464"/>
              <a:gd name="connsiteX6467" fmla="*/ 3669125 w 3916489"/>
              <a:gd name="connsiteY6467" fmla="*/ 2410559 h 2984464"/>
              <a:gd name="connsiteX6468" fmla="*/ 3669221 w 3916489"/>
              <a:gd name="connsiteY6468" fmla="*/ 2410748 h 2984464"/>
              <a:gd name="connsiteX6469" fmla="*/ 3669506 w 3916489"/>
              <a:gd name="connsiteY6469" fmla="*/ 2410844 h 2984464"/>
              <a:gd name="connsiteX6470" fmla="*/ 3670459 w 3916489"/>
              <a:gd name="connsiteY6470" fmla="*/ 2411793 h 2984464"/>
              <a:gd name="connsiteX6471" fmla="*/ 3671602 w 3916489"/>
              <a:gd name="connsiteY6471" fmla="*/ 2413503 h 2984464"/>
              <a:gd name="connsiteX6472" fmla="*/ 3671792 w 3916489"/>
              <a:gd name="connsiteY6472" fmla="*/ 2413883 h 2984464"/>
              <a:gd name="connsiteX6473" fmla="*/ 3672554 w 3916489"/>
              <a:gd name="connsiteY6473" fmla="*/ 2414073 h 2984464"/>
              <a:gd name="connsiteX6474" fmla="*/ 3676174 w 3916489"/>
              <a:gd name="connsiteY6474" fmla="*/ 2413123 h 2984464"/>
              <a:gd name="connsiteX6475" fmla="*/ 3677412 w 3916489"/>
              <a:gd name="connsiteY6475" fmla="*/ 2413123 h 2984464"/>
              <a:gd name="connsiteX6476" fmla="*/ 3679603 w 3916489"/>
              <a:gd name="connsiteY6476" fmla="*/ 2415118 h 2984464"/>
              <a:gd name="connsiteX6477" fmla="*/ 3680556 w 3916489"/>
              <a:gd name="connsiteY6477" fmla="*/ 2415783 h 2984464"/>
              <a:gd name="connsiteX6478" fmla="*/ 3681794 w 3916489"/>
              <a:gd name="connsiteY6478" fmla="*/ 2416068 h 2984464"/>
              <a:gd name="connsiteX6479" fmla="*/ 3688271 w 3916489"/>
              <a:gd name="connsiteY6479" fmla="*/ 2415498 h 2984464"/>
              <a:gd name="connsiteX6480" fmla="*/ 3691414 w 3916489"/>
              <a:gd name="connsiteY6480" fmla="*/ 2416163 h 2984464"/>
              <a:gd name="connsiteX6481" fmla="*/ 3692843 w 3916489"/>
              <a:gd name="connsiteY6481" fmla="*/ 2418632 h 2984464"/>
              <a:gd name="connsiteX6482" fmla="*/ 3691890 w 3916489"/>
              <a:gd name="connsiteY6482" fmla="*/ 2424142 h 2984464"/>
              <a:gd name="connsiteX6483" fmla="*/ 3691795 w 3916489"/>
              <a:gd name="connsiteY6483" fmla="*/ 2427276 h 2984464"/>
              <a:gd name="connsiteX6484" fmla="*/ 3693795 w 3916489"/>
              <a:gd name="connsiteY6484" fmla="*/ 2429841 h 2984464"/>
              <a:gd name="connsiteX6485" fmla="*/ 3694081 w 3916489"/>
              <a:gd name="connsiteY6485" fmla="*/ 2432311 h 2984464"/>
              <a:gd name="connsiteX6486" fmla="*/ 3694272 w 3916489"/>
              <a:gd name="connsiteY6486" fmla="*/ 2437060 h 2984464"/>
              <a:gd name="connsiteX6487" fmla="*/ 3695129 w 3916489"/>
              <a:gd name="connsiteY6487" fmla="*/ 2440289 h 2984464"/>
              <a:gd name="connsiteX6488" fmla="*/ 3695224 w 3916489"/>
              <a:gd name="connsiteY6488" fmla="*/ 2441714 h 2984464"/>
              <a:gd name="connsiteX6489" fmla="*/ 3694748 w 3916489"/>
              <a:gd name="connsiteY6489" fmla="*/ 2441619 h 2984464"/>
              <a:gd name="connsiteX6490" fmla="*/ 3693795 w 3916489"/>
              <a:gd name="connsiteY6490" fmla="*/ 2442379 h 2984464"/>
              <a:gd name="connsiteX6491" fmla="*/ 3693129 w 3916489"/>
              <a:gd name="connsiteY6491" fmla="*/ 2443424 h 2984464"/>
              <a:gd name="connsiteX6492" fmla="*/ 3693509 w 3916489"/>
              <a:gd name="connsiteY6492" fmla="*/ 2443899 h 2984464"/>
              <a:gd name="connsiteX6493" fmla="*/ 3693890 w 3916489"/>
              <a:gd name="connsiteY6493" fmla="*/ 2444564 h 2984464"/>
              <a:gd name="connsiteX6494" fmla="*/ 3694367 w 3916489"/>
              <a:gd name="connsiteY6494" fmla="*/ 2447698 h 2984464"/>
              <a:gd name="connsiteX6495" fmla="*/ 3694652 w 3916489"/>
              <a:gd name="connsiteY6495" fmla="*/ 2448838 h 2984464"/>
              <a:gd name="connsiteX6496" fmla="*/ 3695319 w 3916489"/>
              <a:gd name="connsiteY6496" fmla="*/ 2449978 h 2984464"/>
              <a:gd name="connsiteX6497" fmla="*/ 3695986 w 3916489"/>
              <a:gd name="connsiteY6497" fmla="*/ 2450833 h 2984464"/>
              <a:gd name="connsiteX6498" fmla="*/ 3698843 w 3916489"/>
              <a:gd name="connsiteY6498" fmla="*/ 2453017 h 2984464"/>
              <a:gd name="connsiteX6499" fmla="*/ 3699796 w 3916489"/>
              <a:gd name="connsiteY6499" fmla="*/ 2453017 h 2984464"/>
              <a:gd name="connsiteX6500" fmla="*/ 3700272 w 3916489"/>
              <a:gd name="connsiteY6500" fmla="*/ 2451687 h 2984464"/>
              <a:gd name="connsiteX6501" fmla="*/ 3700082 w 3916489"/>
              <a:gd name="connsiteY6501" fmla="*/ 2451213 h 2984464"/>
              <a:gd name="connsiteX6502" fmla="*/ 3699891 w 3916489"/>
              <a:gd name="connsiteY6502" fmla="*/ 2450073 h 2984464"/>
              <a:gd name="connsiteX6503" fmla="*/ 3700082 w 3916489"/>
              <a:gd name="connsiteY6503" fmla="*/ 2449313 h 2984464"/>
              <a:gd name="connsiteX6504" fmla="*/ 3700939 w 3916489"/>
              <a:gd name="connsiteY6504" fmla="*/ 2450073 h 2984464"/>
              <a:gd name="connsiteX6505" fmla="*/ 3701225 w 3916489"/>
              <a:gd name="connsiteY6505" fmla="*/ 2451687 h 2984464"/>
              <a:gd name="connsiteX6506" fmla="*/ 3701225 w 3916489"/>
              <a:gd name="connsiteY6506" fmla="*/ 2454347 h 2984464"/>
              <a:gd name="connsiteX6507" fmla="*/ 3701034 w 3916489"/>
              <a:gd name="connsiteY6507" fmla="*/ 2457007 h 2984464"/>
              <a:gd name="connsiteX6508" fmla="*/ 3700653 w 3916489"/>
              <a:gd name="connsiteY6508" fmla="*/ 2458717 h 2984464"/>
              <a:gd name="connsiteX6509" fmla="*/ 3699415 w 3916489"/>
              <a:gd name="connsiteY6509" fmla="*/ 2460046 h 2984464"/>
              <a:gd name="connsiteX6510" fmla="*/ 3697700 w 3916489"/>
              <a:gd name="connsiteY6510" fmla="*/ 2461281 h 2984464"/>
              <a:gd name="connsiteX6511" fmla="*/ 3696176 w 3916489"/>
              <a:gd name="connsiteY6511" fmla="*/ 2462991 h 2984464"/>
              <a:gd name="connsiteX6512" fmla="*/ 3695510 w 3916489"/>
              <a:gd name="connsiteY6512" fmla="*/ 2465746 h 2984464"/>
              <a:gd name="connsiteX6513" fmla="*/ 3694652 w 3916489"/>
              <a:gd name="connsiteY6513" fmla="*/ 2467550 h 2984464"/>
              <a:gd name="connsiteX6514" fmla="*/ 3692652 w 3916489"/>
              <a:gd name="connsiteY6514" fmla="*/ 2467170 h 2984464"/>
              <a:gd name="connsiteX6515" fmla="*/ 3690747 w 3916489"/>
              <a:gd name="connsiteY6515" fmla="*/ 2465935 h 2984464"/>
              <a:gd name="connsiteX6516" fmla="*/ 3689890 w 3916489"/>
              <a:gd name="connsiteY6516" fmla="*/ 2465176 h 2984464"/>
              <a:gd name="connsiteX6517" fmla="*/ 3689414 w 3916489"/>
              <a:gd name="connsiteY6517" fmla="*/ 2466980 h 2984464"/>
              <a:gd name="connsiteX6518" fmla="*/ 3688842 w 3916489"/>
              <a:gd name="connsiteY6518" fmla="*/ 2468975 h 2984464"/>
              <a:gd name="connsiteX6519" fmla="*/ 3688461 w 3916489"/>
              <a:gd name="connsiteY6519" fmla="*/ 2470970 h 2984464"/>
              <a:gd name="connsiteX6520" fmla="*/ 3687604 w 3916489"/>
              <a:gd name="connsiteY6520" fmla="*/ 2470685 h 2984464"/>
              <a:gd name="connsiteX6521" fmla="*/ 3686937 w 3916489"/>
              <a:gd name="connsiteY6521" fmla="*/ 2469545 h 2984464"/>
              <a:gd name="connsiteX6522" fmla="*/ 3686080 w 3916489"/>
              <a:gd name="connsiteY6522" fmla="*/ 2468405 h 2984464"/>
              <a:gd name="connsiteX6523" fmla="*/ 3685223 w 3916489"/>
              <a:gd name="connsiteY6523" fmla="*/ 2468025 h 2984464"/>
              <a:gd name="connsiteX6524" fmla="*/ 3684461 w 3916489"/>
              <a:gd name="connsiteY6524" fmla="*/ 2469355 h 2984464"/>
              <a:gd name="connsiteX6525" fmla="*/ 3684270 w 3916489"/>
              <a:gd name="connsiteY6525" fmla="*/ 2470970 h 2984464"/>
              <a:gd name="connsiteX6526" fmla="*/ 3684747 w 3916489"/>
              <a:gd name="connsiteY6526" fmla="*/ 2471540 h 2984464"/>
              <a:gd name="connsiteX6527" fmla="*/ 3685413 w 3916489"/>
              <a:gd name="connsiteY6527" fmla="*/ 2471635 h 2984464"/>
              <a:gd name="connsiteX6528" fmla="*/ 3685985 w 3916489"/>
              <a:gd name="connsiteY6528" fmla="*/ 2471920 h 2984464"/>
              <a:gd name="connsiteX6529" fmla="*/ 3687223 w 3916489"/>
              <a:gd name="connsiteY6529" fmla="*/ 2473819 h 2984464"/>
              <a:gd name="connsiteX6530" fmla="*/ 3687223 w 3916489"/>
              <a:gd name="connsiteY6530" fmla="*/ 2474769 h 2984464"/>
              <a:gd name="connsiteX6531" fmla="*/ 3685032 w 3916489"/>
              <a:gd name="connsiteY6531" fmla="*/ 2475339 h 2984464"/>
              <a:gd name="connsiteX6532" fmla="*/ 3684461 w 3916489"/>
              <a:gd name="connsiteY6532" fmla="*/ 2475814 h 2984464"/>
              <a:gd name="connsiteX6533" fmla="*/ 3684175 w 3916489"/>
              <a:gd name="connsiteY6533" fmla="*/ 2476669 h 2984464"/>
              <a:gd name="connsiteX6534" fmla="*/ 3684080 w 3916489"/>
              <a:gd name="connsiteY6534" fmla="*/ 2478094 h 2984464"/>
              <a:gd name="connsiteX6535" fmla="*/ 3684747 w 3916489"/>
              <a:gd name="connsiteY6535" fmla="*/ 2480563 h 2984464"/>
              <a:gd name="connsiteX6536" fmla="*/ 3686270 w 3916489"/>
              <a:gd name="connsiteY6536" fmla="*/ 2482178 h 2984464"/>
              <a:gd name="connsiteX6537" fmla="*/ 3693509 w 3916489"/>
              <a:gd name="connsiteY6537" fmla="*/ 2485978 h 2984464"/>
              <a:gd name="connsiteX6538" fmla="*/ 3696748 w 3916489"/>
              <a:gd name="connsiteY6538" fmla="*/ 2485693 h 2984464"/>
              <a:gd name="connsiteX6539" fmla="*/ 3706368 w 3916489"/>
              <a:gd name="connsiteY6539" fmla="*/ 2481323 h 2984464"/>
              <a:gd name="connsiteX6540" fmla="*/ 3709702 w 3916489"/>
              <a:gd name="connsiteY6540" fmla="*/ 2480943 h 2984464"/>
              <a:gd name="connsiteX6541" fmla="*/ 3711893 w 3916489"/>
              <a:gd name="connsiteY6541" fmla="*/ 2479709 h 2984464"/>
              <a:gd name="connsiteX6542" fmla="*/ 3712750 w 3916489"/>
              <a:gd name="connsiteY6542" fmla="*/ 2479424 h 2984464"/>
              <a:gd name="connsiteX6543" fmla="*/ 3714941 w 3916489"/>
              <a:gd name="connsiteY6543" fmla="*/ 2479424 h 2984464"/>
              <a:gd name="connsiteX6544" fmla="*/ 3715988 w 3916489"/>
              <a:gd name="connsiteY6544" fmla="*/ 2479709 h 2984464"/>
              <a:gd name="connsiteX6545" fmla="*/ 3716941 w 3916489"/>
              <a:gd name="connsiteY6545" fmla="*/ 2480183 h 2984464"/>
              <a:gd name="connsiteX6546" fmla="*/ 3715988 w 3916489"/>
              <a:gd name="connsiteY6546" fmla="*/ 2480848 h 2984464"/>
              <a:gd name="connsiteX6547" fmla="*/ 3712750 w 3916489"/>
              <a:gd name="connsiteY6547" fmla="*/ 2480943 h 2984464"/>
              <a:gd name="connsiteX6548" fmla="*/ 3711607 w 3916489"/>
              <a:gd name="connsiteY6548" fmla="*/ 2481513 h 2984464"/>
              <a:gd name="connsiteX6549" fmla="*/ 3710654 w 3916489"/>
              <a:gd name="connsiteY6549" fmla="*/ 2482368 h 2984464"/>
              <a:gd name="connsiteX6550" fmla="*/ 3709035 w 3916489"/>
              <a:gd name="connsiteY6550" fmla="*/ 2484363 h 2984464"/>
              <a:gd name="connsiteX6551" fmla="*/ 3706273 w 3916489"/>
              <a:gd name="connsiteY6551" fmla="*/ 2486263 h 2984464"/>
              <a:gd name="connsiteX6552" fmla="*/ 3705701 w 3916489"/>
              <a:gd name="connsiteY6552" fmla="*/ 2486832 h 2984464"/>
              <a:gd name="connsiteX6553" fmla="*/ 3705416 w 3916489"/>
              <a:gd name="connsiteY6553" fmla="*/ 2487782 h 2984464"/>
              <a:gd name="connsiteX6554" fmla="*/ 3704844 w 3916489"/>
              <a:gd name="connsiteY6554" fmla="*/ 2490537 h 2984464"/>
              <a:gd name="connsiteX6555" fmla="*/ 3704368 w 3916489"/>
              <a:gd name="connsiteY6555" fmla="*/ 2491677 h 2984464"/>
              <a:gd name="connsiteX6556" fmla="*/ 3703130 w 3916489"/>
              <a:gd name="connsiteY6556" fmla="*/ 2493766 h 2984464"/>
              <a:gd name="connsiteX6557" fmla="*/ 3702177 w 3916489"/>
              <a:gd name="connsiteY6557" fmla="*/ 2495856 h 2984464"/>
              <a:gd name="connsiteX6558" fmla="*/ 3702082 w 3916489"/>
              <a:gd name="connsiteY6558" fmla="*/ 2498041 h 2984464"/>
              <a:gd name="connsiteX6559" fmla="*/ 3703320 w 3916489"/>
              <a:gd name="connsiteY6559" fmla="*/ 2500605 h 2984464"/>
              <a:gd name="connsiteX6560" fmla="*/ 3705416 w 3916489"/>
              <a:gd name="connsiteY6560" fmla="*/ 2501935 h 2984464"/>
              <a:gd name="connsiteX6561" fmla="*/ 3709987 w 3916489"/>
              <a:gd name="connsiteY6561" fmla="*/ 2501175 h 2984464"/>
              <a:gd name="connsiteX6562" fmla="*/ 3712083 w 3916489"/>
              <a:gd name="connsiteY6562" fmla="*/ 2502315 h 2984464"/>
              <a:gd name="connsiteX6563" fmla="*/ 3710559 w 3916489"/>
              <a:gd name="connsiteY6563" fmla="*/ 2502220 h 2984464"/>
              <a:gd name="connsiteX6564" fmla="*/ 3708940 w 3916489"/>
              <a:gd name="connsiteY6564" fmla="*/ 2502695 h 2984464"/>
              <a:gd name="connsiteX6565" fmla="*/ 3707416 w 3916489"/>
              <a:gd name="connsiteY6565" fmla="*/ 2503550 h 2984464"/>
              <a:gd name="connsiteX6566" fmla="*/ 3706178 w 3916489"/>
              <a:gd name="connsiteY6566" fmla="*/ 2504690 h 2984464"/>
              <a:gd name="connsiteX6567" fmla="*/ 3707035 w 3916489"/>
              <a:gd name="connsiteY6567" fmla="*/ 2504595 h 2984464"/>
              <a:gd name="connsiteX6568" fmla="*/ 3707797 w 3916489"/>
              <a:gd name="connsiteY6568" fmla="*/ 2504785 h 2984464"/>
              <a:gd name="connsiteX6569" fmla="*/ 3708464 w 3916489"/>
              <a:gd name="connsiteY6569" fmla="*/ 2505355 h 2984464"/>
              <a:gd name="connsiteX6570" fmla="*/ 3708940 w 3916489"/>
              <a:gd name="connsiteY6570" fmla="*/ 2506400 h 2984464"/>
              <a:gd name="connsiteX6571" fmla="*/ 3708654 w 3916489"/>
              <a:gd name="connsiteY6571" fmla="*/ 2508014 h 2984464"/>
              <a:gd name="connsiteX6572" fmla="*/ 3710083 w 3916489"/>
              <a:gd name="connsiteY6572" fmla="*/ 2509534 h 2984464"/>
              <a:gd name="connsiteX6573" fmla="*/ 3713607 w 3916489"/>
              <a:gd name="connsiteY6573" fmla="*/ 2511339 h 2984464"/>
              <a:gd name="connsiteX6574" fmla="*/ 3719512 w 3916489"/>
              <a:gd name="connsiteY6574" fmla="*/ 2512384 h 2984464"/>
              <a:gd name="connsiteX6575" fmla="*/ 3721132 w 3916489"/>
              <a:gd name="connsiteY6575" fmla="*/ 2513809 h 2984464"/>
              <a:gd name="connsiteX6576" fmla="*/ 3719322 w 3916489"/>
              <a:gd name="connsiteY6576" fmla="*/ 2513049 h 2984464"/>
              <a:gd name="connsiteX6577" fmla="*/ 3709416 w 3916489"/>
              <a:gd name="connsiteY6577" fmla="*/ 2514093 h 2984464"/>
              <a:gd name="connsiteX6578" fmla="*/ 3708464 w 3916489"/>
              <a:gd name="connsiteY6578" fmla="*/ 2513904 h 2984464"/>
              <a:gd name="connsiteX6579" fmla="*/ 3708368 w 3916489"/>
              <a:gd name="connsiteY6579" fmla="*/ 2513713 h 2984464"/>
              <a:gd name="connsiteX6580" fmla="*/ 3707035 w 3916489"/>
              <a:gd name="connsiteY6580" fmla="*/ 2512289 h 2984464"/>
              <a:gd name="connsiteX6581" fmla="*/ 3706463 w 3916489"/>
              <a:gd name="connsiteY6581" fmla="*/ 2511909 h 2984464"/>
              <a:gd name="connsiteX6582" fmla="*/ 3700749 w 3916489"/>
              <a:gd name="connsiteY6582" fmla="*/ 2510484 h 2984464"/>
              <a:gd name="connsiteX6583" fmla="*/ 3700462 w 3916489"/>
              <a:gd name="connsiteY6583" fmla="*/ 2510769 h 2984464"/>
              <a:gd name="connsiteX6584" fmla="*/ 3700367 w 3916489"/>
              <a:gd name="connsiteY6584" fmla="*/ 2511244 h 2984464"/>
              <a:gd name="connsiteX6585" fmla="*/ 3700177 w 3916489"/>
              <a:gd name="connsiteY6585" fmla="*/ 2511434 h 2984464"/>
              <a:gd name="connsiteX6586" fmla="*/ 3699510 w 3916489"/>
              <a:gd name="connsiteY6586" fmla="*/ 2510579 h 2984464"/>
              <a:gd name="connsiteX6587" fmla="*/ 3698653 w 3916489"/>
              <a:gd name="connsiteY6587" fmla="*/ 2509914 h 2984464"/>
              <a:gd name="connsiteX6588" fmla="*/ 3698367 w 3916489"/>
              <a:gd name="connsiteY6588" fmla="*/ 2509819 h 2984464"/>
              <a:gd name="connsiteX6589" fmla="*/ 3697320 w 3916489"/>
              <a:gd name="connsiteY6589" fmla="*/ 2509819 h 2984464"/>
              <a:gd name="connsiteX6590" fmla="*/ 3696462 w 3916489"/>
              <a:gd name="connsiteY6590" fmla="*/ 2510009 h 2984464"/>
              <a:gd name="connsiteX6591" fmla="*/ 3695700 w 3916489"/>
              <a:gd name="connsiteY6591" fmla="*/ 2510484 h 2984464"/>
              <a:gd name="connsiteX6592" fmla="*/ 3694843 w 3916489"/>
              <a:gd name="connsiteY6592" fmla="*/ 2511434 h 2984464"/>
              <a:gd name="connsiteX6593" fmla="*/ 3694462 w 3916489"/>
              <a:gd name="connsiteY6593" fmla="*/ 2512479 h 2984464"/>
              <a:gd name="connsiteX6594" fmla="*/ 3694176 w 3916489"/>
              <a:gd name="connsiteY6594" fmla="*/ 2513619 h 2984464"/>
              <a:gd name="connsiteX6595" fmla="*/ 3693605 w 3916489"/>
              <a:gd name="connsiteY6595" fmla="*/ 2514473 h 2984464"/>
              <a:gd name="connsiteX6596" fmla="*/ 3692462 w 3916489"/>
              <a:gd name="connsiteY6596" fmla="*/ 2514663 h 2984464"/>
              <a:gd name="connsiteX6597" fmla="*/ 3692938 w 3916489"/>
              <a:gd name="connsiteY6597" fmla="*/ 2515993 h 2984464"/>
              <a:gd name="connsiteX6598" fmla="*/ 3693700 w 3916489"/>
              <a:gd name="connsiteY6598" fmla="*/ 2516753 h 2984464"/>
              <a:gd name="connsiteX6599" fmla="*/ 3694557 w 3916489"/>
              <a:gd name="connsiteY6599" fmla="*/ 2517418 h 2984464"/>
              <a:gd name="connsiteX6600" fmla="*/ 3695415 w 3916489"/>
              <a:gd name="connsiteY6600" fmla="*/ 2518368 h 2984464"/>
              <a:gd name="connsiteX6601" fmla="*/ 3695795 w 3916489"/>
              <a:gd name="connsiteY6601" fmla="*/ 2519887 h 2984464"/>
              <a:gd name="connsiteX6602" fmla="*/ 3695700 w 3916489"/>
              <a:gd name="connsiteY6602" fmla="*/ 2521407 h 2984464"/>
              <a:gd name="connsiteX6603" fmla="*/ 3695986 w 3916489"/>
              <a:gd name="connsiteY6603" fmla="*/ 2522547 h 2984464"/>
              <a:gd name="connsiteX6604" fmla="*/ 3697605 w 3916489"/>
              <a:gd name="connsiteY6604" fmla="*/ 2522832 h 2984464"/>
              <a:gd name="connsiteX6605" fmla="*/ 3698653 w 3916489"/>
              <a:gd name="connsiteY6605" fmla="*/ 2522547 h 2984464"/>
              <a:gd name="connsiteX6606" fmla="*/ 3700462 w 3916489"/>
              <a:gd name="connsiteY6606" fmla="*/ 2521407 h 2984464"/>
              <a:gd name="connsiteX6607" fmla="*/ 3701605 w 3916489"/>
              <a:gd name="connsiteY6607" fmla="*/ 2521217 h 2984464"/>
              <a:gd name="connsiteX6608" fmla="*/ 3702654 w 3916489"/>
              <a:gd name="connsiteY6608" fmla="*/ 2521597 h 2984464"/>
              <a:gd name="connsiteX6609" fmla="*/ 3703511 w 3916489"/>
              <a:gd name="connsiteY6609" fmla="*/ 2522547 h 2984464"/>
              <a:gd name="connsiteX6610" fmla="*/ 3704273 w 3916489"/>
              <a:gd name="connsiteY6610" fmla="*/ 2523592 h 2984464"/>
              <a:gd name="connsiteX6611" fmla="*/ 3705225 w 3916489"/>
              <a:gd name="connsiteY6611" fmla="*/ 2524542 h 2984464"/>
              <a:gd name="connsiteX6612" fmla="*/ 3704940 w 3916489"/>
              <a:gd name="connsiteY6612" fmla="*/ 2523402 h 2984464"/>
              <a:gd name="connsiteX6613" fmla="*/ 3704749 w 3916489"/>
              <a:gd name="connsiteY6613" fmla="*/ 2522927 h 2984464"/>
              <a:gd name="connsiteX6614" fmla="*/ 3713417 w 3916489"/>
              <a:gd name="connsiteY6614" fmla="*/ 2522927 h 2984464"/>
              <a:gd name="connsiteX6615" fmla="*/ 3715512 w 3916489"/>
              <a:gd name="connsiteY6615" fmla="*/ 2522167 h 2984464"/>
              <a:gd name="connsiteX6616" fmla="*/ 3716750 w 3916489"/>
              <a:gd name="connsiteY6616" fmla="*/ 2521882 h 2984464"/>
              <a:gd name="connsiteX6617" fmla="*/ 3717322 w 3916489"/>
              <a:gd name="connsiteY6617" fmla="*/ 2522452 h 2984464"/>
              <a:gd name="connsiteX6618" fmla="*/ 3717131 w 3916489"/>
              <a:gd name="connsiteY6618" fmla="*/ 2523592 h 2984464"/>
              <a:gd name="connsiteX6619" fmla="*/ 3716560 w 3916489"/>
              <a:gd name="connsiteY6619" fmla="*/ 2524352 h 2984464"/>
              <a:gd name="connsiteX6620" fmla="*/ 3711797 w 3916489"/>
              <a:gd name="connsiteY6620" fmla="*/ 2527867 h 2984464"/>
              <a:gd name="connsiteX6621" fmla="*/ 3708940 w 3916489"/>
              <a:gd name="connsiteY6621" fmla="*/ 2528531 h 2984464"/>
              <a:gd name="connsiteX6622" fmla="*/ 3708273 w 3916489"/>
              <a:gd name="connsiteY6622" fmla="*/ 2529101 h 2984464"/>
              <a:gd name="connsiteX6623" fmla="*/ 3708559 w 3916489"/>
              <a:gd name="connsiteY6623" fmla="*/ 2530431 h 2984464"/>
              <a:gd name="connsiteX6624" fmla="*/ 3714083 w 3916489"/>
              <a:gd name="connsiteY6624" fmla="*/ 2531096 h 2984464"/>
              <a:gd name="connsiteX6625" fmla="*/ 3715512 w 3916489"/>
              <a:gd name="connsiteY6625" fmla="*/ 2529956 h 2984464"/>
              <a:gd name="connsiteX6626" fmla="*/ 3718751 w 3916489"/>
              <a:gd name="connsiteY6626" fmla="*/ 2529006 h 2984464"/>
              <a:gd name="connsiteX6627" fmla="*/ 3720275 w 3916489"/>
              <a:gd name="connsiteY6627" fmla="*/ 2527867 h 2984464"/>
              <a:gd name="connsiteX6628" fmla="*/ 3720561 w 3916489"/>
              <a:gd name="connsiteY6628" fmla="*/ 2527297 h 2984464"/>
              <a:gd name="connsiteX6629" fmla="*/ 3720846 w 3916489"/>
              <a:gd name="connsiteY6629" fmla="*/ 2526347 h 2984464"/>
              <a:gd name="connsiteX6630" fmla="*/ 3721132 w 3916489"/>
              <a:gd name="connsiteY6630" fmla="*/ 2525302 h 2984464"/>
              <a:gd name="connsiteX6631" fmla="*/ 3721227 w 3916489"/>
              <a:gd name="connsiteY6631" fmla="*/ 2524162 h 2984464"/>
              <a:gd name="connsiteX6632" fmla="*/ 3721608 w 3916489"/>
              <a:gd name="connsiteY6632" fmla="*/ 2523212 h 2984464"/>
              <a:gd name="connsiteX6633" fmla="*/ 3722561 w 3916489"/>
              <a:gd name="connsiteY6633" fmla="*/ 2523117 h 2984464"/>
              <a:gd name="connsiteX6634" fmla="*/ 3724466 w 3916489"/>
              <a:gd name="connsiteY6634" fmla="*/ 2523687 h 2984464"/>
              <a:gd name="connsiteX6635" fmla="*/ 3723799 w 3916489"/>
              <a:gd name="connsiteY6635" fmla="*/ 2525872 h 2984464"/>
              <a:gd name="connsiteX6636" fmla="*/ 3723894 w 3916489"/>
              <a:gd name="connsiteY6636" fmla="*/ 2528721 h 2984464"/>
              <a:gd name="connsiteX6637" fmla="*/ 3724466 w 3916489"/>
              <a:gd name="connsiteY6637" fmla="*/ 2531476 h 2984464"/>
              <a:gd name="connsiteX6638" fmla="*/ 3725513 w 3916489"/>
              <a:gd name="connsiteY6638" fmla="*/ 2533471 h 2984464"/>
              <a:gd name="connsiteX6639" fmla="*/ 3726180 w 3916489"/>
              <a:gd name="connsiteY6639" fmla="*/ 2534135 h 2984464"/>
              <a:gd name="connsiteX6640" fmla="*/ 3728847 w 3916489"/>
              <a:gd name="connsiteY6640" fmla="*/ 2535940 h 2984464"/>
              <a:gd name="connsiteX6641" fmla="*/ 3730847 w 3916489"/>
              <a:gd name="connsiteY6641" fmla="*/ 2538125 h 2984464"/>
              <a:gd name="connsiteX6642" fmla="*/ 3731514 w 3916489"/>
              <a:gd name="connsiteY6642" fmla="*/ 2538410 h 2984464"/>
              <a:gd name="connsiteX6643" fmla="*/ 3735991 w 3916489"/>
              <a:gd name="connsiteY6643" fmla="*/ 2538410 h 2984464"/>
              <a:gd name="connsiteX6644" fmla="*/ 3736753 w 3916489"/>
              <a:gd name="connsiteY6644" fmla="*/ 2537650 h 2984464"/>
              <a:gd name="connsiteX6645" fmla="*/ 3737134 w 3916489"/>
              <a:gd name="connsiteY6645" fmla="*/ 2535940 h 2984464"/>
              <a:gd name="connsiteX6646" fmla="*/ 3737039 w 3916489"/>
              <a:gd name="connsiteY6646" fmla="*/ 2534230 h 2984464"/>
              <a:gd name="connsiteX6647" fmla="*/ 3736563 w 3916489"/>
              <a:gd name="connsiteY6647" fmla="*/ 2533471 h 2984464"/>
              <a:gd name="connsiteX6648" fmla="*/ 3735324 w 3916489"/>
              <a:gd name="connsiteY6648" fmla="*/ 2532331 h 2984464"/>
              <a:gd name="connsiteX6649" fmla="*/ 3734371 w 3916489"/>
              <a:gd name="connsiteY6649" fmla="*/ 2529861 h 2984464"/>
              <a:gd name="connsiteX6650" fmla="*/ 3734276 w 3916489"/>
              <a:gd name="connsiteY6650" fmla="*/ 2527107 h 2984464"/>
              <a:gd name="connsiteX6651" fmla="*/ 3735420 w 3916489"/>
              <a:gd name="connsiteY6651" fmla="*/ 2525397 h 2984464"/>
              <a:gd name="connsiteX6652" fmla="*/ 3735514 w 3916489"/>
              <a:gd name="connsiteY6652" fmla="*/ 2527202 h 2984464"/>
              <a:gd name="connsiteX6653" fmla="*/ 3735991 w 3916489"/>
              <a:gd name="connsiteY6653" fmla="*/ 2528341 h 2984464"/>
              <a:gd name="connsiteX6654" fmla="*/ 3737515 w 3916489"/>
              <a:gd name="connsiteY6654" fmla="*/ 2530621 h 2984464"/>
              <a:gd name="connsiteX6655" fmla="*/ 3738944 w 3916489"/>
              <a:gd name="connsiteY6655" fmla="*/ 2533661 h 2984464"/>
              <a:gd name="connsiteX6656" fmla="*/ 3739896 w 3916489"/>
              <a:gd name="connsiteY6656" fmla="*/ 2534991 h 2984464"/>
              <a:gd name="connsiteX6657" fmla="*/ 3741039 w 3916489"/>
              <a:gd name="connsiteY6657" fmla="*/ 2535845 h 2984464"/>
              <a:gd name="connsiteX6658" fmla="*/ 3739611 w 3916489"/>
              <a:gd name="connsiteY6658" fmla="*/ 2537840 h 2984464"/>
              <a:gd name="connsiteX6659" fmla="*/ 3737610 w 3916489"/>
              <a:gd name="connsiteY6659" fmla="*/ 2541639 h 2984464"/>
              <a:gd name="connsiteX6660" fmla="*/ 3736372 w 3916489"/>
              <a:gd name="connsiteY6660" fmla="*/ 2545629 h 2984464"/>
              <a:gd name="connsiteX6661" fmla="*/ 3737324 w 3916489"/>
              <a:gd name="connsiteY6661" fmla="*/ 2548193 h 2984464"/>
              <a:gd name="connsiteX6662" fmla="*/ 3737991 w 3916489"/>
              <a:gd name="connsiteY6662" fmla="*/ 2547624 h 2984464"/>
              <a:gd name="connsiteX6663" fmla="*/ 3739896 w 3916489"/>
              <a:gd name="connsiteY6663" fmla="*/ 2542114 h 2984464"/>
              <a:gd name="connsiteX6664" fmla="*/ 3741039 w 3916489"/>
              <a:gd name="connsiteY6664" fmla="*/ 2541165 h 2984464"/>
              <a:gd name="connsiteX6665" fmla="*/ 3741992 w 3916489"/>
              <a:gd name="connsiteY6665" fmla="*/ 2541450 h 2984464"/>
              <a:gd name="connsiteX6666" fmla="*/ 3743135 w 3916489"/>
              <a:gd name="connsiteY6666" fmla="*/ 2542114 h 2984464"/>
              <a:gd name="connsiteX6667" fmla="*/ 3744373 w 3916489"/>
              <a:gd name="connsiteY6667" fmla="*/ 2542399 h 2984464"/>
              <a:gd name="connsiteX6668" fmla="*/ 3742468 w 3916489"/>
              <a:gd name="connsiteY6668" fmla="*/ 2545914 h 2984464"/>
              <a:gd name="connsiteX6669" fmla="*/ 3742182 w 3916489"/>
              <a:gd name="connsiteY6669" fmla="*/ 2547528 h 2984464"/>
              <a:gd name="connsiteX6670" fmla="*/ 3742944 w 3916489"/>
              <a:gd name="connsiteY6670" fmla="*/ 2548954 h 2984464"/>
              <a:gd name="connsiteX6671" fmla="*/ 3747421 w 3916489"/>
              <a:gd name="connsiteY6671" fmla="*/ 2549808 h 2984464"/>
              <a:gd name="connsiteX6672" fmla="*/ 3746182 w 3916489"/>
              <a:gd name="connsiteY6672" fmla="*/ 2550663 h 2984464"/>
              <a:gd name="connsiteX6673" fmla="*/ 3744659 w 3916489"/>
              <a:gd name="connsiteY6673" fmla="*/ 2550568 h 2984464"/>
              <a:gd name="connsiteX6674" fmla="*/ 3742944 w 3916489"/>
              <a:gd name="connsiteY6674" fmla="*/ 2549903 h 2984464"/>
              <a:gd name="connsiteX6675" fmla="*/ 3741325 w 3916489"/>
              <a:gd name="connsiteY6675" fmla="*/ 2549618 h 2984464"/>
              <a:gd name="connsiteX6676" fmla="*/ 3740087 w 3916489"/>
              <a:gd name="connsiteY6676" fmla="*/ 2550663 h 2984464"/>
              <a:gd name="connsiteX6677" fmla="*/ 3739325 w 3916489"/>
              <a:gd name="connsiteY6677" fmla="*/ 2552563 h 2984464"/>
              <a:gd name="connsiteX6678" fmla="*/ 3740182 w 3916489"/>
              <a:gd name="connsiteY6678" fmla="*/ 2553228 h 2984464"/>
              <a:gd name="connsiteX6679" fmla="*/ 3741515 w 3916489"/>
              <a:gd name="connsiteY6679" fmla="*/ 2553418 h 2984464"/>
              <a:gd name="connsiteX6680" fmla="*/ 3742563 w 3916489"/>
              <a:gd name="connsiteY6680" fmla="*/ 2553798 h 2984464"/>
              <a:gd name="connsiteX6681" fmla="*/ 3741515 w 3916489"/>
              <a:gd name="connsiteY6681" fmla="*/ 2554273 h 2984464"/>
              <a:gd name="connsiteX6682" fmla="*/ 3741134 w 3916489"/>
              <a:gd name="connsiteY6682" fmla="*/ 2555697 h 2984464"/>
              <a:gd name="connsiteX6683" fmla="*/ 3740848 w 3916489"/>
              <a:gd name="connsiteY6683" fmla="*/ 2557407 h 2984464"/>
              <a:gd name="connsiteX6684" fmla="*/ 3740087 w 3916489"/>
              <a:gd name="connsiteY6684" fmla="*/ 2558642 h 2984464"/>
              <a:gd name="connsiteX6685" fmla="*/ 3739515 w 3916489"/>
              <a:gd name="connsiteY6685" fmla="*/ 2558452 h 2984464"/>
              <a:gd name="connsiteX6686" fmla="*/ 3738086 w 3916489"/>
              <a:gd name="connsiteY6686" fmla="*/ 2557027 h 2984464"/>
              <a:gd name="connsiteX6687" fmla="*/ 3737801 w 3916489"/>
              <a:gd name="connsiteY6687" fmla="*/ 2557407 h 2984464"/>
              <a:gd name="connsiteX6688" fmla="*/ 3737896 w 3916489"/>
              <a:gd name="connsiteY6688" fmla="*/ 2558547 h 2984464"/>
              <a:gd name="connsiteX6689" fmla="*/ 3738277 w 3916489"/>
              <a:gd name="connsiteY6689" fmla="*/ 2559497 h 2984464"/>
              <a:gd name="connsiteX6690" fmla="*/ 3739229 w 3916489"/>
              <a:gd name="connsiteY6690" fmla="*/ 2561112 h 2984464"/>
              <a:gd name="connsiteX6691" fmla="*/ 3741230 w 3916489"/>
              <a:gd name="connsiteY6691" fmla="*/ 2562821 h 2984464"/>
              <a:gd name="connsiteX6692" fmla="*/ 3743325 w 3916489"/>
              <a:gd name="connsiteY6692" fmla="*/ 2562346 h 2984464"/>
              <a:gd name="connsiteX6693" fmla="*/ 3744945 w 3916489"/>
              <a:gd name="connsiteY6693" fmla="*/ 2559877 h 2984464"/>
              <a:gd name="connsiteX6694" fmla="*/ 3745325 w 3916489"/>
              <a:gd name="connsiteY6694" fmla="*/ 2555412 h 2984464"/>
              <a:gd name="connsiteX6695" fmla="*/ 3746564 w 3916489"/>
              <a:gd name="connsiteY6695" fmla="*/ 2556457 h 2984464"/>
              <a:gd name="connsiteX6696" fmla="*/ 3747802 w 3916489"/>
              <a:gd name="connsiteY6696" fmla="*/ 2558072 h 2984464"/>
              <a:gd name="connsiteX6697" fmla="*/ 3748374 w 3916489"/>
              <a:gd name="connsiteY6697" fmla="*/ 2560067 h 2984464"/>
              <a:gd name="connsiteX6698" fmla="*/ 3747516 w 3916489"/>
              <a:gd name="connsiteY6698" fmla="*/ 2562726 h 2984464"/>
              <a:gd name="connsiteX6699" fmla="*/ 3746754 w 3916489"/>
              <a:gd name="connsiteY6699" fmla="*/ 2563201 h 2984464"/>
              <a:gd name="connsiteX6700" fmla="*/ 3745706 w 3916489"/>
              <a:gd name="connsiteY6700" fmla="*/ 2563296 h 2984464"/>
              <a:gd name="connsiteX6701" fmla="*/ 3744754 w 3916489"/>
              <a:gd name="connsiteY6701" fmla="*/ 2563581 h 2984464"/>
              <a:gd name="connsiteX6702" fmla="*/ 3744373 w 3916489"/>
              <a:gd name="connsiteY6702" fmla="*/ 2564626 h 2984464"/>
              <a:gd name="connsiteX6703" fmla="*/ 3744563 w 3916489"/>
              <a:gd name="connsiteY6703" fmla="*/ 2565861 h 2984464"/>
              <a:gd name="connsiteX6704" fmla="*/ 3744945 w 3916489"/>
              <a:gd name="connsiteY6704" fmla="*/ 2566431 h 2984464"/>
              <a:gd name="connsiteX6705" fmla="*/ 3745611 w 3916489"/>
              <a:gd name="connsiteY6705" fmla="*/ 2566621 h 2984464"/>
              <a:gd name="connsiteX6706" fmla="*/ 3746468 w 3916489"/>
              <a:gd name="connsiteY6706" fmla="*/ 2566621 h 2984464"/>
              <a:gd name="connsiteX6707" fmla="*/ 3748945 w 3916489"/>
              <a:gd name="connsiteY6707" fmla="*/ 2565481 h 2984464"/>
              <a:gd name="connsiteX6708" fmla="*/ 3749421 w 3916489"/>
              <a:gd name="connsiteY6708" fmla="*/ 2565101 h 2984464"/>
              <a:gd name="connsiteX6709" fmla="*/ 3749897 w 3916489"/>
              <a:gd name="connsiteY6709" fmla="*/ 2563961 h 2984464"/>
              <a:gd name="connsiteX6710" fmla="*/ 3750279 w 3916489"/>
              <a:gd name="connsiteY6710" fmla="*/ 2562346 h 2984464"/>
              <a:gd name="connsiteX6711" fmla="*/ 3750469 w 3916489"/>
              <a:gd name="connsiteY6711" fmla="*/ 2560922 h 2984464"/>
              <a:gd name="connsiteX6712" fmla="*/ 3750279 w 3916489"/>
              <a:gd name="connsiteY6712" fmla="*/ 2560257 h 2984464"/>
              <a:gd name="connsiteX6713" fmla="*/ 3750469 w 3916489"/>
              <a:gd name="connsiteY6713" fmla="*/ 2559022 h 2984464"/>
              <a:gd name="connsiteX6714" fmla="*/ 3750659 w 3916489"/>
              <a:gd name="connsiteY6714" fmla="*/ 2556362 h 2984464"/>
              <a:gd name="connsiteX6715" fmla="*/ 3751326 w 3916489"/>
              <a:gd name="connsiteY6715" fmla="*/ 2553798 h 2984464"/>
              <a:gd name="connsiteX6716" fmla="*/ 3752850 w 3916489"/>
              <a:gd name="connsiteY6716" fmla="*/ 2552848 h 2984464"/>
              <a:gd name="connsiteX6717" fmla="*/ 3752088 w 3916489"/>
              <a:gd name="connsiteY6717" fmla="*/ 2555507 h 2984464"/>
              <a:gd name="connsiteX6718" fmla="*/ 3751802 w 3916489"/>
              <a:gd name="connsiteY6718" fmla="*/ 2557027 h 2984464"/>
              <a:gd name="connsiteX6719" fmla="*/ 3751802 w 3916489"/>
              <a:gd name="connsiteY6719" fmla="*/ 2558547 h 2984464"/>
              <a:gd name="connsiteX6720" fmla="*/ 3752279 w 3916489"/>
              <a:gd name="connsiteY6720" fmla="*/ 2559877 h 2984464"/>
              <a:gd name="connsiteX6721" fmla="*/ 3753612 w 3916489"/>
              <a:gd name="connsiteY6721" fmla="*/ 2561491 h 2984464"/>
              <a:gd name="connsiteX6722" fmla="*/ 3754184 w 3916489"/>
              <a:gd name="connsiteY6722" fmla="*/ 2562726 h 2984464"/>
              <a:gd name="connsiteX6723" fmla="*/ 3753517 w 3916489"/>
              <a:gd name="connsiteY6723" fmla="*/ 2562631 h 2984464"/>
              <a:gd name="connsiteX6724" fmla="*/ 3752945 w 3916489"/>
              <a:gd name="connsiteY6724" fmla="*/ 2562821 h 2984464"/>
              <a:gd name="connsiteX6725" fmla="*/ 3751898 w 3916489"/>
              <a:gd name="connsiteY6725" fmla="*/ 2563486 h 2984464"/>
              <a:gd name="connsiteX6726" fmla="*/ 3752374 w 3916489"/>
              <a:gd name="connsiteY6726" fmla="*/ 2564151 h 2984464"/>
              <a:gd name="connsiteX6727" fmla="*/ 3752945 w 3916489"/>
              <a:gd name="connsiteY6727" fmla="*/ 2564721 h 2984464"/>
              <a:gd name="connsiteX6728" fmla="*/ 3753517 w 3916489"/>
              <a:gd name="connsiteY6728" fmla="*/ 2565006 h 2984464"/>
              <a:gd name="connsiteX6729" fmla="*/ 3754184 w 3916489"/>
              <a:gd name="connsiteY6729" fmla="*/ 2565101 h 2984464"/>
              <a:gd name="connsiteX6730" fmla="*/ 3754850 w 3916489"/>
              <a:gd name="connsiteY6730" fmla="*/ 2565291 h 2984464"/>
              <a:gd name="connsiteX6731" fmla="*/ 3754850 w 3916489"/>
              <a:gd name="connsiteY6731" fmla="*/ 2565956 h 2984464"/>
              <a:gd name="connsiteX6732" fmla="*/ 3754660 w 3916489"/>
              <a:gd name="connsiteY6732" fmla="*/ 2566906 h 2984464"/>
              <a:gd name="connsiteX6733" fmla="*/ 3754850 w 3916489"/>
              <a:gd name="connsiteY6733" fmla="*/ 2567856 h 2984464"/>
              <a:gd name="connsiteX6734" fmla="*/ 3755803 w 3916489"/>
              <a:gd name="connsiteY6734" fmla="*/ 2568900 h 2984464"/>
              <a:gd name="connsiteX6735" fmla="*/ 3757136 w 3916489"/>
              <a:gd name="connsiteY6735" fmla="*/ 2569470 h 2984464"/>
              <a:gd name="connsiteX6736" fmla="*/ 3759708 w 3916489"/>
              <a:gd name="connsiteY6736" fmla="*/ 2569945 h 2984464"/>
              <a:gd name="connsiteX6737" fmla="*/ 3759708 w 3916489"/>
              <a:gd name="connsiteY6737" fmla="*/ 2570800 h 2984464"/>
              <a:gd name="connsiteX6738" fmla="*/ 3757994 w 3916489"/>
              <a:gd name="connsiteY6738" fmla="*/ 2570800 h 2984464"/>
              <a:gd name="connsiteX6739" fmla="*/ 3757232 w 3916489"/>
              <a:gd name="connsiteY6739" fmla="*/ 2570990 h 2984464"/>
              <a:gd name="connsiteX6740" fmla="*/ 3756470 w 3916489"/>
              <a:gd name="connsiteY6740" fmla="*/ 2571465 h 2984464"/>
              <a:gd name="connsiteX6741" fmla="*/ 3757517 w 3916489"/>
              <a:gd name="connsiteY6741" fmla="*/ 2572225 h 2984464"/>
              <a:gd name="connsiteX6742" fmla="*/ 3759898 w 3916489"/>
              <a:gd name="connsiteY6742" fmla="*/ 2572890 h 2984464"/>
              <a:gd name="connsiteX6743" fmla="*/ 3760661 w 3916489"/>
              <a:gd name="connsiteY6743" fmla="*/ 2574030 h 2984464"/>
              <a:gd name="connsiteX6744" fmla="*/ 3759422 w 3916489"/>
              <a:gd name="connsiteY6744" fmla="*/ 2575645 h 2984464"/>
              <a:gd name="connsiteX6745" fmla="*/ 3755803 w 3916489"/>
              <a:gd name="connsiteY6745" fmla="*/ 2577544 h 2984464"/>
              <a:gd name="connsiteX6746" fmla="*/ 3754184 w 3916489"/>
              <a:gd name="connsiteY6746" fmla="*/ 2578874 h 2984464"/>
              <a:gd name="connsiteX6747" fmla="*/ 3755803 w 3916489"/>
              <a:gd name="connsiteY6747" fmla="*/ 2578874 h 2984464"/>
              <a:gd name="connsiteX6748" fmla="*/ 3758279 w 3916489"/>
              <a:gd name="connsiteY6748" fmla="*/ 2579919 h 2984464"/>
              <a:gd name="connsiteX6749" fmla="*/ 3759804 w 3916489"/>
              <a:gd name="connsiteY6749" fmla="*/ 2579539 h 2984464"/>
              <a:gd name="connsiteX6750" fmla="*/ 3760184 w 3916489"/>
              <a:gd name="connsiteY6750" fmla="*/ 2578969 h 2984464"/>
              <a:gd name="connsiteX6751" fmla="*/ 3760565 w 3916489"/>
              <a:gd name="connsiteY6751" fmla="*/ 2578209 h 2984464"/>
              <a:gd name="connsiteX6752" fmla="*/ 3761042 w 3916489"/>
              <a:gd name="connsiteY6752" fmla="*/ 2577449 h 2984464"/>
              <a:gd name="connsiteX6753" fmla="*/ 3761899 w 3916489"/>
              <a:gd name="connsiteY6753" fmla="*/ 2577164 h 2984464"/>
              <a:gd name="connsiteX6754" fmla="*/ 3762661 w 3916489"/>
              <a:gd name="connsiteY6754" fmla="*/ 2577259 h 2984464"/>
              <a:gd name="connsiteX6755" fmla="*/ 3763328 w 3916489"/>
              <a:gd name="connsiteY6755" fmla="*/ 2577544 h 2984464"/>
              <a:gd name="connsiteX6756" fmla="*/ 3763804 w 3916489"/>
              <a:gd name="connsiteY6756" fmla="*/ 2578019 h 2984464"/>
              <a:gd name="connsiteX6757" fmla="*/ 3763995 w 3916489"/>
              <a:gd name="connsiteY6757" fmla="*/ 2578779 h 2984464"/>
              <a:gd name="connsiteX6758" fmla="*/ 3763423 w 3916489"/>
              <a:gd name="connsiteY6758" fmla="*/ 2580204 h 2984464"/>
              <a:gd name="connsiteX6759" fmla="*/ 3760661 w 3916489"/>
              <a:gd name="connsiteY6759" fmla="*/ 2581059 h 2984464"/>
              <a:gd name="connsiteX6760" fmla="*/ 3759422 w 3916489"/>
              <a:gd name="connsiteY6760" fmla="*/ 2582009 h 2984464"/>
              <a:gd name="connsiteX6761" fmla="*/ 3758755 w 3916489"/>
              <a:gd name="connsiteY6761" fmla="*/ 2583718 h 2984464"/>
              <a:gd name="connsiteX6762" fmla="*/ 3758565 w 3916489"/>
              <a:gd name="connsiteY6762" fmla="*/ 2585808 h 2984464"/>
              <a:gd name="connsiteX6763" fmla="*/ 3758946 w 3916489"/>
              <a:gd name="connsiteY6763" fmla="*/ 2587803 h 2984464"/>
              <a:gd name="connsiteX6764" fmla="*/ 3759994 w 3916489"/>
              <a:gd name="connsiteY6764" fmla="*/ 2589228 h 2984464"/>
              <a:gd name="connsiteX6765" fmla="*/ 3762090 w 3916489"/>
              <a:gd name="connsiteY6765" fmla="*/ 2585903 h 2984464"/>
              <a:gd name="connsiteX6766" fmla="*/ 3765232 w 3916489"/>
              <a:gd name="connsiteY6766" fmla="*/ 2587993 h 2984464"/>
              <a:gd name="connsiteX6767" fmla="*/ 3768662 w 3916489"/>
              <a:gd name="connsiteY6767" fmla="*/ 2591127 h 2984464"/>
              <a:gd name="connsiteX6768" fmla="*/ 3771615 w 3916489"/>
              <a:gd name="connsiteY6768" fmla="*/ 2590842 h 2984464"/>
              <a:gd name="connsiteX6769" fmla="*/ 3770852 w 3916489"/>
              <a:gd name="connsiteY6769" fmla="*/ 2589323 h 2984464"/>
              <a:gd name="connsiteX6770" fmla="*/ 3771329 w 3916489"/>
              <a:gd name="connsiteY6770" fmla="*/ 2588943 h 2984464"/>
              <a:gd name="connsiteX6771" fmla="*/ 3772376 w 3916489"/>
              <a:gd name="connsiteY6771" fmla="*/ 2589417 h 2984464"/>
              <a:gd name="connsiteX6772" fmla="*/ 3773329 w 3916489"/>
              <a:gd name="connsiteY6772" fmla="*/ 2590367 h 2984464"/>
              <a:gd name="connsiteX6773" fmla="*/ 3774377 w 3916489"/>
              <a:gd name="connsiteY6773" fmla="*/ 2591032 h 2984464"/>
              <a:gd name="connsiteX6774" fmla="*/ 3778758 w 3916489"/>
              <a:gd name="connsiteY6774" fmla="*/ 2591602 h 2984464"/>
              <a:gd name="connsiteX6775" fmla="*/ 3778472 w 3916489"/>
              <a:gd name="connsiteY6775" fmla="*/ 2590462 h 2984464"/>
              <a:gd name="connsiteX6776" fmla="*/ 3778663 w 3916489"/>
              <a:gd name="connsiteY6776" fmla="*/ 2589417 h 2984464"/>
              <a:gd name="connsiteX6777" fmla="*/ 3779044 w 3916489"/>
              <a:gd name="connsiteY6777" fmla="*/ 2588278 h 2984464"/>
              <a:gd name="connsiteX6778" fmla="*/ 3779234 w 3916489"/>
              <a:gd name="connsiteY6778" fmla="*/ 2586758 h 2984464"/>
              <a:gd name="connsiteX6779" fmla="*/ 3779139 w 3916489"/>
              <a:gd name="connsiteY6779" fmla="*/ 2585523 h 2984464"/>
              <a:gd name="connsiteX6780" fmla="*/ 3778948 w 3916489"/>
              <a:gd name="connsiteY6780" fmla="*/ 2584383 h 2984464"/>
              <a:gd name="connsiteX6781" fmla="*/ 3778854 w 3916489"/>
              <a:gd name="connsiteY6781" fmla="*/ 2583243 h 2984464"/>
              <a:gd name="connsiteX6782" fmla="*/ 3779234 w 3916489"/>
              <a:gd name="connsiteY6782" fmla="*/ 2581914 h 2984464"/>
              <a:gd name="connsiteX6783" fmla="*/ 3778282 w 3916489"/>
              <a:gd name="connsiteY6783" fmla="*/ 2581154 h 2984464"/>
              <a:gd name="connsiteX6784" fmla="*/ 3780473 w 3916489"/>
              <a:gd name="connsiteY6784" fmla="*/ 2581154 h 2984464"/>
              <a:gd name="connsiteX6785" fmla="*/ 3781520 w 3916489"/>
              <a:gd name="connsiteY6785" fmla="*/ 2580964 h 2984464"/>
              <a:gd name="connsiteX6786" fmla="*/ 3782568 w 3916489"/>
              <a:gd name="connsiteY6786" fmla="*/ 2580489 h 2984464"/>
              <a:gd name="connsiteX6787" fmla="*/ 3781901 w 3916489"/>
              <a:gd name="connsiteY6787" fmla="*/ 2578969 h 2984464"/>
              <a:gd name="connsiteX6788" fmla="*/ 3781901 w 3916489"/>
              <a:gd name="connsiteY6788" fmla="*/ 2577354 h 2984464"/>
              <a:gd name="connsiteX6789" fmla="*/ 3654362 w 3916489"/>
              <a:gd name="connsiteY6789" fmla="*/ 2361356 h 2984464"/>
              <a:gd name="connsiteX6790" fmla="*/ 3656076 w 3916489"/>
              <a:gd name="connsiteY6790" fmla="*/ 2362496 h 2984464"/>
              <a:gd name="connsiteX6791" fmla="*/ 3656552 w 3916489"/>
              <a:gd name="connsiteY6791" fmla="*/ 2363731 h 2984464"/>
              <a:gd name="connsiteX6792" fmla="*/ 3657410 w 3916489"/>
              <a:gd name="connsiteY6792" fmla="*/ 2366865 h 2984464"/>
              <a:gd name="connsiteX6793" fmla="*/ 3657886 w 3916489"/>
              <a:gd name="connsiteY6793" fmla="*/ 2367530 h 2984464"/>
              <a:gd name="connsiteX6794" fmla="*/ 3658934 w 3916489"/>
              <a:gd name="connsiteY6794" fmla="*/ 2367435 h 2984464"/>
              <a:gd name="connsiteX6795" fmla="*/ 3659696 w 3916489"/>
              <a:gd name="connsiteY6795" fmla="*/ 2367055 h 2984464"/>
              <a:gd name="connsiteX6796" fmla="*/ 3660363 w 3916489"/>
              <a:gd name="connsiteY6796" fmla="*/ 2366390 h 2984464"/>
              <a:gd name="connsiteX6797" fmla="*/ 3662172 w 3916489"/>
              <a:gd name="connsiteY6797" fmla="*/ 2362970 h 2984464"/>
              <a:gd name="connsiteX6798" fmla="*/ 3662362 w 3916489"/>
              <a:gd name="connsiteY6798" fmla="*/ 2361831 h 2984464"/>
              <a:gd name="connsiteX6799" fmla="*/ 3660743 w 3916489"/>
              <a:gd name="connsiteY6799" fmla="*/ 2358126 h 2984464"/>
              <a:gd name="connsiteX6800" fmla="*/ 3660743 w 3916489"/>
              <a:gd name="connsiteY6800" fmla="*/ 2357176 h 2984464"/>
              <a:gd name="connsiteX6801" fmla="*/ 3660839 w 3916489"/>
              <a:gd name="connsiteY6801" fmla="*/ 2355751 h 2984464"/>
              <a:gd name="connsiteX6802" fmla="*/ 3660553 w 3916489"/>
              <a:gd name="connsiteY6802" fmla="*/ 2354517 h 2984464"/>
              <a:gd name="connsiteX6803" fmla="*/ 3658648 w 3916489"/>
              <a:gd name="connsiteY6803" fmla="*/ 2353662 h 2984464"/>
              <a:gd name="connsiteX6804" fmla="*/ 3657791 w 3916489"/>
              <a:gd name="connsiteY6804" fmla="*/ 2352902 h 2984464"/>
              <a:gd name="connsiteX6805" fmla="*/ 3657315 w 3916489"/>
              <a:gd name="connsiteY6805" fmla="*/ 2351667 h 2984464"/>
              <a:gd name="connsiteX6806" fmla="*/ 3657695 w 3916489"/>
              <a:gd name="connsiteY6806" fmla="*/ 2350052 h 2984464"/>
              <a:gd name="connsiteX6807" fmla="*/ 3661696 w 3916489"/>
              <a:gd name="connsiteY6807" fmla="*/ 2341124 h 2984464"/>
              <a:gd name="connsiteX6808" fmla="*/ 3660648 w 3916489"/>
              <a:gd name="connsiteY6808" fmla="*/ 2340269 h 2984464"/>
              <a:gd name="connsiteX6809" fmla="*/ 3659505 w 3916489"/>
              <a:gd name="connsiteY6809" fmla="*/ 2339604 h 2984464"/>
              <a:gd name="connsiteX6810" fmla="*/ 3658267 w 3916489"/>
              <a:gd name="connsiteY6810" fmla="*/ 2339319 h 2984464"/>
              <a:gd name="connsiteX6811" fmla="*/ 3655981 w 3916489"/>
              <a:gd name="connsiteY6811" fmla="*/ 2340364 h 2984464"/>
              <a:gd name="connsiteX6812" fmla="*/ 3655219 w 3916489"/>
              <a:gd name="connsiteY6812" fmla="*/ 2339794 h 2984464"/>
              <a:gd name="connsiteX6813" fmla="*/ 3653886 w 3916489"/>
              <a:gd name="connsiteY6813" fmla="*/ 2337799 h 2984464"/>
              <a:gd name="connsiteX6814" fmla="*/ 3651885 w 3916489"/>
              <a:gd name="connsiteY6814" fmla="*/ 2336279 h 2984464"/>
              <a:gd name="connsiteX6815" fmla="*/ 3651695 w 3916489"/>
              <a:gd name="connsiteY6815" fmla="*/ 2337324 h 2984464"/>
              <a:gd name="connsiteX6816" fmla="*/ 3652171 w 3916489"/>
              <a:gd name="connsiteY6816" fmla="*/ 2339889 h 2984464"/>
              <a:gd name="connsiteX6817" fmla="*/ 3652457 w 3916489"/>
              <a:gd name="connsiteY6817" fmla="*/ 2342738 h 2984464"/>
              <a:gd name="connsiteX6818" fmla="*/ 3652266 w 3916489"/>
              <a:gd name="connsiteY6818" fmla="*/ 2344068 h 2984464"/>
              <a:gd name="connsiteX6819" fmla="*/ 3651790 w 3916489"/>
              <a:gd name="connsiteY6819" fmla="*/ 2346063 h 2984464"/>
              <a:gd name="connsiteX6820" fmla="*/ 3651314 w 3916489"/>
              <a:gd name="connsiteY6820" fmla="*/ 2347868 h 2984464"/>
              <a:gd name="connsiteX6821" fmla="*/ 3650838 w 3916489"/>
              <a:gd name="connsiteY6821" fmla="*/ 2348627 h 2984464"/>
              <a:gd name="connsiteX6822" fmla="*/ 3650266 w 3916489"/>
              <a:gd name="connsiteY6822" fmla="*/ 2348723 h 2984464"/>
              <a:gd name="connsiteX6823" fmla="*/ 3649028 w 3916489"/>
              <a:gd name="connsiteY6823" fmla="*/ 2349292 h 2984464"/>
              <a:gd name="connsiteX6824" fmla="*/ 3648456 w 3916489"/>
              <a:gd name="connsiteY6824" fmla="*/ 2349388 h 2984464"/>
              <a:gd name="connsiteX6825" fmla="*/ 3647885 w 3916489"/>
              <a:gd name="connsiteY6825" fmla="*/ 2349672 h 2984464"/>
              <a:gd name="connsiteX6826" fmla="*/ 3647980 w 3916489"/>
              <a:gd name="connsiteY6826" fmla="*/ 2350432 h 2984464"/>
              <a:gd name="connsiteX6827" fmla="*/ 3648266 w 3916489"/>
              <a:gd name="connsiteY6827" fmla="*/ 2351287 h 2984464"/>
              <a:gd name="connsiteX6828" fmla="*/ 3648266 w 3916489"/>
              <a:gd name="connsiteY6828" fmla="*/ 2352047 h 2984464"/>
              <a:gd name="connsiteX6829" fmla="*/ 3646742 w 3916489"/>
              <a:gd name="connsiteY6829" fmla="*/ 2354707 h 2984464"/>
              <a:gd name="connsiteX6830" fmla="*/ 3644932 w 3916489"/>
              <a:gd name="connsiteY6830" fmla="*/ 2356701 h 2984464"/>
              <a:gd name="connsiteX6831" fmla="*/ 3642932 w 3916489"/>
              <a:gd name="connsiteY6831" fmla="*/ 2357176 h 2984464"/>
              <a:gd name="connsiteX6832" fmla="*/ 3640836 w 3916489"/>
              <a:gd name="connsiteY6832" fmla="*/ 2355372 h 2984464"/>
              <a:gd name="connsiteX6833" fmla="*/ 3643408 w 3916489"/>
              <a:gd name="connsiteY6833" fmla="*/ 2355182 h 2984464"/>
              <a:gd name="connsiteX6834" fmla="*/ 3644361 w 3916489"/>
              <a:gd name="connsiteY6834" fmla="*/ 2354517 h 2984464"/>
              <a:gd name="connsiteX6835" fmla="*/ 3645218 w 3916489"/>
              <a:gd name="connsiteY6835" fmla="*/ 2353092 h 2984464"/>
              <a:gd name="connsiteX6836" fmla="*/ 3645598 w 3916489"/>
              <a:gd name="connsiteY6836" fmla="*/ 2352237 h 2984464"/>
              <a:gd name="connsiteX6837" fmla="*/ 3646361 w 3916489"/>
              <a:gd name="connsiteY6837" fmla="*/ 2349292 h 2984464"/>
              <a:gd name="connsiteX6838" fmla="*/ 3646647 w 3916489"/>
              <a:gd name="connsiteY6838" fmla="*/ 2348818 h 2984464"/>
              <a:gd name="connsiteX6839" fmla="*/ 3647408 w 3916489"/>
              <a:gd name="connsiteY6839" fmla="*/ 2348058 h 2984464"/>
              <a:gd name="connsiteX6840" fmla="*/ 3647790 w 3916489"/>
              <a:gd name="connsiteY6840" fmla="*/ 2347678 h 2984464"/>
              <a:gd name="connsiteX6841" fmla="*/ 3647885 w 3916489"/>
              <a:gd name="connsiteY6841" fmla="*/ 2346633 h 2984464"/>
              <a:gd name="connsiteX6842" fmla="*/ 3647790 w 3916489"/>
              <a:gd name="connsiteY6842" fmla="*/ 2345493 h 2984464"/>
              <a:gd name="connsiteX6843" fmla="*/ 3647790 w 3916489"/>
              <a:gd name="connsiteY6843" fmla="*/ 2344543 h 2984464"/>
              <a:gd name="connsiteX6844" fmla="*/ 3648742 w 3916489"/>
              <a:gd name="connsiteY6844" fmla="*/ 2343783 h 2984464"/>
              <a:gd name="connsiteX6845" fmla="*/ 3649028 w 3916489"/>
              <a:gd name="connsiteY6845" fmla="*/ 2342929 h 2984464"/>
              <a:gd name="connsiteX6846" fmla="*/ 3649028 w 3916489"/>
              <a:gd name="connsiteY6846" fmla="*/ 2342074 h 2984464"/>
              <a:gd name="connsiteX6847" fmla="*/ 3648551 w 3916489"/>
              <a:gd name="connsiteY6847" fmla="*/ 2341694 h 2984464"/>
              <a:gd name="connsiteX6848" fmla="*/ 3648075 w 3916489"/>
              <a:gd name="connsiteY6848" fmla="*/ 2340839 h 2984464"/>
              <a:gd name="connsiteX6849" fmla="*/ 3647408 w 3916489"/>
              <a:gd name="connsiteY6849" fmla="*/ 2336944 h 2984464"/>
              <a:gd name="connsiteX6850" fmla="*/ 3647027 w 3916489"/>
              <a:gd name="connsiteY6850" fmla="*/ 2335614 h 2984464"/>
              <a:gd name="connsiteX6851" fmla="*/ 3646647 w 3916489"/>
              <a:gd name="connsiteY6851" fmla="*/ 2336184 h 2984464"/>
              <a:gd name="connsiteX6852" fmla="*/ 3645980 w 3916489"/>
              <a:gd name="connsiteY6852" fmla="*/ 2336849 h 2984464"/>
              <a:gd name="connsiteX6853" fmla="*/ 3645598 w 3916489"/>
              <a:gd name="connsiteY6853" fmla="*/ 2337419 h 2984464"/>
              <a:gd name="connsiteX6854" fmla="*/ 3645122 w 3916489"/>
              <a:gd name="connsiteY6854" fmla="*/ 2333240 h 2984464"/>
              <a:gd name="connsiteX6855" fmla="*/ 3644646 w 3916489"/>
              <a:gd name="connsiteY6855" fmla="*/ 2332575 h 2984464"/>
              <a:gd name="connsiteX6856" fmla="*/ 3643312 w 3916489"/>
              <a:gd name="connsiteY6856" fmla="*/ 2333050 h 2984464"/>
              <a:gd name="connsiteX6857" fmla="*/ 3643599 w 3916489"/>
              <a:gd name="connsiteY6857" fmla="*/ 2328870 h 2984464"/>
              <a:gd name="connsiteX6858" fmla="*/ 3641789 w 3916489"/>
              <a:gd name="connsiteY6858" fmla="*/ 2326401 h 2984464"/>
              <a:gd name="connsiteX6859" fmla="*/ 3639121 w 3916489"/>
              <a:gd name="connsiteY6859" fmla="*/ 2325166 h 2984464"/>
              <a:gd name="connsiteX6860" fmla="*/ 3636740 w 3916489"/>
              <a:gd name="connsiteY6860" fmla="*/ 2324501 h 2984464"/>
              <a:gd name="connsiteX6861" fmla="*/ 3635407 w 3916489"/>
              <a:gd name="connsiteY6861" fmla="*/ 2323076 h 2984464"/>
              <a:gd name="connsiteX6862" fmla="*/ 3633883 w 3916489"/>
              <a:gd name="connsiteY6862" fmla="*/ 2322506 h 2984464"/>
              <a:gd name="connsiteX6863" fmla="*/ 3630645 w 3916489"/>
              <a:gd name="connsiteY6863" fmla="*/ 2321842 h 2984464"/>
              <a:gd name="connsiteX6864" fmla="*/ 3626263 w 3916489"/>
              <a:gd name="connsiteY6864" fmla="*/ 2319467 h 2984464"/>
              <a:gd name="connsiteX6865" fmla="*/ 3624549 w 3916489"/>
              <a:gd name="connsiteY6865" fmla="*/ 2319372 h 2984464"/>
              <a:gd name="connsiteX6866" fmla="*/ 3627406 w 3916489"/>
              <a:gd name="connsiteY6866" fmla="*/ 2320987 h 2984464"/>
              <a:gd name="connsiteX6867" fmla="*/ 3628263 w 3916489"/>
              <a:gd name="connsiteY6867" fmla="*/ 2321842 h 2984464"/>
              <a:gd name="connsiteX6868" fmla="*/ 3628073 w 3916489"/>
              <a:gd name="connsiteY6868" fmla="*/ 2323741 h 2984464"/>
              <a:gd name="connsiteX6869" fmla="*/ 3629216 w 3916489"/>
              <a:gd name="connsiteY6869" fmla="*/ 2324596 h 2984464"/>
              <a:gd name="connsiteX6870" fmla="*/ 3632073 w 3916489"/>
              <a:gd name="connsiteY6870" fmla="*/ 2325356 h 2984464"/>
              <a:gd name="connsiteX6871" fmla="*/ 3633026 w 3916489"/>
              <a:gd name="connsiteY6871" fmla="*/ 2326496 h 2984464"/>
              <a:gd name="connsiteX6872" fmla="*/ 3634359 w 3916489"/>
              <a:gd name="connsiteY6872" fmla="*/ 2329345 h 2984464"/>
              <a:gd name="connsiteX6873" fmla="*/ 3635312 w 3916489"/>
              <a:gd name="connsiteY6873" fmla="*/ 2330390 h 2984464"/>
              <a:gd name="connsiteX6874" fmla="*/ 3635312 w 3916489"/>
              <a:gd name="connsiteY6874" fmla="*/ 2331245 h 2984464"/>
              <a:gd name="connsiteX6875" fmla="*/ 3634074 w 3916489"/>
              <a:gd name="connsiteY6875" fmla="*/ 2331340 h 2984464"/>
              <a:gd name="connsiteX6876" fmla="*/ 3632645 w 3916489"/>
              <a:gd name="connsiteY6876" fmla="*/ 2330960 h 2984464"/>
              <a:gd name="connsiteX6877" fmla="*/ 3631311 w 3916489"/>
              <a:gd name="connsiteY6877" fmla="*/ 2330295 h 2984464"/>
              <a:gd name="connsiteX6878" fmla="*/ 3630168 w 3916489"/>
              <a:gd name="connsiteY6878" fmla="*/ 2329630 h 2984464"/>
              <a:gd name="connsiteX6879" fmla="*/ 3627597 w 3916489"/>
              <a:gd name="connsiteY6879" fmla="*/ 2325926 h 2984464"/>
              <a:gd name="connsiteX6880" fmla="*/ 3626644 w 3916489"/>
              <a:gd name="connsiteY6880" fmla="*/ 2325451 h 2984464"/>
              <a:gd name="connsiteX6881" fmla="*/ 3621691 w 3916489"/>
              <a:gd name="connsiteY6881" fmla="*/ 2324976 h 2984464"/>
              <a:gd name="connsiteX6882" fmla="*/ 3620167 w 3916489"/>
              <a:gd name="connsiteY6882" fmla="*/ 2326116 h 2984464"/>
              <a:gd name="connsiteX6883" fmla="*/ 3620738 w 3916489"/>
              <a:gd name="connsiteY6883" fmla="*/ 2329725 h 2984464"/>
              <a:gd name="connsiteX6884" fmla="*/ 3621691 w 3916489"/>
              <a:gd name="connsiteY6884" fmla="*/ 2331435 h 2984464"/>
              <a:gd name="connsiteX6885" fmla="*/ 3622739 w 3916489"/>
              <a:gd name="connsiteY6885" fmla="*/ 2332860 h 2984464"/>
              <a:gd name="connsiteX6886" fmla="*/ 3623596 w 3916489"/>
              <a:gd name="connsiteY6886" fmla="*/ 2334570 h 2984464"/>
              <a:gd name="connsiteX6887" fmla="*/ 3623977 w 3916489"/>
              <a:gd name="connsiteY6887" fmla="*/ 2337039 h 2984464"/>
              <a:gd name="connsiteX6888" fmla="*/ 3623406 w 3916489"/>
              <a:gd name="connsiteY6888" fmla="*/ 2338084 h 2984464"/>
              <a:gd name="connsiteX6889" fmla="*/ 3622072 w 3916489"/>
              <a:gd name="connsiteY6889" fmla="*/ 2336754 h 2984464"/>
              <a:gd name="connsiteX6890" fmla="*/ 3619881 w 3916489"/>
              <a:gd name="connsiteY6890" fmla="*/ 2333145 h 2984464"/>
              <a:gd name="connsiteX6891" fmla="*/ 3618738 w 3916489"/>
              <a:gd name="connsiteY6891" fmla="*/ 2330295 h 2984464"/>
              <a:gd name="connsiteX6892" fmla="*/ 3617976 w 3916489"/>
              <a:gd name="connsiteY6892" fmla="*/ 2329250 h 2984464"/>
              <a:gd name="connsiteX6893" fmla="*/ 3616833 w 3916489"/>
              <a:gd name="connsiteY6893" fmla="*/ 2328870 h 2984464"/>
              <a:gd name="connsiteX6894" fmla="*/ 3616071 w 3916489"/>
              <a:gd name="connsiteY6894" fmla="*/ 2329060 h 2984464"/>
              <a:gd name="connsiteX6895" fmla="*/ 3615404 w 3916489"/>
              <a:gd name="connsiteY6895" fmla="*/ 2329725 h 2984464"/>
              <a:gd name="connsiteX6896" fmla="*/ 3614928 w 3916489"/>
              <a:gd name="connsiteY6896" fmla="*/ 2330675 h 2984464"/>
              <a:gd name="connsiteX6897" fmla="*/ 3614737 w 3916489"/>
              <a:gd name="connsiteY6897" fmla="*/ 2331910 h 2984464"/>
              <a:gd name="connsiteX6898" fmla="*/ 3614928 w 3916489"/>
              <a:gd name="connsiteY6898" fmla="*/ 2334760 h 2984464"/>
              <a:gd name="connsiteX6899" fmla="*/ 3615880 w 3916489"/>
              <a:gd name="connsiteY6899" fmla="*/ 2339699 h 2984464"/>
              <a:gd name="connsiteX6900" fmla="*/ 3616071 w 3916489"/>
              <a:gd name="connsiteY6900" fmla="*/ 2342548 h 2984464"/>
              <a:gd name="connsiteX6901" fmla="*/ 3615595 w 3916489"/>
              <a:gd name="connsiteY6901" fmla="*/ 2344448 h 2984464"/>
              <a:gd name="connsiteX6902" fmla="*/ 3615404 w 3916489"/>
              <a:gd name="connsiteY6902" fmla="*/ 2345968 h 2984464"/>
              <a:gd name="connsiteX6903" fmla="*/ 3615786 w 3916489"/>
              <a:gd name="connsiteY6903" fmla="*/ 2347298 h 2984464"/>
              <a:gd name="connsiteX6904" fmla="*/ 3617405 w 3916489"/>
              <a:gd name="connsiteY6904" fmla="*/ 2350622 h 2984464"/>
              <a:gd name="connsiteX6905" fmla="*/ 3618072 w 3916489"/>
              <a:gd name="connsiteY6905" fmla="*/ 2352522 h 2984464"/>
              <a:gd name="connsiteX6906" fmla="*/ 3619691 w 3916489"/>
              <a:gd name="connsiteY6906" fmla="*/ 2353567 h 2984464"/>
              <a:gd name="connsiteX6907" fmla="*/ 3621596 w 3916489"/>
              <a:gd name="connsiteY6907" fmla="*/ 2353852 h 2984464"/>
              <a:gd name="connsiteX6908" fmla="*/ 3624834 w 3916489"/>
              <a:gd name="connsiteY6908" fmla="*/ 2353282 h 2984464"/>
              <a:gd name="connsiteX6909" fmla="*/ 3625215 w 3916489"/>
              <a:gd name="connsiteY6909" fmla="*/ 2352617 h 2984464"/>
              <a:gd name="connsiteX6910" fmla="*/ 3625405 w 3916489"/>
              <a:gd name="connsiteY6910" fmla="*/ 2350622 h 2984464"/>
              <a:gd name="connsiteX6911" fmla="*/ 3625787 w 3916489"/>
              <a:gd name="connsiteY6911" fmla="*/ 2350242 h 2984464"/>
              <a:gd name="connsiteX6912" fmla="*/ 3626548 w 3916489"/>
              <a:gd name="connsiteY6912" fmla="*/ 2350052 h 2984464"/>
              <a:gd name="connsiteX6913" fmla="*/ 3627311 w 3916489"/>
              <a:gd name="connsiteY6913" fmla="*/ 2350337 h 2984464"/>
              <a:gd name="connsiteX6914" fmla="*/ 3627692 w 3916489"/>
              <a:gd name="connsiteY6914" fmla="*/ 2351477 h 2984464"/>
              <a:gd name="connsiteX6915" fmla="*/ 3627215 w 3916489"/>
              <a:gd name="connsiteY6915" fmla="*/ 2354327 h 2984464"/>
              <a:gd name="connsiteX6916" fmla="*/ 3626072 w 3916489"/>
              <a:gd name="connsiteY6916" fmla="*/ 2355087 h 2984464"/>
              <a:gd name="connsiteX6917" fmla="*/ 3624549 w 3916489"/>
              <a:gd name="connsiteY6917" fmla="*/ 2355182 h 2984464"/>
              <a:gd name="connsiteX6918" fmla="*/ 3623024 w 3916489"/>
              <a:gd name="connsiteY6918" fmla="*/ 2356227 h 2984464"/>
              <a:gd name="connsiteX6919" fmla="*/ 3624358 w 3916489"/>
              <a:gd name="connsiteY6919" fmla="*/ 2358696 h 2984464"/>
              <a:gd name="connsiteX6920" fmla="*/ 3625691 w 3916489"/>
              <a:gd name="connsiteY6920" fmla="*/ 2359551 h 2984464"/>
              <a:gd name="connsiteX6921" fmla="*/ 3627215 w 3916489"/>
              <a:gd name="connsiteY6921" fmla="*/ 2359076 h 2984464"/>
              <a:gd name="connsiteX6922" fmla="*/ 3632740 w 3916489"/>
              <a:gd name="connsiteY6922" fmla="*/ 2355657 h 2984464"/>
              <a:gd name="connsiteX6923" fmla="*/ 3634645 w 3916489"/>
              <a:gd name="connsiteY6923" fmla="*/ 2355372 h 2984464"/>
              <a:gd name="connsiteX6924" fmla="*/ 3636740 w 3916489"/>
              <a:gd name="connsiteY6924" fmla="*/ 2356227 h 2984464"/>
              <a:gd name="connsiteX6925" fmla="*/ 3636264 w 3916489"/>
              <a:gd name="connsiteY6925" fmla="*/ 2358221 h 2984464"/>
              <a:gd name="connsiteX6926" fmla="*/ 3635407 w 3916489"/>
              <a:gd name="connsiteY6926" fmla="*/ 2358506 h 2984464"/>
              <a:gd name="connsiteX6927" fmla="*/ 3632931 w 3916489"/>
              <a:gd name="connsiteY6927" fmla="*/ 2357841 h 2984464"/>
              <a:gd name="connsiteX6928" fmla="*/ 3631692 w 3916489"/>
              <a:gd name="connsiteY6928" fmla="*/ 2358316 h 2984464"/>
              <a:gd name="connsiteX6929" fmla="*/ 3629978 w 3916489"/>
              <a:gd name="connsiteY6929" fmla="*/ 2360026 h 2984464"/>
              <a:gd name="connsiteX6930" fmla="*/ 3627025 w 3916489"/>
              <a:gd name="connsiteY6930" fmla="*/ 2361071 h 2984464"/>
              <a:gd name="connsiteX6931" fmla="*/ 3621691 w 3916489"/>
              <a:gd name="connsiteY6931" fmla="*/ 2366295 h 2984464"/>
              <a:gd name="connsiteX6932" fmla="*/ 3621691 w 3916489"/>
              <a:gd name="connsiteY6932" fmla="*/ 2367150 h 2984464"/>
              <a:gd name="connsiteX6933" fmla="*/ 3623691 w 3916489"/>
              <a:gd name="connsiteY6933" fmla="*/ 2366390 h 2984464"/>
              <a:gd name="connsiteX6934" fmla="*/ 3625691 w 3916489"/>
              <a:gd name="connsiteY6934" fmla="*/ 2366485 h 2984464"/>
              <a:gd name="connsiteX6935" fmla="*/ 3627692 w 3916489"/>
              <a:gd name="connsiteY6935" fmla="*/ 2367340 h 2984464"/>
              <a:gd name="connsiteX6936" fmla="*/ 3629596 w 3916489"/>
              <a:gd name="connsiteY6936" fmla="*/ 2368860 h 2984464"/>
              <a:gd name="connsiteX6937" fmla="*/ 3630835 w 3916489"/>
              <a:gd name="connsiteY6937" fmla="*/ 2370664 h 2984464"/>
              <a:gd name="connsiteX6938" fmla="*/ 3631978 w 3916489"/>
              <a:gd name="connsiteY6938" fmla="*/ 2372849 h 2984464"/>
              <a:gd name="connsiteX6939" fmla="*/ 3633121 w 3916489"/>
              <a:gd name="connsiteY6939" fmla="*/ 2374464 h 2984464"/>
              <a:gd name="connsiteX6940" fmla="*/ 3634359 w 3916489"/>
              <a:gd name="connsiteY6940" fmla="*/ 2374654 h 2984464"/>
              <a:gd name="connsiteX6941" fmla="*/ 3635502 w 3916489"/>
              <a:gd name="connsiteY6941" fmla="*/ 2372659 h 2984464"/>
              <a:gd name="connsiteX6942" fmla="*/ 3636264 w 3916489"/>
              <a:gd name="connsiteY6942" fmla="*/ 2369809 h 2984464"/>
              <a:gd name="connsiteX6943" fmla="*/ 3637026 w 3916489"/>
              <a:gd name="connsiteY6943" fmla="*/ 2367910 h 2984464"/>
              <a:gd name="connsiteX6944" fmla="*/ 3638074 w 3916489"/>
              <a:gd name="connsiteY6944" fmla="*/ 2368765 h 2984464"/>
              <a:gd name="connsiteX6945" fmla="*/ 3638265 w 3916489"/>
              <a:gd name="connsiteY6945" fmla="*/ 2369620 h 2984464"/>
              <a:gd name="connsiteX6946" fmla="*/ 3638550 w 3916489"/>
              <a:gd name="connsiteY6946" fmla="*/ 2372374 h 2984464"/>
              <a:gd name="connsiteX6947" fmla="*/ 3638836 w 3916489"/>
              <a:gd name="connsiteY6947" fmla="*/ 2372944 h 2984464"/>
              <a:gd name="connsiteX6948" fmla="*/ 3639407 w 3916489"/>
              <a:gd name="connsiteY6948" fmla="*/ 2373419 h 2984464"/>
              <a:gd name="connsiteX6949" fmla="*/ 3639884 w 3916489"/>
              <a:gd name="connsiteY6949" fmla="*/ 2374559 h 2984464"/>
              <a:gd name="connsiteX6950" fmla="*/ 3640264 w 3916489"/>
              <a:gd name="connsiteY6950" fmla="*/ 2375984 h 2984464"/>
              <a:gd name="connsiteX6951" fmla="*/ 3640455 w 3916489"/>
              <a:gd name="connsiteY6951" fmla="*/ 2377218 h 2984464"/>
              <a:gd name="connsiteX6952" fmla="*/ 3639217 w 3916489"/>
              <a:gd name="connsiteY6952" fmla="*/ 2376268 h 2984464"/>
              <a:gd name="connsiteX6953" fmla="*/ 3638360 w 3916489"/>
              <a:gd name="connsiteY6953" fmla="*/ 2376079 h 2984464"/>
              <a:gd name="connsiteX6954" fmla="*/ 3637979 w 3916489"/>
              <a:gd name="connsiteY6954" fmla="*/ 2376933 h 2984464"/>
              <a:gd name="connsiteX6955" fmla="*/ 3638074 w 3916489"/>
              <a:gd name="connsiteY6955" fmla="*/ 2378833 h 2984464"/>
              <a:gd name="connsiteX6956" fmla="*/ 3638455 w 3916489"/>
              <a:gd name="connsiteY6956" fmla="*/ 2380543 h 2984464"/>
              <a:gd name="connsiteX6957" fmla="*/ 3639788 w 3916489"/>
              <a:gd name="connsiteY6957" fmla="*/ 2382443 h 2984464"/>
              <a:gd name="connsiteX6958" fmla="*/ 3640455 w 3916489"/>
              <a:gd name="connsiteY6958" fmla="*/ 2383868 h 2984464"/>
              <a:gd name="connsiteX6959" fmla="*/ 3640170 w 3916489"/>
              <a:gd name="connsiteY6959" fmla="*/ 2385292 h 2984464"/>
              <a:gd name="connsiteX6960" fmla="*/ 3640170 w 3916489"/>
              <a:gd name="connsiteY6960" fmla="*/ 2388617 h 2984464"/>
              <a:gd name="connsiteX6961" fmla="*/ 3639979 w 3916489"/>
              <a:gd name="connsiteY6961" fmla="*/ 2389757 h 2984464"/>
              <a:gd name="connsiteX6962" fmla="*/ 3639217 w 3916489"/>
              <a:gd name="connsiteY6962" fmla="*/ 2390422 h 2984464"/>
              <a:gd name="connsiteX6963" fmla="*/ 3638550 w 3916489"/>
              <a:gd name="connsiteY6963" fmla="*/ 2389377 h 2984464"/>
              <a:gd name="connsiteX6964" fmla="*/ 3637883 w 3916489"/>
              <a:gd name="connsiteY6964" fmla="*/ 2387667 h 2984464"/>
              <a:gd name="connsiteX6965" fmla="*/ 3637217 w 3916489"/>
              <a:gd name="connsiteY6965" fmla="*/ 2386337 h 2984464"/>
              <a:gd name="connsiteX6966" fmla="*/ 3635597 w 3916489"/>
              <a:gd name="connsiteY6966" fmla="*/ 2385387 h 2984464"/>
              <a:gd name="connsiteX6967" fmla="*/ 3634930 w 3916489"/>
              <a:gd name="connsiteY6967" fmla="*/ 2385672 h 2984464"/>
              <a:gd name="connsiteX6968" fmla="*/ 3634740 w 3916489"/>
              <a:gd name="connsiteY6968" fmla="*/ 2386242 h 2984464"/>
              <a:gd name="connsiteX6969" fmla="*/ 3634836 w 3916489"/>
              <a:gd name="connsiteY6969" fmla="*/ 2386812 h 2984464"/>
              <a:gd name="connsiteX6970" fmla="*/ 3634930 w 3916489"/>
              <a:gd name="connsiteY6970" fmla="*/ 2387097 h 2984464"/>
              <a:gd name="connsiteX6971" fmla="*/ 3632740 w 3916489"/>
              <a:gd name="connsiteY6971" fmla="*/ 2389567 h 2984464"/>
              <a:gd name="connsiteX6972" fmla="*/ 3632073 w 3916489"/>
              <a:gd name="connsiteY6972" fmla="*/ 2390516 h 2984464"/>
              <a:gd name="connsiteX6973" fmla="*/ 3632073 w 3916489"/>
              <a:gd name="connsiteY6973" fmla="*/ 2385007 h 2984464"/>
              <a:gd name="connsiteX6974" fmla="*/ 3631788 w 3916489"/>
              <a:gd name="connsiteY6974" fmla="*/ 2383583 h 2984464"/>
              <a:gd name="connsiteX6975" fmla="*/ 3631121 w 3916489"/>
              <a:gd name="connsiteY6975" fmla="*/ 2382158 h 2984464"/>
              <a:gd name="connsiteX6976" fmla="*/ 3630454 w 3916489"/>
              <a:gd name="connsiteY6976" fmla="*/ 2381303 h 2984464"/>
              <a:gd name="connsiteX6977" fmla="*/ 3630168 w 3916489"/>
              <a:gd name="connsiteY6977" fmla="*/ 2381683 h 2984464"/>
              <a:gd name="connsiteX6978" fmla="*/ 3630359 w 3916489"/>
              <a:gd name="connsiteY6978" fmla="*/ 2383107 h 2984464"/>
              <a:gd name="connsiteX6979" fmla="*/ 3630549 w 3916489"/>
              <a:gd name="connsiteY6979" fmla="*/ 2384152 h 2984464"/>
              <a:gd name="connsiteX6980" fmla="*/ 3630359 w 3916489"/>
              <a:gd name="connsiteY6980" fmla="*/ 2384912 h 2984464"/>
              <a:gd name="connsiteX6981" fmla="*/ 3629311 w 3916489"/>
              <a:gd name="connsiteY6981" fmla="*/ 2385482 h 2984464"/>
              <a:gd name="connsiteX6982" fmla="*/ 3628549 w 3916489"/>
              <a:gd name="connsiteY6982" fmla="*/ 2385197 h 2984464"/>
              <a:gd name="connsiteX6983" fmla="*/ 3627882 w 3916489"/>
              <a:gd name="connsiteY6983" fmla="*/ 2384437 h 2984464"/>
              <a:gd name="connsiteX6984" fmla="*/ 3627215 w 3916489"/>
              <a:gd name="connsiteY6984" fmla="*/ 2383962 h 2984464"/>
              <a:gd name="connsiteX6985" fmla="*/ 3626548 w 3916489"/>
              <a:gd name="connsiteY6985" fmla="*/ 2384722 h 2984464"/>
              <a:gd name="connsiteX6986" fmla="*/ 3626454 w 3916489"/>
              <a:gd name="connsiteY6986" fmla="*/ 2385862 h 2984464"/>
              <a:gd name="connsiteX6987" fmla="*/ 3627025 w 3916489"/>
              <a:gd name="connsiteY6987" fmla="*/ 2390137 h 2984464"/>
              <a:gd name="connsiteX6988" fmla="*/ 3626548 w 3916489"/>
              <a:gd name="connsiteY6988" fmla="*/ 2390611 h 2984464"/>
              <a:gd name="connsiteX6989" fmla="*/ 3624358 w 3916489"/>
              <a:gd name="connsiteY6989" fmla="*/ 2390611 h 2984464"/>
              <a:gd name="connsiteX6990" fmla="*/ 3623596 w 3916489"/>
              <a:gd name="connsiteY6990" fmla="*/ 2390991 h 2984464"/>
              <a:gd name="connsiteX6991" fmla="*/ 3623501 w 3916489"/>
              <a:gd name="connsiteY6991" fmla="*/ 2392986 h 2984464"/>
              <a:gd name="connsiteX6992" fmla="*/ 3624644 w 3916489"/>
              <a:gd name="connsiteY6992" fmla="*/ 2394981 h 2984464"/>
              <a:gd name="connsiteX6993" fmla="*/ 3625025 w 3916489"/>
              <a:gd name="connsiteY6993" fmla="*/ 2396786 h 2984464"/>
              <a:gd name="connsiteX6994" fmla="*/ 3622834 w 3916489"/>
              <a:gd name="connsiteY6994" fmla="*/ 2398210 h 2984464"/>
              <a:gd name="connsiteX6995" fmla="*/ 3622834 w 3916489"/>
              <a:gd name="connsiteY6995" fmla="*/ 2398970 h 2984464"/>
              <a:gd name="connsiteX6996" fmla="*/ 3623501 w 3916489"/>
              <a:gd name="connsiteY6996" fmla="*/ 2399445 h 2984464"/>
              <a:gd name="connsiteX6997" fmla="*/ 3624167 w 3916489"/>
              <a:gd name="connsiteY6997" fmla="*/ 2399540 h 2984464"/>
              <a:gd name="connsiteX6998" fmla="*/ 3624834 w 3916489"/>
              <a:gd name="connsiteY6998" fmla="*/ 2399350 h 2984464"/>
              <a:gd name="connsiteX6999" fmla="*/ 3625596 w 3916489"/>
              <a:gd name="connsiteY6999" fmla="*/ 2398970 h 2984464"/>
              <a:gd name="connsiteX7000" fmla="*/ 3626072 w 3916489"/>
              <a:gd name="connsiteY7000" fmla="*/ 2398590 h 2984464"/>
              <a:gd name="connsiteX7001" fmla="*/ 3627025 w 3916489"/>
              <a:gd name="connsiteY7001" fmla="*/ 2397355 h 2984464"/>
              <a:gd name="connsiteX7002" fmla="*/ 3630263 w 3916489"/>
              <a:gd name="connsiteY7002" fmla="*/ 2395646 h 2984464"/>
              <a:gd name="connsiteX7003" fmla="*/ 3631311 w 3916489"/>
              <a:gd name="connsiteY7003" fmla="*/ 2394886 h 2984464"/>
              <a:gd name="connsiteX7004" fmla="*/ 3631978 w 3916489"/>
              <a:gd name="connsiteY7004" fmla="*/ 2397355 h 2984464"/>
              <a:gd name="connsiteX7005" fmla="*/ 3631692 w 3916489"/>
              <a:gd name="connsiteY7005" fmla="*/ 2398115 h 2984464"/>
              <a:gd name="connsiteX7006" fmla="*/ 3629978 w 3916489"/>
              <a:gd name="connsiteY7006" fmla="*/ 2398305 h 2984464"/>
              <a:gd name="connsiteX7007" fmla="*/ 3628835 w 3916489"/>
              <a:gd name="connsiteY7007" fmla="*/ 2399160 h 2984464"/>
              <a:gd name="connsiteX7008" fmla="*/ 3628263 w 3916489"/>
              <a:gd name="connsiteY7008" fmla="*/ 2399920 h 2984464"/>
              <a:gd name="connsiteX7009" fmla="*/ 3628073 w 3916489"/>
              <a:gd name="connsiteY7009" fmla="*/ 2400965 h 2984464"/>
              <a:gd name="connsiteX7010" fmla="*/ 3628073 w 3916489"/>
              <a:gd name="connsiteY7010" fmla="*/ 2402865 h 2984464"/>
              <a:gd name="connsiteX7011" fmla="*/ 3627597 w 3916489"/>
              <a:gd name="connsiteY7011" fmla="*/ 2404005 h 2984464"/>
              <a:gd name="connsiteX7012" fmla="*/ 3625405 w 3916489"/>
              <a:gd name="connsiteY7012" fmla="*/ 2402295 h 2984464"/>
              <a:gd name="connsiteX7013" fmla="*/ 3624929 w 3916489"/>
              <a:gd name="connsiteY7013" fmla="*/ 2403625 h 2984464"/>
              <a:gd name="connsiteX7014" fmla="*/ 3625025 w 3916489"/>
              <a:gd name="connsiteY7014" fmla="*/ 2405334 h 2984464"/>
              <a:gd name="connsiteX7015" fmla="*/ 3625501 w 3916489"/>
              <a:gd name="connsiteY7015" fmla="*/ 2407519 h 2984464"/>
              <a:gd name="connsiteX7016" fmla="*/ 3625787 w 3916489"/>
              <a:gd name="connsiteY7016" fmla="*/ 2408944 h 2984464"/>
              <a:gd name="connsiteX7017" fmla="*/ 3625882 w 3916489"/>
              <a:gd name="connsiteY7017" fmla="*/ 2412363 h 2984464"/>
              <a:gd name="connsiteX7018" fmla="*/ 3626072 w 3916489"/>
              <a:gd name="connsiteY7018" fmla="*/ 2413503 h 2984464"/>
              <a:gd name="connsiteX7019" fmla="*/ 3626739 w 3916489"/>
              <a:gd name="connsiteY7019" fmla="*/ 2414833 h 2984464"/>
              <a:gd name="connsiteX7020" fmla="*/ 3627120 w 3916489"/>
              <a:gd name="connsiteY7020" fmla="*/ 2414548 h 2984464"/>
              <a:gd name="connsiteX7021" fmla="*/ 3628358 w 3916489"/>
              <a:gd name="connsiteY7021" fmla="*/ 2414738 h 2984464"/>
              <a:gd name="connsiteX7022" fmla="*/ 3629406 w 3916489"/>
              <a:gd name="connsiteY7022" fmla="*/ 2415498 h 2984464"/>
              <a:gd name="connsiteX7023" fmla="*/ 3629216 w 3916489"/>
              <a:gd name="connsiteY7023" fmla="*/ 2416923 h 2984464"/>
              <a:gd name="connsiteX7024" fmla="*/ 3627501 w 3916489"/>
              <a:gd name="connsiteY7024" fmla="*/ 2419392 h 2984464"/>
              <a:gd name="connsiteX7025" fmla="*/ 3626739 w 3916489"/>
              <a:gd name="connsiteY7025" fmla="*/ 2420912 h 2984464"/>
              <a:gd name="connsiteX7026" fmla="*/ 3626930 w 3916489"/>
              <a:gd name="connsiteY7026" fmla="*/ 2421577 h 2984464"/>
              <a:gd name="connsiteX7027" fmla="*/ 3628168 w 3916489"/>
              <a:gd name="connsiteY7027" fmla="*/ 2422052 h 2984464"/>
              <a:gd name="connsiteX7028" fmla="*/ 3628740 w 3916489"/>
              <a:gd name="connsiteY7028" fmla="*/ 2423287 h 2984464"/>
              <a:gd name="connsiteX7029" fmla="*/ 3628549 w 3916489"/>
              <a:gd name="connsiteY7029" fmla="*/ 2424616 h 2984464"/>
              <a:gd name="connsiteX7030" fmla="*/ 3627597 w 3916489"/>
              <a:gd name="connsiteY7030" fmla="*/ 2425661 h 2984464"/>
              <a:gd name="connsiteX7031" fmla="*/ 3628549 w 3916489"/>
              <a:gd name="connsiteY7031" fmla="*/ 2427561 h 2984464"/>
              <a:gd name="connsiteX7032" fmla="*/ 3631788 w 3916489"/>
              <a:gd name="connsiteY7032" fmla="*/ 2428701 h 2984464"/>
              <a:gd name="connsiteX7033" fmla="*/ 3633311 w 3916489"/>
              <a:gd name="connsiteY7033" fmla="*/ 2429936 h 2984464"/>
              <a:gd name="connsiteX7034" fmla="*/ 3632264 w 3916489"/>
              <a:gd name="connsiteY7034" fmla="*/ 2431835 h 2984464"/>
              <a:gd name="connsiteX7035" fmla="*/ 3632835 w 3916489"/>
              <a:gd name="connsiteY7035" fmla="*/ 2433830 h 2984464"/>
              <a:gd name="connsiteX7036" fmla="*/ 3634169 w 3916489"/>
              <a:gd name="connsiteY7036" fmla="*/ 2435350 h 2984464"/>
              <a:gd name="connsiteX7037" fmla="*/ 3635216 w 3916489"/>
              <a:gd name="connsiteY7037" fmla="*/ 2435730 h 2984464"/>
              <a:gd name="connsiteX7038" fmla="*/ 3635979 w 3916489"/>
              <a:gd name="connsiteY7038" fmla="*/ 2434020 h 2984464"/>
              <a:gd name="connsiteX7039" fmla="*/ 3636073 w 3916489"/>
              <a:gd name="connsiteY7039" fmla="*/ 2431361 h 2984464"/>
              <a:gd name="connsiteX7040" fmla="*/ 3635597 w 3916489"/>
              <a:gd name="connsiteY7040" fmla="*/ 2428796 h 2984464"/>
              <a:gd name="connsiteX7041" fmla="*/ 3634740 w 3916489"/>
              <a:gd name="connsiteY7041" fmla="*/ 2427371 h 2984464"/>
              <a:gd name="connsiteX7042" fmla="*/ 3636169 w 3916489"/>
              <a:gd name="connsiteY7042" fmla="*/ 2426041 h 2984464"/>
              <a:gd name="connsiteX7043" fmla="*/ 3636740 w 3916489"/>
              <a:gd name="connsiteY7043" fmla="*/ 2425187 h 2984464"/>
              <a:gd name="connsiteX7044" fmla="*/ 3637122 w 3916489"/>
              <a:gd name="connsiteY7044" fmla="*/ 2424046 h 2984464"/>
              <a:gd name="connsiteX7045" fmla="*/ 3636169 w 3916489"/>
              <a:gd name="connsiteY7045" fmla="*/ 2422432 h 2984464"/>
              <a:gd name="connsiteX7046" fmla="*/ 3636264 w 3916489"/>
              <a:gd name="connsiteY7046" fmla="*/ 2420152 h 2984464"/>
              <a:gd name="connsiteX7047" fmla="*/ 3635979 w 3916489"/>
              <a:gd name="connsiteY7047" fmla="*/ 2418157 h 2984464"/>
              <a:gd name="connsiteX7048" fmla="*/ 3634074 w 3916489"/>
              <a:gd name="connsiteY7048" fmla="*/ 2417303 h 2984464"/>
              <a:gd name="connsiteX7049" fmla="*/ 3633407 w 3916489"/>
              <a:gd name="connsiteY7049" fmla="*/ 2417587 h 2984464"/>
              <a:gd name="connsiteX7050" fmla="*/ 3633121 w 3916489"/>
              <a:gd name="connsiteY7050" fmla="*/ 2418157 h 2984464"/>
              <a:gd name="connsiteX7051" fmla="*/ 3632740 w 3916489"/>
              <a:gd name="connsiteY7051" fmla="*/ 2418537 h 2984464"/>
              <a:gd name="connsiteX7052" fmla="*/ 3631978 w 3916489"/>
              <a:gd name="connsiteY7052" fmla="*/ 2418157 h 2984464"/>
              <a:gd name="connsiteX7053" fmla="*/ 3630073 w 3916489"/>
              <a:gd name="connsiteY7053" fmla="*/ 2413503 h 2984464"/>
              <a:gd name="connsiteX7054" fmla="*/ 3631597 w 3916489"/>
              <a:gd name="connsiteY7054" fmla="*/ 2413028 h 2984464"/>
              <a:gd name="connsiteX7055" fmla="*/ 3634645 w 3916489"/>
              <a:gd name="connsiteY7055" fmla="*/ 2413313 h 2984464"/>
              <a:gd name="connsiteX7056" fmla="*/ 3636836 w 3916489"/>
              <a:gd name="connsiteY7056" fmla="*/ 2411793 h 2984464"/>
              <a:gd name="connsiteX7057" fmla="*/ 3635693 w 3916489"/>
              <a:gd name="connsiteY7057" fmla="*/ 2405619 h 2984464"/>
              <a:gd name="connsiteX7058" fmla="*/ 3638074 w 3916489"/>
              <a:gd name="connsiteY7058" fmla="*/ 2404954 h 2984464"/>
              <a:gd name="connsiteX7059" fmla="*/ 3638360 w 3916489"/>
              <a:gd name="connsiteY7059" fmla="*/ 2401820 h 2984464"/>
              <a:gd name="connsiteX7060" fmla="*/ 3638265 w 3916489"/>
              <a:gd name="connsiteY7060" fmla="*/ 2398305 h 2984464"/>
              <a:gd name="connsiteX7061" fmla="*/ 3639407 w 3916489"/>
              <a:gd name="connsiteY7061" fmla="*/ 2396311 h 2984464"/>
              <a:gd name="connsiteX7062" fmla="*/ 3640741 w 3916489"/>
              <a:gd name="connsiteY7062" fmla="*/ 2397735 h 2984464"/>
              <a:gd name="connsiteX7063" fmla="*/ 3640741 w 3916489"/>
              <a:gd name="connsiteY7063" fmla="*/ 2401725 h 2984464"/>
              <a:gd name="connsiteX7064" fmla="*/ 3640264 w 3916489"/>
              <a:gd name="connsiteY7064" fmla="*/ 2406094 h 2984464"/>
              <a:gd name="connsiteX7065" fmla="*/ 3640170 w 3916489"/>
              <a:gd name="connsiteY7065" fmla="*/ 2408849 h 2984464"/>
              <a:gd name="connsiteX7066" fmla="*/ 3640836 w 3916489"/>
              <a:gd name="connsiteY7066" fmla="*/ 2409989 h 2984464"/>
              <a:gd name="connsiteX7067" fmla="*/ 3641693 w 3916489"/>
              <a:gd name="connsiteY7067" fmla="*/ 2411224 h 2984464"/>
              <a:gd name="connsiteX7068" fmla="*/ 3642265 w 3916489"/>
              <a:gd name="connsiteY7068" fmla="*/ 2412648 h 2984464"/>
              <a:gd name="connsiteX7069" fmla="*/ 3640360 w 3916489"/>
              <a:gd name="connsiteY7069" fmla="*/ 2420152 h 2984464"/>
              <a:gd name="connsiteX7070" fmla="*/ 3640170 w 3916489"/>
              <a:gd name="connsiteY7070" fmla="*/ 2421482 h 2984464"/>
              <a:gd name="connsiteX7071" fmla="*/ 3640741 w 3916489"/>
              <a:gd name="connsiteY7071" fmla="*/ 2422432 h 2984464"/>
              <a:gd name="connsiteX7072" fmla="*/ 3643312 w 3916489"/>
              <a:gd name="connsiteY7072" fmla="*/ 2424522 h 2984464"/>
              <a:gd name="connsiteX7073" fmla="*/ 3644265 w 3916489"/>
              <a:gd name="connsiteY7073" fmla="*/ 2424901 h 2984464"/>
              <a:gd name="connsiteX7074" fmla="*/ 3645598 w 3916489"/>
              <a:gd name="connsiteY7074" fmla="*/ 2424616 h 2984464"/>
              <a:gd name="connsiteX7075" fmla="*/ 3646456 w 3916489"/>
              <a:gd name="connsiteY7075" fmla="*/ 2423952 h 2984464"/>
              <a:gd name="connsiteX7076" fmla="*/ 3646932 w 3916489"/>
              <a:gd name="connsiteY7076" fmla="*/ 2422622 h 2984464"/>
              <a:gd name="connsiteX7077" fmla="*/ 3647313 w 3916489"/>
              <a:gd name="connsiteY7077" fmla="*/ 2420627 h 2984464"/>
              <a:gd name="connsiteX7078" fmla="*/ 3646932 w 3916489"/>
              <a:gd name="connsiteY7078" fmla="*/ 2419297 h 2984464"/>
              <a:gd name="connsiteX7079" fmla="*/ 3647123 w 3916489"/>
              <a:gd name="connsiteY7079" fmla="*/ 2418442 h 2984464"/>
              <a:gd name="connsiteX7080" fmla="*/ 3648361 w 3916489"/>
              <a:gd name="connsiteY7080" fmla="*/ 2416828 h 2984464"/>
              <a:gd name="connsiteX7081" fmla="*/ 3648646 w 3916489"/>
              <a:gd name="connsiteY7081" fmla="*/ 2415783 h 2984464"/>
              <a:gd name="connsiteX7082" fmla="*/ 3648361 w 3916489"/>
              <a:gd name="connsiteY7082" fmla="*/ 2414833 h 2984464"/>
              <a:gd name="connsiteX7083" fmla="*/ 3647980 w 3916489"/>
              <a:gd name="connsiteY7083" fmla="*/ 2413978 h 2984464"/>
              <a:gd name="connsiteX7084" fmla="*/ 3646742 w 3916489"/>
              <a:gd name="connsiteY7084" fmla="*/ 2410559 h 2984464"/>
              <a:gd name="connsiteX7085" fmla="*/ 3646742 w 3916489"/>
              <a:gd name="connsiteY7085" fmla="*/ 2409324 h 2984464"/>
              <a:gd name="connsiteX7086" fmla="*/ 3650075 w 3916489"/>
              <a:gd name="connsiteY7086" fmla="*/ 2408374 h 2984464"/>
              <a:gd name="connsiteX7087" fmla="*/ 3650361 w 3916489"/>
              <a:gd name="connsiteY7087" fmla="*/ 2407139 h 2984464"/>
              <a:gd name="connsiteX7088" fmla="*/ 3649218 w 3916489"/>
              <a:gd name="connsiteY7088" fmla="*/ 2401440 h 2984464"/>
              <a:gd name="connsiteX7089" fmla="*/ 3648170 w 3916489"/>
              <a:gd name="connsiteY7089" fmla="*/ 2400870 h 2984464"/>
              <a:gd name="connsiteX7090" fmla="*/ 3645694 w 3916489"/>
              <a:gd name="connsiteY7090" fmla="*/ 2401250 h 2984464"/>
              <a:gd name="connsiteX7091" fmla="*/ 3644455 w 3916489"/>
              <a:gd name="connsiteY7091" fmla="*/ 2401155 h 2984464"/>
              <a:gd name="connsiteX7092" fmla="*/ 3644265 w 3916489"/>
              <a:gd name="connsiteY7092" fmla="*/ 2400490 h 2984464"/>
              <a:gd name="connsiteX7093" fmla="*/ 3644646 w 3916489"/>
              <a:gd name="connsiteY7093" fmla="*/ 2398970 h 2984464"/>
              <a:gd name="connsiteX7094" fmla="*/ 3645027 w 3916489"/>
              <a:gd name="connsiteY7094" fmla="*/ 2396216 h 2984464"/>
              <a:gd name="connsiteX7095" fmla="*/ 3644932 w 3916489"/>
              <a:gd name="connsiteY7095" fmla="*/ 2394126 h 2984464"/>
              <a:gd name="connsiteX7096" fmla="*/ 3644741 w 3916489"/>
              <a:gd name="connsiteY7096" fmla="*/ 2392226 h 2984464"/>
              <a:gd name="connsiteX7097" fmla="*/ 3644932 w 3916489"/>
              <a:gd name="connsiteY7097" fmla="*/ 2391086 h 2984464"/>
              <a:gd name="connsiteX7098" fmla="*/ 3645980 w 3916489"/>
              <a:gd name="connsiteY7098" fmla="*/ 2391181 h 2984464"/>
              <a:gd name="connsiteX7099" fmla="*/ 3647790 w 3916489"/>
              <a:gd name="connsiteY7099" fmla="*/ 2393651 h 2984464"/>
              <a:gd name="connsiteX7100" fmla="*/ 3649885 w 3916489"/>
              <a:gd name="connsiteY7100" fmla="*/ 2397640 h 2984464"/>
              <a:gd name="connsiteX7101" fmla="*/ 3651885 w 3916489"/>
              <a:gd name="connsiteY7101" fmla="*/ 2400300 h 2984464"/>
              <a:gd name="connsiteX7102" fmla="*/ 3653409 w 3916489"/>
              <a:gd name="connsiteY7102" fmla="*/ 2398590 h 2984464"/>
              <a:gd name="connsiteX7103" fmla="*/ 3653028 w 3916489"/>
              <a:gd name="connsiteY7103" fmla="*/ 2397166 h 2984464"/>
              <a:gd name="connsiteX7104" fmla="*/ 3653886 w 3916489"/>
              <a:gd name="connsiteY7104" fmla="*/ 2393841 h 2984464"/>
              <a:gd name="connsiteX7105" fmla="*/ 3653695 w 3916489"/>
              <a:gd name="connsiteY7105" fmla="*/ 2392416 h 2984464"/>
              <a:gd name="connsiteX7106" fmla="*/ 3652647 w 3916489"/>
              <a:gd name="connsiteY7106" fmla="*/ 2391181 h 2984464"/>
              <a:gd name="connsiteX7107" fmla="*/ 3648742 w 3916489"/>
              <a:gd name="connsiteY7107" fmla="*/ 2389472 h 2984464"/>
              <a:gd name="connsiteX7108" fmla="*/ 3649218 w 3916489"/>
              <a:gd name="connsiteY7108" fmla="*/ 2387382 h 2984464"/>
              <a:gd name="connsiteX7109" fmla="*/ 3649980 w 3916489"/>
              <a:gd name="connsiteY7109" fmla="*/ 2386907 h 2984464"/>
              <a:gd name="connsiteX7110" fmla="*/ 3650742 w 3916489"/>
              <a:gd name="connsiteY7110" fmla="*/ 2387097 h 2984464"/>
              <a:gd name="connsiteX7111" fmla="*/ 3651218 w 3916489"/>
              <a:gd name="connsiteY7111" fmla="*/ 2387002 h 2984464"/>
              <a:gd name="connsiteX7112" fmla="*/ 3651599 w 3916489"/>
              <a:gd name="connsiteY7112" fmla="*/ 2384912 h 2984464"/>
              <a:gd name="connsiteX7113" fmla="*/ 3651028 w 3916489"/>
              <a:gd name="connsiteY7113" fmla="*/ 2383868 h 2984464"/>
              <a:gd name="connsiteX7114" fmla="*/ 3650075 w 3916489"/>
              <a:gd name="connsiteY7114" fmla="*/ 2383203 h 2984464"/>
              <a:gd name="connsiteX7115" fmla="*/ 3649313 w 3916489"/>
              <a:gd name="connsiteY7115" fmla="*/ 2381968 h 2984464"/>
              <a:gd name="connsiteX7116" fmla="*/ 3650742 w 3916489"/>
              <a:gd name="connsiteY7116" fmla="*/ 2381303 h 2984464"/>
              <a:gd name="connsiteX7117" fmla="*/ 3653695 w 3916489"/>
              <a:gd name="connsiteY7117" fmla="*/ 2381968 h 2984464"/>
              <a:gd name="connsiteX7118" fmla="*/ 3655029 w 3916489"/>
              <a:gd name="connsiteY7118" fmla="*/ 2381018 h 2984464"/>
              <a:gd name="connsiteX7119" fmla="*/ 3653504 w 3916489"/>
              <a:gd name="connsiteY7119" fmla="*/ 2379973 h 2984464"/>
              <a:gd name="connsiteX7120" fmla="*/ 3653124 w 3916489"/>
              <a:gd name="connsiteY7120" fmla="*/ 2379403 h 2984464"/>
              <a:gd name="connsiteX7121" fmla="*/ 3652742 w 3916489"/>
              <a:gd name="connsiteY7121" fmla="*/ 2377883 h 2984464"/>
              <a:gd name="connsiteX7122" fmla="*/ 3652552 w 3916489"/>
              <a:gd name="connsiteY7122" fmla="*/ 2376459 h 2984464"/>
              <a:gd name="connsiteX7123" fmla="*/ 3652076 w 3916489"/>
              <a:gd name="connsiteY7123" fmla="*/ 2375509 h 2984464"/>
              <a:gd name="connsiteX7124" fmla="*/ 3651028 w 3916489"/>
              <a:gd name="connsiteY7124" fmla="*/ 2375129 h 2984464"/>
              <a:gd name="connsiteX7125" fmla="*/ 3650266 w 3916489"/>
              <a:gd name="connsiteY7125" fmla="*/ 2374844 h 2984464"/>
              <a:gd name="connsiteX7126" fmla="*/ 3649313 w 3916489"/>
              <a:gd name="connsiteY7126" fmla="*/ 2374179 h 2984464"/>
              <a:gd name="connsiteX7127" fmla="*/ 3648646 w 3916489"/>
              <a:gd name="connsiteY7127" fmla="*/ 2373229 h 2984464"/>
              <a:gd name="connsiteX7128" fmla="*/ 3648646 w 3916489"/>
              <a:gd name="connsiteY7128" fmla="*/ 2372184 h 2984464"/>
              <a:gd name="connsiteX7129" fmla="*/ 3649313 w 3916489"/>
              <a:gd name="connsiteY7129" fmla="*/ 2371424 h 2984464"/>
              <a:gd name="connsiteX7130" fmla="*/ 3650838 w 3916489"/>
              <a:gd name="connsiteY7130" fmla="*/ 2370949 h 2984464"/>
              <a:gd name="connsiteX7131" fmla="*/ 3651695 w 3916489"/>
              <a:gd name="connsiteY7131" fmla="*/ 2370190 h 2984464"/>
              <a:gd name="connsiteX7132" fmla="*/ 3651885 w 3916489"/>
              <a:gd name="connsiteY7132" fmla="*/ 2369525 h 2984464"/>
              <a:gd name="connsiteX7133" fmla="*/ 3653219 w 3916489"/>
              <a:gd name="connsiteY7133" fmla="*/ 2366010 h 2984464"/>
              <a:gd name="connsiteX7134" fmla="*/ 3653504 w 3916489"/>
              <a:gd name="connsiteY7134" fmla="*/ 2365915 h 2984464"/>
              <a:gd name="connsiteX7135" fmla="*/ 3652837 w 3916489"/>
              <a:gd name="connsiteY7135" fmla="*/ 2363160 h 2984464"/>
              <a:gd name="connsiteX7136" fmla="*/ 3649218 w 3916489"/>
              <a:gd name="connsiteY7136" fmla="*/ 2361451 h 2984464"/>
              <a:gd name="connsiteX7137" fmla="*/ 3648361 w 3916489"/>
              <a:gd name="connsiteY7137" fmla="*/ 2359551 h 2984464"/>
              <a:gd name="connsiteX7138" fmla="*/ 3649504 w 3916489"/>
              <a:gd name="connsiteY7138" fmla="*/ 2359076 h 2984464"/>
              <a:gd name="connsiteX7139" fmla="*/ 3654362 w 3916489"/>
              <a:gd name="connsiteY7139" fmla="*/ 2361356 h 2984464"/>
              <a:gd name="connsiteX7140" fmla="*/ 2415254 w 3916489"/>
              <a:gd name="connsiteY7140" fmla="*/ 2144787 h 2984464"/>
              <a:gd name="connsiteX7141" fmla="*/ 2415254 w 3916489"/>
              <a:gd name="connsiteY7141" fmla="*/ 2143173 h 2984464"/>
              <a:gd name="connsiteX7142" fmla="*/ 2414778 w 3916489"/>
              <a:gd name="connsiteY7142" fmla="*/ 2142223 h 2984464"/>
              <a:gd name="connsiteX7143" fmla="*/ 2413826 w 3916489"/>
              <a:gd name="connsiteY7143" fmla="*/ 2141083 h 2984464"/>
              <a:gd name="connsiteX7144" fmla="*/ 2412873 w 3916489"/>
              <a:gd name="connsiteY7144" fmla="*/ 2140703 h 2984464"/>
              <a:gd name="connsiteX7145" fmla="*/ 2412492 w 3916489"/>
              <a:gd name="connsiteY7145" fmla="*/ 2141843 h 2984464"/>
              <a:gd name="connsiteX7146" fmla="*/ 2412016 w 3916489"/>
              <a:gd name="connsiteY7146" fmla="*/ 2144028 h 2984464"/>
              <a:gd name="connsiteX7147" fmla="*/ 2410873 w 3916489"/>
              <a:gd name="connsiteY7147" fmla="*/ 2146592 h 2984464"/>
              <a:gd name="connsiteX7148" fmla="*/ 2409540 w 3916489"/>
              <a:gd name="connsiteY7148" fmla="*/ 2148872 h 2984464"/>
              <a:gd name="connsiteX7149" fmla="*/ 2408396 w 3916489"/>
              <a:gd name="connsiteY7149" fmla="*/ 2150297 h 2984464"/>
              <a:gd name="connsiteX7150" fmla="*/ 2408587 w 3916489"/>
              <a:gd name="connsiteY7150" fmla="*/ 2146687 h 2984464"/>
              <a:gd name="connsiteX7151" fmla="*/ 2407539 w 3916489"/>
              <a:gd name="connsiteY7151" fmla="*/ 2145357 h 2984464"/>
              <a:gd name="connsiteX7152" fmla="*/ 2406301 w 3916489"/>
              <a:gd name="connsiteY7152" fmla="*/ 2145927 h 2984464"/>
              <a:gd name="connsiteX7153" fmla="*/ 2405634 w 3916489"/>
              <a:gd name="connsiteY7153" fmla="*/ 2148017 h 2984464"/>
              <a:gd name="connsiteX7154" fmla="*/ 2405444 w 3916489"/>
              <a:gd name="connsiteY7154" fmla="*/ 2150297 h 2984464"/>
              <a:gd name="connsiteX7155" fmla="*/ 2404872 w 3916489"/>
              <a:gd name="connsiteY7155" fmla="*/ 2153146 h 2984464"/>
              <a:gd name="connsiteX7156" fmla="*/ 2404110 w 3916489"/>
              <a:gd name="connsiteY7156" fmla="*/ 2155426 h 2984464"/>
              <a:gd name="connsiteX7157" fmla="*/ 2403253 w 3916489"/>
              <a:gd name="connsiteY7157" fmla="*/ 2155996 h 2984464"/>
              <a:gd name="connsiteX7158" fmla="*/ 2402586 w 3916489"/>
              <a:gd name="connsiteY7158" fmla="*/ 2152386 h 2984464"/>
              <a:gd name="connsiteX7159" fmla="*/ 2403824 w 3916489"/>
              <a:gd name="connsiteY7159" fmla="*/ 2147067 h 2984464"/>
              <a:gd name="connsiteX7160" fmla="*/ 2406587 w 3916489"/>
              <a:gd name="connsiteY7160" fmla="*/ 2138708 h 2984464"/>
              <a:gd name="connsiteX7161" fmla="*/ 2407444 w 3916489"/>
              <a:gd name="connsiteY7161" fmla="*/ 2137948 h 2984464"/>
              <a:gd name="connsiteX7162" fmla="*/ 2406872 w 3916489"/>
              <a:gd name="connsiteY7162" fmla="*/ 2136998 h 2984464"/>
              <a:gd name="connsiteX7163" fmla="*/ 2405825 w 3916489"/>
              <a:gd name="connsiteY7163" fmla="*/ 2135859 h 2984464"/>
              <a:gd name="connsiteX7164" fmla="*/ 2405158 w 3916489"/>
              <a:gd name="connsiteY7164" fmla="*/ 2134339 h 2984464"/>
              <a:gd name="connsiteX7165" fmla="*/ 2403539 w 3916489"/>
              <a:gd name="connsiteY7165" fmla="*/ 2135479 h 2984464"/>
              <a:gd name="connsiteX7166" fmla="*/ 2402777 w 3916489"/>
              <a:gd name="connsiteY7166" fmla="*/ 2136239 h 2984464"/>
              <a:gd name="connsiteX7167" fmla="*/ 2400015 w 3916489"/>
              <a:gd name="connsiteY7167" fmla="*/ 2140418 h 2984464"/>
              <a:gd name="connsiteX7168" fmla="*/ 2398586 w 3916489"/>
              <a:gd name="connsiteY7168" fmla="*/ 2140513 h 2984464"/>
              <a:gd name="connsiteX7169" fmla="*/ 2396966 w 3916489"/>
              <a:gd name="connsiteY7169" fmla="*/ 2139658 h 2984464"/>
              <a:gd name="connsiteX7170" fmla="*/ 2395538 w 3916489"/>
              <a:gd name="connsiteY7170" fmla="*/ 2138138 h 2984464"/>
              <a:gd name="connsiteX7171" fmla="*/ 2394776 w 3916489"/>
              <a:gd name="connsiteY7171" fmla="*/ 2136049 h 2984464"/>
              <a:gd name="connsiteX7172" fmla="*/ 2395252 w 3916489"/>
              <a:gd name="connsiteY7172" fmla="*/ 2135954 h 2984464"/>
              <a:gd name="connsiteX7173" fmla="*/ 2396300 w 3916489"/>
              <a:gd name="connsiteY7173" fmla="*/ 2135194 h 2984464"/>
              <a:gd name="connsiteX7174" fmla="*/ 2394871 w 3916489"/>
              <a:gd name="connsiteY7174" fmla="*/ 2134339 h 2984464"/>
              <a:gd name="connsiteX7175" fmla="*/ 2394966 w 3916489"/>
              <a:gd name="connsiteY7175" fmla="*/ 2133864 h 2984464"/>
              <a:gd name="connsiteX7176" fmla="*/ 2395061 w 3916489"/>
              <a:gd name="connsiteY7176" fmla="*/ 2133484 h 2984464"/>
              <a:gd name="connsiteX7177" fmla="*/ 2395157 w 3916489"/>
              <a:gd name="connsiteY7177" fmla="*/ 2133104 h 2984464"/>
              <a:gd name="connsiteX7178" fmla="*/ 2395347 w 3916489"/>
              <a:gd name="connsiteY7178" fmla="*/ 2132629 h 2984464"/>
              <a:gd name="connsiteX7179" fmla="*/ 2393537 w 3916489"/>
              <a:gd name="connsiteY7179" fmla="*/ 2131204 h 2984464"/>
              <a:gd name="connsiteX7180" fmla="*/ 2392680 w 3916489"/>
              <a:gd name="connsiteY7180" fmla="*/ 2131109 h 2984464"/>
              <a:gd name="connsiteX7181" fmla="*/ 2391823 w 3916489"/>
              <a:gd name="connsiteY7181" fmla="*/ 2132154 h 2984464"/>
              <a:gd name="connsiteX7182" fmla="*/ 2391061 w 3916489"/>
              <a:gd name="connsiteY7182" fmla="*/ 2132724 h 2984464"/>
              <a:gd name="connsiteX7183" fmla="*/ 2389251 w 3916489"/>
              <a:gd name="connsiteY7183" fmla="*/ 2131774 h 2984464"/>
              <a:gd name="connsiteX7184" fmla="*/ 2388299 w 3916489"/>
              <a:gd name="connsiteY7184" fmla="*/ 2132629 h 2984464"/>
              <a:gd name="connsiteX7185" fmla="*/ 2388680 w 3916489"/>
              <a:gd name="connsiteY7185" fmla="*/ 2134624 h 2984464"/>
              <a:gd name="connsiteX7186" fmla="*/ 2388299 w 3916489"/>
              <a:gd name="connsiteY7186" fmla="*/ 2137283 h 2984464"/>
              <a:gd name="connsiteX7187" fmla="*/ 2387632 w 3916489"/>
              <a:gd name="connsiteY7187" fmla="*/ 2139563 h 2984464"/>
              <a:gd name="connsiteX7188" fmla="*/ 2387156 w 3916489"/>
              <a:gd name="connsiteY7188" fmla="*/ 2140608 h 2984464"/>
              <a:gd name="connsiteX7189" fmla="*/ 2387537 w 3916489"/>
              <a:gd name="connsiteY7189" fmla="*/ 2141748 h 2984464"/>
              <a:gd name="connsiteX7190" fmla="*/ 2385917 w 3916489"/>
              <a:gd name="connsiteY7190" fmla="*/ 2143743 h 2984464"/>
              <a:gd name="connsiteX7191" fmla="*/ 2384489 w 3916489"/>
              <a:gd name="connsiteY7191" fmla="*/ 2144502 h 2984464"/>
              <a:gd name="connsiteX7192" fmla="*/ 2385727 w 3916489"/>
              <a:gd name="connsiteY7192" fmla="*/ 2140418 h 2984464"/>
              <a:gd name="connsiteX7193" fmla="*/ 2385441 w 3916489"/>
              <a:gd name="connsiteY7193" fmla="*/ 2139278 h 2984464"/>
              <a:gd name="connsiteX7194" fmla="*/ 2384870 w 3916489"/>
              <a:gd name="connsiteY7194" fmla="*/ 2138423 h 2984464"/>
              <a:gd name="connsiteX7195" fmla="*/ 2384203 w 3916489"/>
              <a:gd name="connsiteY7195" fmla="*/ 2137853 h 2984464"/>
              <a:gd name="connsiteX7196" fmla="*/ 2383250 w 3916489"/>
              <a:gd name="connsiteY7196" fmla="*/ 2137473 h 2984464"/>
              <a:gd name="connsiteX7197" fmla="*/ 2382869 w 3916489"/>
              <a:gd name="connsiteY7197" fmla="*/ 2137948 h 2984464"/>
              <a:gd name="connsiteX7198" fmla="*/ 2382584 w 3916489"/>
              <a:gd name="connsiteY7198" fmla="*/ 2138898 h 2984464"/>
              <a:gd name="connsiteX7199" fmla="*/ 2381917 w 3916489"/>
              <a:gd name="connsiteY7199" fmla="*/ 2139658 h 2984464"/>
              <a:gd name="connsiteX7200" fmla="*/ 2380679 w 3916489"/>
              <a:gd name="connsiteY7200" fmla="*/ 2139468 h 2984464"/>
              <a:gd name="connsiteX7201" fmla="*/ 2380107 w 3916489"/>
              <a:gd name="connsiteY7201" fmla="*/ 2137948 h 2984464"/>
              <a:gd name="connsiteX7202" fmla="*/ 2380298 w 3916489"/>
              <a:gd name="connsiteY7202" fmla="*/ 2135954 h 2984464"/>
              <a:gd name="connsiteX7203" fmla="*/ 2381345 w 3916489"/>
              <a:gd name="connsiteY7203" fmla="*/ 2134339 h 2984464"/>
              <a:gd name="connsiteX7204" fmla="*/ 2380488 w 3916489"/>
              <a:gd name="connsiteY7204" fmla="*/ 2133199 h 2984464"/>
              <a:gd name="connsiteX7205" fmla="*/ 2379440 w 3916489"/>
              <a:gd name="connsiteY7205" fmla="*/ 2132724 h 2984464"/>
              <a:gd name="connsiteX7206" fmla="*/ 2377154 w 3916489"/>
              <a:gd name="connsiteY7206" fmla="*/ 2132629 h 2984464"/>
              <a:gd name="connsiteX7207" fmla="*/ 2377535 w 3916489"/>
              <a:gd name="connsiteY7207" fmla="*/ 2130824 h 2984464"/>
              <a:gd name="connsiteX7208" fmla="*/ 2378583 w 3916489"/>
              <a:gd name="connsiteY7208" fmla="*/ 2128070 h 2984464"/>
              <a:gd name="connsiteX7209" fmla="*/ 2378964 w 3916489"/>
              <a:gd name="connsiteY7209" fmla="*/ 2126265 h 2984464"/>
              <a:gd name="connsiteX7210" fmla="*/ 2375154 w 3916489"/>
              <a:gd name="connsiteY7210" fmla="*/ 2125600 h 2984464"/>
              <a:gd name="connsiteX7211" fmla="*/ 2373344 w 3916489"/>
              <a:gd name="connsiteY7211" fmla="*/ 2125790 h 2984464"/>
              <a:gd name="connsiteX7212" fmla="*/ 2371820 w 3916489"/>
              <a:gd name="connsiteY7212" fmla="*/ 2127025 h 2984464"/>
              <a:gd name="connsiteX7213" fmla="*/ 2371535 w 3916489"/>
              <a:gd name="connsiteY7213" fmla="*/ 2125505 h 2984464"/>
              <a:gd name="connsiteX7214" fmla="*/ 2370868 w 3916489"/>
              <a:gd name="connsiteY7214" fmla="*/ 2124175 h 2984464"/>
              <a:gd name="connsiteX7215" fmla="*/ 2369820 w 3916489"/>
              <a:gd name="connsiteY7215" fmla="*/ 2123415 h 2984464"/>
              <a:gd name="connsiteX7216" fmla="*/ 2368582 w 3916489"/>
              <a:gd name="connsiteY7216" fmla="*/ 2123606 h 2984464"/>
              <a:gd name="connsiteX7217" fmla="*/ 2367629 w 3916489"/>
              <a:gd name="connsiteY7217" fmla="*/ 2124650 h 2984464"/>
              <a:gd name="connsiteX7218" fmla="*/ 2367249 w 3916489"/>
              <a:gd name="connsiteY7218" fmla="*/ 2126170 h 2984464"/>
              <a:gd name="connsiteX7219" fmla="*/ 2366963 w 3916489"/>
              <a:gd name="connsiteY7219" fmla="*/ 2127785 h 2984464"/>
              <a:gd name="connsiteX7220" fmla="*/ 2366486 w 3916489"/>
              <a:gd name="connsiteY7220" fmla="*/ 2129210 h 2984464"/>
              <a:gd name="connsiteX7221" fmla="*/ 2365724 w 3916489"/>
              <a:gd name="connsiteY7221" fmla="*/ 2130159 h 2984464"/>
              <a:gd name="connsiteX7222" fmla="*/ 2365439 w 3916489"/>
              <a:gd name="connsiteY7222" fmla="*/ 2129874 h 2984464"/>
              <a:gd name="connsiteX7223" fmla="*/ 2365153 w 3916489"/>
              <a:gd name="connsiteY7223" fmla="*/ 2128925 h 2984464"/>
              <a:gd name="connsiteX7224" fmla="*/ 2364486 w 3916489"/>
              <a:gd name="connsiteY7224" fmla="*/ 2127975 h 2984464"/>
              <a:gd name="connsiteX7225" fmla="*/ 2363915 w 3916489"/>
              <a:gd name="connsiteY7225" fmla="*/ 2127690 h 2984464"/>
              <a:gd name="connsiteX7226" fmla="*/ 2362962 w 3916489"/>
              <a:gd name="connsiteY7226" fmla="*/ 2127405 h 2984464"/>
              <a:gd name="connsiteX7227" fmla="*/ 2362010 w 3916489"/>
              <a:gd name="connsiteY7227" fmla="*/ 2127785 h 2984464"/>
              <a:gd name="connsiteX7228" fmla="*/ 2361629 w 3916489"/>
              <a:gd name="connsiteY7228" fmla="*/ 2129304 h 2984464"/>
              <a:gd name="connsiteX7229" fmla="*/ 2360295 w 3916489"/>
              <a:gd name="connsiteY7229" fmla="*/ 2132154 h 2984464"/>
              <a:gd name="connsiteX7230" fmla="*/ 2357342 w 3916489"/>
              <a:gd name="connsiteY7230" fmla="*/ 2132724 h 2984464"/>
              <a:gd name="connsiteX7231" fmla="*/ 2354294 w 3916489"/>
              <a:gd name="connsiteY7231" fmla="*/ 2132534 h 2984464"/>
              <a:gd name="connsiteX7232" fmla="*/ 2352866 w 3916489"/>
              <a:gd name="connsiteY7232" fmla="*/ 2133294 h 2984464"/>
              <a:gd name="connsiteX7233" fmla="*/ 2353913 w 3916489"/>
              <a:gd name="connsiteY7233" fmla="*/ 2135099 h 2984464"/>
              <a:gd name="connsiteX7234" fmla="*/ 2359533 w 3916489"/>
              <a:gd name="connsiteY7234" fmla="*/ 2138138 h 2984464"/>
              <a:gd name="connsiteX7235" fmla="*/ 2361248 w 3916489"/>
              <a:gd name="connsiteY7235" fmla="*/ 2139563 h 2984464"/>
              <a:gd name="connsiteX7236" fmla="*/ 2360581 w 3916489"/>
              <a:gd name="connsiteY7236" fmla="*/ 2140133 h 2984464"/>
              <a:gd name="connsiteX7237" fmla="*/ 2359914 w 3916489"/>
              <a:gd name="connsiteY7237" fmla="*/ 2140418 h 2984464"/>
              <a:gd name="connsiteX7238" fmla="*/ 2359152 w 3916489"/>
              <a:gd name="connsiteY7238" fmla="*/ 2140513 h 2984464"/>
              <a:gd name="connsiteX7239" fmla="*/ 2358390 w 3916489"/>
              <a:gd name="connsiteY7239" fmla="*/ 2140418 h 2984464"/>
              <a:gd name="connsiteX7240" fmla="*/ 2359533 w 3916489"/>
              <a:gd name="connsiteY7240" fmla="*/ 2142033 h 2984464"/>
              <a:gd name="connsiteX7241" fmla="*/ 2360200 w 3916489"/>
              <a:gd name="connsiteY7241" fmla="*/ 2142603 h 2984464"/>
              <a:gd name="connsiteX7242" fmla="*/ 2360581 w 3916489"/>
              <a:gd name="connsiteY7242" fmla="*/ 2143267 h 2984464"/>
              <a:gd name="connsiteX7243" fmla="*/ 2360676 w 3916489"/>
              <a:gd name="connsiteY7243" fmla="*/ 2145357 h 2984464"/>
              <a:gd name="connsiteX7244" fmla="*/ 2361057 w 3916489"/>
              <a:gd name="connsiteY7244" fmla="*/ 2147542 h 2984464"/>
              <a:gd name="connsiteX7245" fmla="*/ 2361629 w 3916489"/>
              <a:gd name="connsiteY7245" fmla="*/ 2149252 h 2984464"/>
              <a:gd name="connsiteX7246" fmla="*/ 2361724 w 3916489"/>
              <a:gd name="connsiteY7246" fmla="*/ 2150867 h 2984464"/>
              <a:gd name="connsiteX7247" fmla="*/ 2360676 w 3916489"/>
              <a:gd name="connsiteY7247" fmla="*/ 2152766 h 2984464"/>
              <a:gd name="connsiteX7248" fmla="*/ 2358866 w 3916489"/>
              <a:gd name="connsiteY7248" fmla="*/ 2148872 h 2984464"/>
              <a:gd name="connsiteX7249" fmla="*/ 2359628 w 3916489"/>
              <a:gd name="connsiteY7249" fmla="*/ 2148682 h 2984464"/>
              <a:gd name="connsiteX7250" fmla="*/ 2359247 w 3916489"/>
              <a:gd name="connsiteY7250" fmla="*/ 2147447 h 2984464"/>
              <a:gd name="connsiteX7251" fmla="*/ 2358771 w 3916489"/>
              <a:gd name="connsiteY7251" fmla="*/ 2145642 h 2984464"/>
              <a:gd name="connsiteX7252" fmla="*/ 2358485 w 3916489"/>
              <a:gd name="connsiteY7252" fmla="*/ 2145072 h 2984464"/>
              <a:gd name="connsiteX7253" fmla="*/ 2357724 w 3916489"/>
              <a:gd name="connsiteY7253" fmla="*/ 2145167 h 2984464"/>
              <a:gd name="connsiteX7254" fmla="*/ 2357152 w 3916489"/>
              <a:gd name="connsiteY7254" fmla="*/ 2144502 h 2984464"/>
              <a:gd name="connsiteX7255" fmla="*/ 2356771 w 3916489"/>
              <a:gd name="connsiteY7255" fmla="*/ 2143743 h 2984464"/>
              <a:gd name="connsiteX7256" fmla="*/ 2356580 w 3916489"/>
              <a:gd name="connsiteY7256" fmla="*/ 2143363 h 2984464"/>
              <a:gd name="connsiteX7257" fmla="*/ 2355437 w 3916489"/>
              <a:gd name="connsiteY7257" fmla="*/ 2142983 h 2984464"/>
              <a:gd name="connsiteX7258" fmla="*/ 2355247 w 3916489"/>
              <a:gd name="connsiteY7258" fmla="*/ 2142888 h 2984464"/>
              <a:gd name="connsiteX7259" fmla="*/ 2355437 w 3916489"/>
              <a:gd name="connsiteY7259" fmla="*/ 2142983 h 2984464"/>
              <a:gd name="connsiteX7260" fmla="*/ 2355533 w 3916489"/>
              <a:gd name="connsiteY7260" fmla="*/ 2142793 h 2984464"/>
              <a:gd name="connsiteX7261" fmla="*/ 2355437 w 3916489"/>
              <a:gd name="connsiteY7261" fmla="*/ 2142508 h 2984464"/>
              <a:gd name="connsiteX7262" fmla="*/ 2355152 w 3916489"/>
              <a:gd name="connsiteY7262" fmla="*/ 2142318 h 2984464"/>
              <a:gd name="connsiteX7263" fmla="*/ 2354294 w 3916489"/>
              <a:gd name="connsiteY7263" fmla="*/ 2142698 h 2984464"/>
              <a:gd name="connsiteX7264" fmla="*/ 2353913 w 3916489"/>
              <a:gd name="connsiteY7264" fmla="*/ 2142698 h 2984464"/>
              <a:gd name="connsiteX7265" fmla="*/ 2352199 w 3916489"/>
              <a:gd name="connsiteY7265" fmla="*/ 2141938 h 2984464"/>
              <a:gd name="connsiteX7266" fmla="*/ 2351056 w 3916489"/>
              <a:gd name="connsiteY7266" fmla="*/ 2141843 h 2984464"/>
              <a:gd name="connsiteX7267" fmla="*/ 2349818 w 3916489"/>
              <a:gd name="connsiteY7267" fmla="*/ 2142318 h 2984464"/>
              <a:gd name="connsiteX7268" fmla="*/ 2349437 w 3916489"/>
              <a:gd name="connsiteY7268" fmla="*/ 2143552 h 2984464"/>
              <a:gd name="connsiteX7269" fmla="*/ 2350199 w 3916489"/>
              <a:gd name="connsiteY7269" fmla="*/ 2145262 h 2984464"/>
              <a:gd name="connsiteX7270" fmla="*/ 2351342 w 3916489"/>
              <a:gd name="connsiteY7270" fmla="*/ 2146307 h 2984464"/>
              <a:gd name="connsiteX7271" fmla="*/ 2354961 w 3916489"/>
              <a:gd name="connsiteY7271" fmla="*/ 2147067 h 2984464"/>
              <a:gd name="connsiteX7272" fmla="*/ 2357533 w 3916489"/>
              <a:gd name="connsiteY7272" fmla="*/ 2148492 h 2984464"/>
              <a:gd name="connsiteX7273" fmla="*/ 2358295 w 3916489"/>
              <a:gd name="connsiteY7273" fmla="*/ 2148777 h 2984464"/>
              <a:gd name="connsiteX7274" fmla="*/ 2355247 w 3916489"/>
              <a:gd name="connsiteY7274" fmla="*/ 2148872 h 2984464"/>
              <a:gd name="connsiteX7275" fmla="*/ 2351437 w 3916489"/>
              <a:gd name="connsiteY7275" fmla="*/ 2149917 h 2984464"/>
              <a:gd name="connsiteX7276" fmla="*/ 2348675 w 3916489"/>
              <a:gd name="connsiteY7276" fmla="*/ 2148777 h 2984464"/>
              <a:gd name="connsiteX7277" fmla="*/ 2347436 w 3916489"/>
              <a:gd name="connsiteY7277" fmla="*/ 2147542 h 2984464"/>
              <a:gd name="connsiteX7278" fmla="*/ 2345436 w 3916489"/>
              <a:gd name="connsiteY7278" fmla="*/ 2146687 h 2984464"/>
              <a:gd name="connsiteX7279" fmla="*/ 2343436 w 3916489"/>
              <a:gd name="connsiteY7279" fmla="*/ 2146307 h 2984464"/>
              <a:gd name="connsiteX7280" fmla="*/ 2341912 w 3916489"/>
              <a:gd name="connsiteY7280" fmla="*/ 2146592 h 2984464"/>
              <a:gd name="connsiteX7281" fmla="*/ 2340769 w 3916489"/>
              <a:gd name="connsiteY7281" fmla="*/ 2147447 h 2984464"/>
              <a:gd name="connsiteX7282" fmla="*/ 2337245 w 3916489"/>
              <a:gd name="connsiteY7282" fmla="*/ 2151056 h 2984464"/>
              <a:gd name="connsiteX7283" fmla="*/ 2338959 w 3916489"/>
              <a:gd name="connsiteY7283" fmla="*/ 2154096 h 2984464"/>
              <a:gd name="connsiteX7284" fmla="*/ 2339912 w 3916489"/>
              <a:gd name="connsiteY7284" fmla="*/ 2155141 h 2984464"/>
              <a:gd name="connsiteX7285" fmla="*/ 2341817 w 3916489"/>
              <a:gd name="connsiteY7285" fmla="*/ 2155806 h 2984464"/>
              <a:gd name="connsiteX7286" fmla="*/ 2342960 w 3916489"/>
              <a:gd name="connsiteY7286" fmla="*/ 2156471 h 2984464"/>
              <a:gd name="connsiteX7287" fmla="*/ 2343912 w 3916489"/>
              <a:gd name="connsiteY7287" fmla="*/ 2157515 h 2984464"/>
              <a:gd name="connsiteX7288" fmla="*/ 2344293 w 3916489"/>
              <a:gd name="connsiteY7288" fmla="*/ 2158655 h 2984464"/>
              <a:gd name="connsiteX7289" fmla="*/ 2351246 w 3916489"/>
              <a:gd name="connsiteY7289" fmla="*/ 2163500 h 2984464"/>
              <a:gd name="connsiteX7290" fmla="*/ 2351246 w 3916489"/>
              <a:gd name="connsiteY7290" fmla="*/ 2164449 h 2984464"/>
              <a:gd name="connsiteX7291" fmla="*/ 2349627 w 3916489"/>
              <a:gd name="connsiteY7291" fmla="*/ 2164260 h 2984464"/>
              <a:gd name="connsiteX7292" fmla="*/ 2346674 w 3916489"/>
              <a:gd name="connsiteY7292" fmla="*/ 2162360 h 2984464"/>
              <a:gd name="connsiteX7293" fmla="*/ 2345150 w 3916489"/>
              <a:gd name="connsiteY7293" fmla="*/ 2161790 h 2984464"/>
              <a:gd name="connsiteX7294" fmla="*/ 2344769 w 3916489"/>
              <a:gd name="connsiteY7294" fmla="*/ 2161980 h 2984464"/>
              <a:gd name="connsiteX7295" fmla="*/ 2344674 w 3916489"/>
              <a:gd name="connsiteY7295" fmla="*/ 2162645 h 2984464"/>
              <a:gd name="connsiteX7296" fmla="*/ 2344484 w 3916489"/>
              <a:gd name="connsiteY7296" fmla="*/ 2163310 h 2984464"/>
              <a:gd name="connsiteX7297" fmla="*/ 2343912 w 3916489"/>
              <a:gd name="connsiteY7297" fmla="*/ 2163595 h 2984464"/>
              <a:gd name="connsiteX7298" fmla="*/ 2343626 w 3916489"/>
              <a:gd name="connsiteY7298" fmla="*/ 2163215 h 2984464"/>
              <a:gd name="connsiteX7299" fmla="*/ 2342960 w 3916489"/>
              <a:gd name="connsiteY7299" fmla="*/ 2161505 h 2984464"/>
              <a:gd name="connsiteX7300" fmla="*/ 2342674 w 3916489"/>
              <a:gd name="connsiteY7300" fmla="*/ 2160935 h 2984464"/>
              <a:gd name="connsiteX7301" fmla="*/ 2333530 w 3916489"/>
              <a:gd name="connsiteY7301" fmla="*/ 2157895 h 2984464"/>
              <a:gd name="connsiteX7302" fmla="*/ 2331720 w 3916489"/>
              <a:gd name="connsiteY7302" fmla="*/ 2157895 h 2984464"/>
              <a:gd name="connsiteX7303" fmla="*/ 2328958 w 3916489"/>
              <a:gd name="connsiteY7303" fmla="*/ 2162740 h 2984464"/>
              <a:gd name="connsiteX7304" fmla="*/ 2328958 w 3916489"/>
              <a:gd name="connsiteY7304" fmla="*/ 2164545 h 2984464"/>
              <a:gd name="connsiteX7305" fmla="*/ 2332006 w 3916489"/>
              <a:gd name="connsiteY7305" fmla="*/ 2169389 h 2984464"/>
              <a:gd name="connsiteX7306" fmla="*/ 2333244 w 3916489"/>
              <a:gd name="connsiteY7306" fmla="*/ 2171953 h 2984464"/>
              <a:gd name="connsiteX7307" fmla="*/ 2336007 w 3916489"/>
              <a:gd name="connsiteY7307" fmla="*/ 2172333 h 2984464"/>
              <a:gd name="connsiteX7308" fmla="*/ 2339150 w 3916489"/>
              <a:gd name="connsiteY7308" fmla="*/ 2171953 h 2984464"/>
              <a:gd name="connsiteX7309" fmla="*/ 2341340 w 3916489"/>
              <a:gd name="connsiteY7309" fmla="*/ 2172523 h 2984464"/>
              <a:gd name="connsiteX7310" fmla="*/ 2340102 w 3916489"/>
              <a:gd name="connsiteY7310" fmla="*/ 2173758 h 2984464"/>
              <a:gd name="connsiteX7311" fmla="*/ 2340674 w 3916489"/>
              <a:gd name="connsiteY7311" fmla="*/ 2176133 h 2984464"/>
              <a:gd name="connsiteX7312" fmla="*/ 2342198 w 3916489"/>
              <a:gd name="connsiteY7312" fmla="*/ 2178697 h 2984464"/>
              <a:gd name="connsiteX7313" fmla="*/ 2343722 w 3916489"/>
              <a:gd name="connsiteY7313" fmla="*/ 2180407 h 2984464"/>
              <a:gd name="connsiteX7314" fmla="*/ 2349722 w 3916489"/>
              <a:gd name="connsiteY7314" fmla="*/ 2184302 h 2984464"/>
              <a:gd name="connsiteX7315" fmla="*/ 2358009 w 3916489"/>
              <a:gd name="connsiteY7315" fmla="*/ 2187341 h 2984464"/>
              <a:gd name="connsiteX7316" fmla="*/ 2359914 w 3916489"/>
              <a:gd name="connsiteY7316" fmla="*/ 2186201 h 2984464"/>
              <a:gd name="connsiteX7317" fmla="*/ 2360676 w 3916489"/>
              <a:gd name="connsiteY7317" fmla="*/ 2183352 h 2984464"/>
              <a:gd name="connsiteX7318" fmla="*/ 2360009 w 3916489"/>
              <a:gd name="connsiteY7318" fmla="*/ 2178127 h 2984464"/>
              <a:gd name="connsiteX7319" fmla="*/ 2360486 w 3916489"/>
              <a:gd name="connsiteY7319" fmla="*/ 2176038 h 2984464"/>
              <a:gd name="connsiteX7320" fmla="*/ 2361248 w 3916489"/>
              <a:gd name="connsiteY7320" fmla="*/ 2178127 h 2984464"/>
              <a:gd name="connsiteX7321" fmla="*/ 2362772 w 3916489"/>
              <a:gd name="connsiteY7321" fmla="*/ 2179457 h 2984464"/>
              <a:gd name="connsiteX7322" fmla="*/ 2364486 w 3916489"/>
              <a:gd name="connsiteY7322" fmla="*/ 2179647 h 2984464"/>
              <a:gd name="connsiteX7323" fmla="*/ 2366391 w 3916489"/>
              <a:gd name="connsiteY7323" fmla="*/ 2177747 h 2984464"/>
              <a:gd name="connsiteX7324" fmla="*/ 2368201 w 3916489"/>
              <a:gd name="connsiteY7324" fmla="*/ 2177367 h 2984464"/>
              <a:gd name="connsiteX7325" fmla="*/ 2368772 w 3916489"/>
              <a:gd name="connsiteY7325" fmla="*/ 2177082 h 2984464"/>
              <a:gd name="connsiteX7326" fmla="*/ 2369344 w 3916489"/>
              <a:gd name="connsiteY7326" fmla="*/ 2176038 h 2984464"/>
              <a:gd name="connsiteX7327" fmla="*/ 2369534 w 3916489"/>
              <a:gd name="connsiteY7327" fmla="*/ 2175088 h 2984464"/>
              <a:gd name="connsiteX7328" fmla="*/ 2369630 w 3916489"/>
              <a:gd name="connsiteY7328" fmla="*/ 2174138 h 2984464"/>
              <a:gd name="connsiteX7329" fmla="*/ 2370011 w 3916489"/>
              <a:gd name="connsiteY7329" fmla="*/ 2172998 h 2984464"/>
              <a:gd name="connsiteX7330" fmla="*/ 2371058 w 3916489"/>
              <a:gd name="connsiteY7330" fmla="*/ 2170813 h 2984464"/>
              <a:gd name="connsiteX7331" fmla="*/ 2371630 w 3916489"/>
              <a:gd name="connsiteY7331" fmla="*/ 2169294 h 2984464"/>
              <a:gd name="connsiteX7332" fmla="*/ 2371916 w 3916489"/>
              <a:gd name="connsiteY7332" fmla="*/ 2167679 h 2984464"/>
              <a:gd name="connsiteX7333" fmla="*/ 2372297 w 3916489"/>
              <a:gd name="connsiteY7333" fmla="*/ 2162835 h 2984464"/>
              <a:gd name="connsiteX7334" fmla="*/ 2372678 w 3916489"/>
              <a:gd name="connsiteY7334" fmla="*/ 2160935 h 2984464"/>
              <a:gd name="connsiteX7335" fmla="*/ 2373440 w 3916489"/>
              <a:gd name="connsiteY7335" fmla="*/ 2159700 h 2984464"/>
              <a:gd name="connsiteX7336" fmla="*/ 2374964 w 3916489"/>
              <a:gd name="connsiteY7336" fmla="*/ 2159320 h 2984464"/>
              <a:gd name="connsiteX7337" fmla="*/ 2374583 w 3916489"/>
              <a:gd name="connsiteY7337" fmla="*/ 2161125 h 2984464"/>
              <a:gd name="connsiteX7338" fmla="*/ 2374487 w 3916489"/>
              <a:gd name="connsiteY7338" fmla="*/ 2163404 h 2984464"/>
              <a:gd name="connsiteX7339" fmla="*/ 2374583 w 3916489"/>
              <a:gd name="connsiteY7339" fmla="*/ 2172048 h 2984464"/>
              <a:gd name="connsiteX7340" fmla="*/ 2374868 w 3916489"/>
              <a:gd name="connsiteY7340" fmla="*/ 2173568 h 2984464"/>
              <a:gd name="connsiteX7341" fmla="*/ 2375535 w 3916489"/>
              <a:gd name="connsiteY7341" fmla="*/ 2175373 h 2984464"/>
              <a:gd name="connsiteX7342" fmla="*/ 2377345 w 3916489"/>
              <a:gd name="connsiteY7342" fmla="*/ 2172333 h 2984464"/>
              <a:gd name="connsiteX7343" fmla="*/ 2379536 w 3916489"/>
              <a:gd name="connsiteY7343" fmla="*/ 2169959 h 2984464"/>
              <a:gd name="connsiteX7344" fmla="*/ 2381917 w 3916489"/>
              <a:gd name="connsiteY7344" fmla="*/ 2168819 h 2984464"/>
              <a:gd name="connsiteX7345" fmla="*/ 2384012 w 3916489"/>
              <a:gd name="connsiteY7345" fmla="*/ 2169579 h 2984464"/>
              <a:gd name="connsiteX7346" fmla="*/ 2384965 w 3916489"/>
              <a:gd name="connsiteY7346" fmla="*/ 2170339 h 2984464"/>
              <a:gd name="connsiteX7347" fmla="*/ 2385822 w 3916489"/>
              <a:gd name="connsiteY7347" fmla="*/ 2170434 h 2984464"/>
              <a:gd name="connsiteX7348" fmla="*/ 2387822 w 3916489"/>
              <a:gd name="connsiteY7348" fmla="*/ 2170054 h 2984464"/>
              <a:gd name="connsiteX7349" fmla="*/ 2388394 w 3916489"/>
              <a:gd name="connsiteY7349" fmla="*/ 2170434 h 2984464"/>
              <a:gd name="connsiteX7350" fmla="*/ 2389156 w 3916489"/>
              <a:gd name="connsiteY7350" fmla="*/ 2172333 h 2984464"/>
              <a:gd name="connsiteX7351" fmla="*/ 2389537 w 3916489"/>
              <a:gd name="connsiteY7351" fmla="*/ 2172713 h 2984464"/>
              <a:gd name="connsiteX7352" fmla="*/ 2389918 w 3916489"/>
              <a:gd name="connsiteY7352" fmla="*/ 2172238 h 2984464"/>
              <a:gd name="connsiteX7353" fmla="*/ 2391156 w 3916489"/>
              <a:gd name="connsiteY7353" fmla="*/ 2169579 h 2984464"/>
              <a:gd name="connsiteX7354" fmla="*/ 2391823 w 3916489"/>
              <a:gd name="connsiteY7354" fmla="*/ 2169104 h 2984464"/>
              <a:gd name="connsiteX7355" fmla="*/ 2393347 w 3916489"/>
              <a:gd name="connsiteY7355" fmla="*/ 2169674 h 2984464"/>
              <a:gd name="connsiteX7356" fmla="*/ 2394204 w 3916489"/>
              <a:gd name="connsiteY7356" fmla="*/ 2169104 h 2984464"/>
              <a:gd name="connsiteX7357" fmla="*/ 2393633 w 3916489"/>
              <a:gd name="connsiteY7357" fmla="*/ 2168629 h 2984464"/>
              <a:gd name="connsiteX7358" fmla="*/ 2391918 w 3916489"/>
              <a:gd name="connsiteY7358" fmla="*/ 2166539 h 2984464"/>
              <a:gd name="connsiteX7359" fmla="*/ 2390394 w 3916489"/>
              <a:gd name="connsiteY7359" fmla="*/ 2165304 h 2984464"/>
              <a:gd name="connsiteX7360" fmla="*/ 2390108 w 3916489"/>
              <a:gd name="connsiteY7360" fmla="*/ 2164260 h 2984464"/>
              <a:gd name="connsiteX7361" fmla="*/ 2390490 w 3916489"/>
              <a:gd name="connsiteY7361" fmla="*/ 2162170 h 2984464"/>
              <a:gd name="connsiteX7362" fmla="*/ 2389537 w 3916489"/>
              <a:gd name="connsiteY7362" fmla="*/ 2162360 h 2984464"/>
              <a:gd name="connsiteX7363" fmla="*/ 2388775 w 3916489"/>
              <a:gd name="connsiteY7363" fmla="*/ 2162265 h 2984464"/>
              <a:gd name="connsiteX7364" fmla="*/ 2388108 w 3916489"/>
              <a:gd name="connsiteY7364" fmla="*/ 2161695 h 2984464"/>
              <a:gd name="connsiteX7365" fmla="*/ 2387727 w 3916489"/>
              <a:gd name="connsiteY7365" fmla="*/ 2160460 h 2984464"/>
              <a:gd name="connsiteX7366" fmla="*/ 2388870 w 3916489"/>
              <a:gd name="connsiteY7366" fmla="*/ 2160175 h 2984464"/>
              <a:gd name="connsiteX7367" fmla="*/ 2390870 w 3916489"/>
              <a:gd name="connsiteY7367" fmla="*/ 2162075 h 2984464"/>
              <a:gd name="connsiteX7368" fmla="*/ 2392013 w 3916489"/>
              <a:gd name="connsiteY7368" fmla="*/ 2162265 h 2984464"/>
              <a:gd name="connsiteX7369" fmla="*/ 2392966 w 3916489"/>
              <a:gd name="connsiteY7369" fmla="*/ 2161220 h 2984464"/>
              <a:gd name="connsiteX7370" fmla="*/ 2392775 w 3916489"/>
              <a:gd name="connsiteY7370" fmla="*/ 2159985 h 2984464"/>
              <a:gd name="connsiteX7371" fmla="*/ 2391918 w 3916489"/>
              <a:gd name="connsiteY7371" fmla="*/ 2158940 h 2984464"/>
              <a:gd name="connsiteX7372" fmla="*/ 2390585 w 3916489"/>
              <a:gd name="connsiteY7372" fmla="*/ 2158655 h 2984464"/>
              <a:gd name="connsiteX7373" fmla="*/ 2390870 w 3916489"/>
              <a:gd name="connsiteY7373" fmla="*/ 2156565 h 2984464"/>
              <a:gd name="connsiteX7374" fmla="*/ 2391442 w 3916489"/>
              <a:gd name="connsiteY7374" fmla="*/ 2154476 h 2984464"/>
              <a:gd name="connsiteX7375" fmla="*/ 2392299 w 3916489"/>
              <a:gd name="connsiteY7375" fmla="*/ 2153431 h 2984464"/>
              <a:gd name="connsiteX7376" fmla="*/ 2393442 w 3916489"/>
              <a:gd name="connsiteY7376" fmla="*/ 2154286 h 2984464"/>
              <a:gd name="connsiteX7377" fmla="*/ 2393823 w 3916489"/>
              <a:gd name="connsiteY7377" fmla="*/ 2153146 h 2984464"/>
              <a:gd name="connsiteX7378" fmla="*/ 2394204 w 3916489"/>
              <a:gd name="connsiteY7378" fmla="*/ 2152576 h 2984464"/>
              <a:gd name="connsiteX7379" fmla="*/ 2394680 w 3916489"/>
              <a:gd name="connsiteY7379" fmla="*/ 2152671 h 2984464"/>
              <a:gd name="connsiteX7380" fmla="*/ 2395252 w 3916489"/>
              <a:gd name="connsiteY7380" fmla="*/ 2153431 h 2984464"/>
              <a:gd name="connsiteX7381" fmla="*/ 2396204 w 3916489"/>
              <a:gd name="connsiteY7381" fmla="*/ 2152101 h 2984464"/>
              <a:gd name="connsiteX7382" fmla="*/ 2397157 w 3916489"/>
              <a:gd name="connsiteY7382" fmla="*/ 2154856 h 2984464"/>
              <a:gd name="connsiteX7383" fmla="*/ 2398109 w 3916489"/>
              <a:gd name="connsiteY7383" fmla="*/ 2160555 h 2984464"/>
              <a:gd name="connsiteX7384" fmla="*/ 2399633 w 3916489"/>
              <a:gd name="connsiteY7384" fmla="*/ 2162740 h 2984464"/>
              <a:gd name="connsiteX7385" fmla="*/ 2404205 w 3916489"/>
              <a:gd name="connsiteY7385" fmla="*/ 2165304 h 2984464"/>
              <a:gd name="connsiteX7386" fmla="*/ 2405063 w 3916489"/>
              <a:gd name="connsiteY7386" fmla="*/ 2167679 h 2984464"/>
              <a:gd name="connsiteX7387" fmla="*/ 2409063 w 3916489"/>
              <a:gd name="connsiteY7387" fmla="*/ 2164354 h 2984464"/>
              <a:gd name="connsiteX7388" fmla="*/ 2409254 w 3916489"/>
              <a:gd name="connsiteY7388" fmla="*/ 2164069 h 2984464"/>
              <a:gd name="connsiteX7389" fmla="*/ 2409540 w 3916489"/>
              <a:gd name="connsiteY7389" fmla="*/ 2163310 h 2984464"/>
              <a:gd name="connsiteX7390" fmla="*/ 2409730 w 3916489"/>
              <a:gd name="connsiteY7390" fmla="*/ 2162265 h 2984464"/>
              <a:gd name="connsiteX7391" fmla="*/ 2409825 w 3916489"/>
              <a:gd name="connsiteY7391" fmla="*/ 2161505 h 2984464"/>
              <a:gd name="connsiteX7392" fmla="*/ 2409730 w 3916489"/>
              <a:gd name="connsiteY7392" fmla="*/ 2161410 h 2984464"/>
              <a:gd name="connsiteX7393" fmla="*/ 2410873 w 3916489"/>
              <a:gd name="connsiteY7393" fmla="*/ 2159700 h 2984464"/>
              <a:gd name="connsiteX7394" fmla="*/ 2413540 w 3916489"/>
              <a:gd name="connsiteY7394" fmla="*/ 2157706 h 2984464"/>
              <a:gd name="connsiteX7395" fmla="*/ 2414969 w 3916489"/>
              <a:gd name="connsiteY7395" fmla="*/ 2156091 h 2984464"/>
              <a:gd name="connsiteX7396" fmla="*/ 2414397 w 3916489"/>
              <a:gd name="connsiteY7396" fmla="*/ 2154001 h 2984464"/>
              <a:gd name="connsiteX7397" fmla="*/ 2415159 w 3916489"/>
              <a:gd name="connsiteY7397" fmla="*/ 2150106 h 2984464"/>
              <a:gd name="connsiteX7398" fmla="*/ 2414016 w 3916489"/>
              <a:gd name="connsiteY7398" fmla="*/ 2149062 h 2984464"/>
              <a:gd name="connsiteX7399" fmla="*/ 2415064 w 3916489"/>
              <a:gd name="connsiteY7399" fmla="*/ 2146687 h 2984464"/>
              <a:gd name="connsiteX7400" fmla="*/ 2415254 w 3916489"/>
              <a:gd name="connsiteY7400" fmla="*/ 2144787 h 2984464"/>
              <a:gd name="connsiteX7401" fmla="*/ 655701 w 3916489"/>
              <a:gd name="connsiteY7401" fmla="*/ 2919399 h 2984464"/>
              <a:gd name="connsiteX7402" fmla="*/ 657511 w 3916489"/>
              <a:gd name="connsiteY7402" fmla="*/ 2918924 h 2984464"/>
              <a:gd name="connsiteX7403" fmla="*/ 659225 w 3916489"/>
              <a:gd name="connsiteY7403" fmla="*/ 2918924 h 2984464"/>
              <a:gd name="connsiteX7404" fmla="*/ 661130 w 3916489"/>
              <a:gd name="connsiteY7404" fmla="*/ 2918544 h 2984464"/>
              <a:gd name="connsiteX7405" fmla="*/ 662559 w 3916489"/>
              <a:gd name="connsiteY7405" fmla="*/ 2917215 h 2984464"/>
              <a:gd name="connsiteX7406" fmla="*/ 662845 w 3916489"/>
              <a:gd name="connsiteY7406" fmla="*/ 2914460 h 2984464"/>
              <a:gd name="connsiteX7407" fmla="*/ 661035 w 3916489"/>
              <a:gd name="connsiteY7407" fmla="*/ 2915505 h 2984464"/>
              <a:gd name="connsiteX7408" fmla="*/ 656844 w 3916489"/>
              <a:gd name="connsiteY7408" fmla="*/ 2916645 h 2984464"/>
              <a:gd name="connsiteX7409" fmla="*/ 647891 w 3916489"/>
              <a:gd name="connsiteY7409" fmla="*/ 2916740 h 2984464"/>
              <a:gd name="connsiteX7410" fmla="*/ 647509 w 3916489"/>
              <a:gd name="connsiteY7410" fmla="*/ 2915030 h 2984464"/>
              <a:gd name="connsiteX7411" fmla="*/ 644271 w 3916489"/>
              <a:gd name="connsiteY7411" fmla="*/ 2913415 h 2984464"/>
              <a:gd name="connsiteX7412" fmla="*/ 644938 w 3916489"/>
              <a:gd name="connsiteY7412" fmla="*/ 2912276 h 2984464"/>
              <a:gd name="connsiteX7413" fmla="*/ 644938 w 3916489"/>
              <a:gd name="connsiteY7413" fmla="*/ 2911515 h 2984464"/>
              <a:gd name="connsiteX7414" fmla="*/ 644081 w 3916489"/>
              <a:gd name="connsiteY7414" fmla="*/ 2911041 h 2984464"/>
              <a:gd name="connsiteX7415" fmla="*/ 641604 w 3916489"/>
              <a:gd name="connsiteY7415" fmla="*/ 2908571 h 2984464"/>
              <a:gd name="connsiteX7416" fmla="*/ 641604 w 3916489"/>
              <a:gd name="connsiteY7416" fmla="*/ 2907811 h 2984464"/>
              <a:gd name="connsiteX7417" fmla="*/ 640175 w 3916489"/>
              <a:gd name="connsiteY7417" fmla="*/ 2907146 h 2984464"/>
              <a:gd name="connsiteX7418" fmla="*/ 626840 w 3916489"/>
              <a:gd name="connsiteY7418" fmla="*/ 2908286 h 2984464"/>
              <a:gd name="connsiteX7419" fmla="*/ 624840 w 3916489"/>
              <a:gd name="connsiteY7419" fmla="*/ 2909331 h 2984464"/>
              <a:gd name="connsiteX7420" fmla="*/ 622364 w 3916489"/>
              <a:gd name="connsiteY7420" fmla="*/ 2912560 h 2984464"/>
              <a:gd name="connsiteX7421" fmla="*/ 623983 w 3916489"/>
              <a:gd name="connsiteY7421" fmla="*/ 2914935 h 2984464"/>
              <a:gd name="connsiteX7422" fmla="*/ 630460 w 3916489"/>
              <a:gd name="connsiteY7422" fmla="*/ 2918354 h 2984464"/>
              <a:gd name="connsiteX7423" fmla="*/ 632651 w 3916489"/>
              <a:gd name="connsiteY7423" fmla="*/ 2921014 h 2984464"/>
              <a:gd name="connsiteX7424" fmla="*/ 633698 w 3916489"/>
              <a:gd name="connsiteY7424" fmla="*/ 2921869 h 2984464"/>
              <a:gd name="connsiteX7425" fmla="*/ 636937 w 3916489"/>
              <a:gd name="connsiteY7425" fmla="*/ 2922534 h 2984464"/>
              <a:gd name="connsiteX7426" fmla="*/ 638651 w 3916489"/>
              <a:gd name="connsiteY7426" fmla="*/ 2923389 h 2984464"/>
              <a:gd name="connsiteX7427" fmla="*/ 639890 w 3916489"/>
              <a:gd name="connsiteY7427" fmla="*/ 2925004 h 2984464"/>
              <a:gd name="connsiteX7428" fmla="*/ 640271 w 3916489"/>
              <a:gd name="connsiteY7428" fmla="*/ 2927473 h 2984464"/>
              <a:gd name="connsiteX7429" fmla="*/ 639985 w 3916489"/>
              <a:gd name="connsiteY7429" fmla="*/ 2928803 h 2984464"/>
              <a:gd name="connsiteX7430" fmla="*/ 639413 w 3916489"/>
              <a:gd name="connsiteY7430" fmla="*/ 2929753 h 2984464"/>
              <a:gd name="connsiteX7431" fmla="*/ 638651 w 3916489"/>
              <a:gd name="connsiteY7431" fmla="*/ 2930323 h 2984464"/>
              <a:gd name="connsiteX7432" fmla="*/ 636746 w 3916489"/>
              <a:gd name="connsiteY7432" fmla="*/ 2930703 h 2984464"/>
              <a:gd name="connsiteX7433" fmla="*/ 635603 w 3916489"/>
              <a:gd name="connsiteY7433" fmla="*/ 2931748 h 2984464"/>
              <a:gd name="connsiteX7434" fmla="*/ 634936 w 3916489"/>
              <a:gd name="connsiteY7434" fmla="*/ 2931937 h 2984464"/>
              <a:gd name="connsiteX7435" fmla="*/ 631508 w 3916489"/>
              <a:gd name="connsiteY7435" fmla="*/ 2931937 h 2984464"/>
              <a:gd name="connsiteX7436" fmla="*/ 630650 w 3916489"/>
              <a:gd name="connsiteY7436" fmla="*/ 2932982 h 2984464"/>
              <a:gd name="connsiteX7437" fmla="*/ 629984 w 3916489"/>
              <a:gd name="connsiteY7437" fmla="*/ 2935737 h 2984464"/>
              <a:gd name="connsiteX7438" fmla="*/ 631222 w 3916489"/>
              <a:gd name="connsiteY7438" fmla="*/ 2936022 h 2984464"/>
              <a:gd name="connsiteX7439" fmla="*/ 633793 w 3916489"/>
              <a:gd name="connsiteY7439" fmla="*/ 2935642 h 2984464"/>
              <a:gd name="connsiteX7440" fmla="*/ 634651 w 3916489"/>
              <a:gd name="connsiteY7440" fmla="*/ 2936402 h 2984464"/>
              <a:gd name="connsiteX7441" fmla="*/ 636080 w 3916489"/>
              <a:gd name="connsiteY7441" fmla="*/ 2937542 h 2984464"/>
              <a:gd name="connsiteX7442" fmla="*/ 638651 w 3916489"/>
              <a:gd name="connsiteY7442" fmla="*/ 2937922 h 2984464"/>
              <a:gd name="connsiteX7443" fmla="*/ 639699 w 3916489"/>
              <a:gd name="connsiteY7443" fmla="*/ 2938776 h 2984464"/>
              <a:gd name="connsiteX7444" fmla="*/ 639985 w 3916489"/>
              <a:gd name="connsiteY7444" fmla="*/ 2939537 h 2984464"/>
              <a:gd name="connsiteX7445" fmla="*/ 640366 w 3916489"/>
              <a:gd name="connsiteY7445" fmla="*/ 2941626 h 2984464"/>
              <a:gd name="connsiteX7446" fmla="*/ 640651 w 3916489"/>
              <a:gd name="connsiteY7446" fmla="*/ 2942386 h 2984464"/>
              <a:gd name="connsiteX7447" fmla="*/ 641414 w 3916489"/>
              <a:gd name="connsiteY7447" fmla="*/ 2942956 h 2984464"/>
              <a:gd name="connsiteX7448" fmla="*/ 642366 w 3916489"/>
              <a:gd name="connsiteY7448" fmla="*/ 2943146 h 2984464"/>
              <a:gd name="connsiteX7449" fmla="*/ 643318 w 3916489"/>
              <a:gd name="connsiteY7449" fmla="*/ 2943051 h 2984464"/>
              <a:gd name="connsiteX7450" fmla="*/ 643985 w 3916489"/>
              <a:gd name="connsiteY7450" fmla="*/ 2942386 h 2984464"/>
              <a:gd name="connsiteX7451" fmla="*/ 642842 w 3916489"/>
              <a:gd name="connsiteY7451" fmla="*/ 2939441 h 2984464"/>
              <a:gd name="connsiteX7452" fmla="*/ 642557 w 3916489"/>
              <a:gd name="connsiteY7452" fmla="*/ 2937922 h 2984464"/>
              <a:gd name="connsiteX7453" fmla="*/ 643033 w 3916489"/>
              <a:gd name="connsiteY7453" fmla="*/ 2936402 h 2984464"/>
              <a:gd name="connsiteX7454" fmla="*/ 642557 w 3916489"/>
              <a:gd name="connsiteY7454" fmla="*/ 2935737 h 2984464"/>
              <a:gd name="connsiteX7455" fmla="*/ 643509 w 3916489"/>
              <a:gd name="connsiteY7455" fmla="*/ 2935832 h 2984464"/>
              <a:gd name="connsiteX7456" fmla="*/ 644271 w 3916489"/>
              <a:gd name="connsiteY7456" fmla="*/ 2935547 h 2984464"/>
              <a:gd name="connsiteX7457" fmla="*/ 644747 w 3916489"/>
              <a:gd name="connsiteY7457" fmla="*/ 2934787 h 2984464"/>
              <a:gd name="connsiteX7458" fmla="*/ 644938 w 3916489"/>
              <a:gd name="connsiteY7458" fmla="*/ 2933552 h 2984464"/>
              <a:gd name="connsiteX7459" fmla="*/ 646462 w 3916489"/>
              <a:gd name="connsiteY7459" fmla="*/ 2934787 h 2984464"/>
              <a:gd name="connsiteX7460" fmla="*/ 647319 w 3916489"/>
              <a:gd name="connsiteY7460" fmla="*/ 2935167 h 2984464"/>
              <a:gd name="connsiteX7461" fmla="*/ 647986 w 3916489"/>
              <a:gd name="connsiteY7461" fmla="*/ 2934787 h 2984464"/>
              <a:gd name="connsiteX7462" fmla="*/ 649891 w 3916489"/>
              <a:gd name="connsiteY7462" fmla="*/ 2932602 h 2984464"/>
              <a:gd name="connsiteX7463" fmla="*/ 650176 w 3916489"/>
              <a:gd name="connsiteY7463" fmla="*/ 2931748 h 2984464"/>
              <a:gd name="connsiteX7464" fmla="*/ 650081 w 3916489"/>
              <a:gd name="connsiteY7464" fmla="*/ 2928898 h 2984464"/>
              <a:gd name="connsiteX7465" fmla="*/ 650176 w 3916489"/>
              <a:gd name="connsiteY7465" fmla="*/ 2926998 h 2984464"/>
              <a:gd name="connsiteX7466" fmla="*/ 650843 w 3916489"/>
              <a:gd name="connsiteY7466" fmla="*/ 2925478 h 2984464"/>
              <a:gd name="connsiteX7467" fmla="*/ 652463 w 3916489"/>
              <a:gd name="connsiteY7467" fmla="*/ 2923769 h 2984464"/>
              <a:gd name="connsiteX7468" fmla="*/ 651796 w 3916489"/>
              <a:gd name="connsiteY7468" fmla="*/ 2923674 h 2984464"/>
              <a:gd name="connsiteX7469" fmla="*/ 651224 w 3916489"/>
              <a:gd name="connsiteY7469" fmla="*/ 2923294 h 2984464"/>
              <a:gd name="connsiteX7470" fmla="*/ 650843 w 3916489"/>
              <a:gd name="connsiteY7470" fmla="*/ 2922534 h 2984464"/>
              <a:gd name="connsiteX7471" fmla="*/ 650653 w 3916489"/>
              <a:gd name="connsiteY7471" fmla="*/ 2921489 h 2984464"/>
              <a:gd name="connsiteX7472" fmla="*/ 652367 w 3916489"/>
              <a:gd name="connsiteY7472" fmla="*/ 2921394 h 2984464"/>
              <a:gd name="connsiteX7473" fmla="*/ 655701 w 3916489"/>
              <a:gd name="connsiteY7473" fmla="*/ 2919399 h 2984464"/>
              <a:gd name="connsiteX7474" fmla="*/ 744379 w 3916489"/>
              <a:gd name="connsiteY7474" fmla="*/ 2924149 h 2984464"/>
              <a:gd name="connsiteX7475" fmla="*/ 744093 w 3916489"/>
              <a:gd name="connsiteY7475" fmla="*/ 2923104 h 2984464"/>
              <a:gd name="connsiteX7476" fmla="*/ 743902 w 3916489"/>
              <a:gd name="connsiteY7476" fmla="*/ 2921964 h 2984464"/>
              <a:gd name="connsiteX7477" fmla="*/ 744665 w 3916489"/>
              <a:gd name="connsiteY7477" fmla="*/ 2921299 h 2984464"/>
              <a:gd name="connsiteX7478" fmla="*/ 744569 w 3916489"/>
              <a:gd name="connsiteY7478" fmla="*/ 2920254 h 2984464"/>
              <a:gd name="connsiteX7479" fmla="*/ 744284 w 3916489"/>
              <a:gd name="connsiteY7479" fmla="*/ 2919019 h 2984464"/>
              <a:gd name="connsiteX7480" fmla="*/ 744665 w 3916489"/>
              <a:gd name="connsiteY7480" fmla="*/ 2917690 h 2984464"/>
              <a:gd name="connsiteX7481" fmla="*/ 744569 w 3916489"/>
              <a:gd name="connsiteY7481" fmla="*/ 2916835 h 2984464"/>
              <a:gd name="connsiteX7482" fmla="*/ 743712 w 3916489"/>
              <a:gd name="connsiteY7482" fmla="*/ 2915980 h 2984464"/>
              <a:gd name="connsiteX7483" fmla="*/ 742093 w 3916489"/>
              <a:gd name="connsiteY7483" fmla="*/ 2914935 h 2984464"/>
              <a:gd name="connsiteX7484" fmla="*/ 740188 w 3916489"/>
              <a:gd name="connsiteY7484" fmla="*/ 2915695 h 2984464"/>
              <a:gd name="connsiteX7485" fmla="*/ 739331 w 3916489"/>
              <a:gd name="connsiteY7485" fmla="*/ 2916170 h 2984464"/>
              <a:gd name="connsiteX7486" fmla="*/ 738854 w 3916489"/>
              <a:gd name="connsiteY7486" fmla="*/ 2917215 h 2984464"/>
              <a:gd name="connsiteX7487" fmla="*/ 739331 w 3916489"/>
              <a:gd name="connsiteY7487" fmla="*/ 2917215 h 2984464"/>
              <a:gd name="connsiteX7488" fmla="*/ 739331 w 3916489"/>
              <a:gd name="connsiteY7488" fmla="*/ 2917880 h 2984464"/>
              <a:gd name="connsiteX7489" fmla="*/ 737616 w 3916489"/>
              <a:gd name="connsiteY7489" fmla="*/ 2917500 h 2984464"/>
              <a:gd name="connsiteX7490" fmla="*/ 736283 w 3916489"/>
              <a:gd name="connsiteY7490" fmla="*/ 2916645 h 2984464"/>
              <a:gd name="connsiteX7491" fmla="*/ 734949 w 3916489"/>
              <a:gd name="connsiteY7491" fmla="*/ 2916265 h 2984464"/>
              <a:gd name="connsiteX7492" fmla="*/ 733234 w 3916489"/>
              <a:gd name="connsiteY7492" fmla="*/ 2917310 h 2984464"/>
              <a:gd name="connsiteX7493" fmla="*/ 733044 w 3916489"/>
              <a:gd name="connsiteY7493" fmla="*/ 2916360 h 2984464"/>
              <a:gd name="connsiteX7494" fmla="*/ 732949 w 3916489"/>
              <a:gd name="connsiteY7494" fmla="*/ 2915695 h 2984464"/>
              <a:gd name="connsiteX7495" fmla="*/ 733139 w 3916489"/>
              <a:gd name="connsiteY7495" fmla="*/ 2915125 h 2984464"/>
              <a:gd name="connsiteX7496" fmla="*/ 733616 w 3916489"/>
              <a:gd name="connsiteY7496" fmla="*/ 2914270 h 2984464"/>
              <a:gd name="connsiteX7497" fmla="*/ 729996 w 3916489"/>
              <a:gd name="connsiteY7497" fmla="*/ 2914270 h 2984464"/>
              <a:gd name="connsiteX7498" fmla="*/ 729996 w 3916489"/>
              <a:gd name="connsiteY7498" fmla="*/ 2913510 h 2984464"/>
              <a:gd name="connsiteX7499" fmla="*/ 730949 w 3916489"/>
              <a:gd name="connsiteY7499" fmla="*/ 2912940 h 2984464"/>
              <a:gd name="connsiteX7500" fmla="*/ 731520 w 3916489"/>
              <a:gd name="connsiteY7500" fmla="*/ 2911611 h 2984464"/>
              <a:gd name="connsiteX7501" fmla="*/ 731996 w 3916489"/>
              <a:gd name="connsiteY7501" fmla="*/ 2909996 h 2984464"/>
              <a:gd name="connsiteX7502" fmla="*/ 732663 w 3916489"/>
              <a:gd name="connsiteY7502" fmla="*/ 2908856 h 2984464"/>
              <a:gd name="connsiteX7503" fmla="*/ 733997 w 3916489"/>
              <a:gd name="connsiteY7503" fmla="*/ 2908476 h 2984464"/>
              <a:gd name="connsiteX7504" fmla="*/ 735235 w 3916489"/>
              <a:gd name="connsiteY7504" fmla="*/ 2908476 h 2984464"/>
              <a:gd name="connsiteX7505" fmla="*/ 736187 w 3916489"/>
              <a:gd name="connsiteY7505" fmla="*/ 2907906 h 2984464"/>
              <a:gd name="connsiteX7506" fmla="*/ 736854 w 3916489"/>
              <a:gd name="connsiteY7506" fmla="*/ 2905911 h 2984464"/>
              <a:gd name="connsiteX7507" fmla="*/ 735901 w 3916489"/>
              <a:gd name="connsiteY7507" fmla="*/ 2905437 h 2984464"/>
              <a:gd name="connsiteX7508" fmla="*/ 735425 w 3916489"/>
              <a:gd name="connsiteY7508" fmla="*/ 2904392 h 2984464"/>
              <a:gd name="connsiteX7509" fmla="*/ 735521 w 3916489"/>
              <a:gd name="connsiteY7509" fmla="*/ 2902967 h 2984464"/>
              <a:gd name="connsiteX7510" fmla="*/ 735901 w 3916489"/>
              <a:gd name="connsiteY7510" fmla="*/ 2901542 h 2984464"/>
              <a:gd name="connsiteX7511" fmla="*/ 736378 w 3916489"/>
              <a:gd name="connsiteY7511" fmla="*/ 2900877 h 2984464"/>
              <a:gd name="connsiteX7512" fmla="*/ 735235 w 3916489"/>
              <a:gd name="connsiteY7512" fmla="*/ 2900022 h 2984464"/>
              <a:gd name="connsiteX7513" fmla="*/ 733806 w 3916489"/>
              <a:gd name="connsiteY7513" fmla="*/ 2899832 h 2984464"/>
              <a:gd name="connsiteX7514" fmla="*/ 732377 w 3916489"/>
              <a:gd name="connsiteY7514" fmla="*/ 2900117 h 2984464"/>
              <a:gd name="connsiteX7515" fmla="*/ 731234 w 3916489"/>
              <a:gd name="connsiteY7515" fmla="*/ 2900877 h 2984464"/>
              <a:gd name="connsiteX7516" fmla="*/ 730853 w 3916489"/>
              <a:gd name="connsiteY7516" fmla="*/ 2901447 h 2984464"/>
              <a:gd name="connsiteX7517" fmla="*/ 730091 w 3916489"/>
              <a:gd name="connsiteY7517" fmla="*/ 2903442 h 2984464"/>
              <a:gd name="connsiteX7518" fmla="*/ 729425 w 3916489"/>
              <a:gd name="connsiteY7518" fmla="*/ 2903917 h 2984464"/>
              <a:gd name="connsiteX7519" fmla="*/ 728663 w 3916489"/>
              <a:gd name="connsiteY7519" fmla="*/ 2903727 h 2984464"/>
              <a:gd name="connsiteX7520" fmla="*/ 727139 w 3916489"/>
              <a:gd name="connsiteY7520" fmla="*/ 2903062 h 2984464"/>
              <a:gd name="connsiteX7521" fmla="*/ 724472 w 3916489"/>
              <a:gd name="connsiteY7521" fmla="*/ 2902967 h 2984464"/>
              <a:gd name="connsiteX7522" fmla="*/ 723138 w 3916489"/>
              <a:gd name="connsiteY7522" fmla="*/ 2903252 h 2984464"/>
              <a:gd name="connsiteX7523" fmla="*/ 721995 w 3916489"/>
              <a:gd name="connsiteY7523" fmla="*/ 2903727 h 2984464"/>
              <a:gd name="connsiteX7524" fmla="*/ 720852 w 3916489"/>
              <a:gd name="connsiteY7524" fmla="*/ 2904772 h 2984464"/>
              <a:gd name="connsiteX7525" fmla="*/ 720471 w 3916489"/>
              <a:gd name="connsiteY7525" fmla="*/ 2905626 h 2984464"/>
              <a:gd name="connsiteX7526" fmla="*/ 720661 w 3916489"/>
              <a:gd name="connsiteY7526" fmla="*/ 2908666 h 2984464"/>
              <a:gd name="connsiteX7527" fmla="*/ 722090 w 3916489"/>
              <a:gd name="connsiteY7527" fmla="*/ 2911420 h 2984464"/>
              <a:gd name="connsiteX7528" fmla="*/ 725710 w 3916489"/>
              <a:gd name="connsiteY7528" fmla="*/ 2914080 h 2984464"/>
              <a:gd name="connsiteX7529" fmla="*/ 722852 w 3916489"/>
              <a:gd name="connsiteY7529" fmla="*/ 2914365 h 2984464"/>
              <a:gd name="connsiteX7530" fmla="*/ 721614 w 3916489"/>
              <a:gd name="connsiteY7530" fmla="*/ 2914745 h 2984464"/>
              <a:gd name="connsiteX7531" fmla="*/ 720852 w 3916489"/>
              <a:gd name="connsiteY7531" fmla="*/ 2915885 h 2984464"/>
              <a:gd name="connsiteX7532" fmla="*/ 720757 w 3916489"/>
              <a:gd name="connsiteY7532" fmla="*/ 2917405 h 2984464"/>
              <a:gd name="connsiteX7533" fmla="*/ 721519 w 3916489"/>
              <a:gd name="connsiteY7533" fmla="*/ 2919115 h 2984464"/>
              <a:gd name="connsiteX7534" fmla="*/ 722376 w 3916489"/>
              <a:gd name="connsiteY7534" fmla="*/ 2919969 h 2984464"/>
              <a:gd name="connsiteX7535" fmla="*/ 724757 w 3916489"/>
              <a:gd name="connsiteY7535" fmla="*/ 2921109 h 2984464"/>
              <a:gd name="connsiteX7536" fmla="*/ 725996 w 3916489"/>
              <a:gd name="connsiteY7536" fmla="*/ 2921869 h 2984464"/>
              <a:gd name="connsiteX7537" fmla="*/ 724472 w 3916489"/>
              <a:gd name="connsiteY7537" fmla="*/ 2922534 h 2984464"/>
              <a:gd name="connsiteX7538" fmla="*/ 718757 w 3916489"/>
              <a:gd name="connsiteY7538" fmla="*/ 2921869 h 2984464"/>
              <a:gd name="connsiteX7539" fmla="*/ 717137 w 3916489"/>
              <a:gd name="connsiteY7539" fmla="*/ 2921299 h 2984464"/>
              <a:gd name="connsiteX7540" fmla="*/ 716280 w 3916489"/>
              <a:gd name="connsiteY7540" fmla="*/ 2919969 h 2984464"/>
              <a:gd name="connsiteX7541" fmla="*/ 715709 w 3916489"/>
              <a:gd name="connsiteY7541" fmla="*/ 2918639 h 2984464"/>
              <a:gd name="connsiteX7542" fmla="*/ 715042 w 3916489"/>
              <a:gd name="connsiteY7542" fmla="*/ 2918070 h 2984464"/>
              <a:gd name="connsiteX7543" fmla="*/ 713613 w 3916489"/>
              <a:gd name="connsiteY7543" fmla="*/ 2918544 h 2984464"/>
              <a:gd name="connsiteX7544" fmla="*/ 712280 w 3916489"/>
              <a:gd name="connsiteY7544" fmla="*/ 2919779 h 2984464"/>
              <a:gd name="connsiteX7545" fmla="*/ 711613 w 3916489"/>
              <a:gd name="connsiteY7545" fmla="*/ 2921489 h 2984464"/>
              <a:gd name="connsiteX7546" fmla="*/ 711994 w 3916489"/>
              <a:gd name="connsiteY7546" fmla="*/ 2923389 h 2984464"/>
              <a:gd name="connsiteX7547" fmla="*/ 713327 w 3916489"/>
              <a:gd name="connsiteY7547" fmla="*/ 2924244 h 2984464"/>
              <a:gd name="connsiteX7548" fmla="*/ 714947 w 3916489"/>
              <a:gd name="connsiteY7548" fmla="*/ 2924054 h 2984464"/>
              <a:gd name="connsiteX7549" fmla="*/ 716566 w 3916489"/>
              <a:gd name="connsiteY7549" fmla="*/ 2923484 h 2984464"/>
              <a:gd name="connsiteX7550" fmla="*/ 718090 w 3916489"/>
              <a:gd name="connsiteY7550" fmla="*/ 2923294 h 2984464"/>
              <a:gd name="connsiteX7551" fmla="*/ 718090 w 3916489"/>
              <a:gd name="connsiteY7551" fmla="*/ 2924054 h 2984464"/>
              <a:gd name="connsiteX7552" fmla="*/ 715327 w 3916489"/>
              <a:gd name="connsiteY7552" fmla="*/ 2925574 h 2984464"/>
              <a:gd name="connsiteX7553" fmla="*/ 715518 w 3916489"/>
              <a:gd name="connsiteY7553" fmla="*/ 2925858 h 2984464"/>
              <a:gd name="connsiteX7554" fmla="*/ 715709 w 3916489"/>
              <a:gd name="connsiteY7554" fmla="*/ 2926333 h 2984464"/>
              <a:gd name="connsiteX7555" fmla="*/ 715232 w 3916489"/>
              <a:gd name="connsiteY7555" fmla="*/ 2926239 h 2984464"/>
              <a:gd name="connsiteX7556" fmla="*/ 713803 w 3916489"/>
              <a:gd name="connsiteY7556" fmla="*/ 2926333 h 2984464"/>
              <a:gd name="connsiteX7557" fmla="*/ 713994 w 3916489"/>
              <a:gd name="connsiteY7557" fmla="*/ 2927948 h 2984464"/>
              <a:gd name="connsiteX7558" fmla="*/ 713803 w 3916489"/>
              <a:gd name="connsiteY7558" fmla="*/ 2929278 h 2984464"/>
              <a:gd name="connsiteX7559" fmla="*/ 713327 w 3916489"/>
              <a:gd name="connsiteY7559" fmla="*/ 2930418 h 2984464"/>
              <a:gd name="connsiteX7560" fmla="*/ 712470 w 3916489"/>
              <a:gd name="connsiteY7560" fmla="*/ 2931463 h 2984464"/>
              <a:gd name="connsiteX7561" fmla="*/ 708089 w 3916489"/>
              <a:gd name="connsiteY7561" fmla="*/ 2934882 h 2984464"/>
              <a:gd name="connsiteX7562" fmla="*/ 707517 w 3916489"/>
              <a:gd name="connsiteY7562" fmla="*/ 2937352 h 2984464"/>
              <a:gd name="connsiteX7563" fmla="*/ 707326 w 3916489"/>
              <a:gd name="connsiteY7563" fmla="*/ 2942481 h 2984464"/>
              <a:gd name="connsiteX7564" fmla="*/ 707898 w 3916489"/>
              <a:gd name="connsiteY7564" fmla="*/ 2943336 h 2984464"/>
              <a:gd name="connsiteX7565" fmla="*/ 709136 w 3916489"/>
              <a:gd name="connsiteY7565" fmla="*/ 2943336 h 2984464"/>
              <a:gd name="connsiteX7566" fmla="*/ 710946 w 3916489"/>
              <a:gd name="connsiteY7566" fmla="*/ 2942861 h 2984464"/>
              <a:gd name="connsiteX7567" fmla="*/ 711613 w 3916489"/>
              <a:gd name="connsiteY7567" fmla="*/ 2942291 h 2984464"/>
              <a:gd name="connsiteX7568" fmla="*/ 712089 w 3916489"/>
              <a:gd name="connsiteY7568" fmla="*/ 2941056 h 2984464"/>
              <a:gd name="connsiteX7569" fmla="*/ 712565 w 3916489"/>
              <a:gd name="connsiteY7569" fmla="*/ 2939537 h 2984464"/>
              <a:gd name="connsiteX7570" fmla="*/ 713042 w 3916489"/>
              <a:gd name="connsiteY7570" fmla="*/ 2938397 h 2984464"/>
              <a:gd name="connsiteX7571" fmla="*/ 717804 w 3916489"/>
              <a:gd name="connsiteY7571" fmla="*/ 2929278 h 2984464"/>
              <a:gd name="connsiteX7572" fmla="*/ 718280 w 3916489"/>
              <a:gd name="connsiteY7572" fmla="*/ 2929943 h 2984464"/>
              <a:gd name="connsiteX7573" fmla="*/ 717614 w 3916489"/>
              <a:gd name="connsiteY7573" fmla="*/ 2932507 h 2984464"/>
              <a:gd name="connsiteX7574" fmla="*/ 717709 w 3916489"/>
              <a:gd name="connsiteY7574" fmla="*/ 2934312 h 2984464"/>
              <a:gd name="connsiteX7575" fmla="*/ 718280 w 3916489"/>
              <a:gd name="connsiteY7575" fmla="*/ 2935832 h 2984464"/>
              <a:gd name="connsiteX7576" fmla="*/ 719138 w 3916489"/>
              <a:gd name="connsiteY7576" fmla="*/ 2937447 h 2984464"/>
              <a:gd name="connsiteX7577" fmla="*/ 719138 w 3916489"/>
              <a:gd name="connsiteY7577" fmla="*/ 2938302 h 2984464"/>
              <a:gd name="connsiteX7578" fmla="*/ 717994 w 3916489"/>
              <a:gd name="connsiteY7578" fmla="*/ 2938682 h 2984464"/>
              <a:gd name="connsiteX7579" fmla="*/ 717899 w 3916489"/>
              <a:gd name="connsiteY7579" fmla="*/ 2939631 h 2984464"/>
              <a:gd name="connsiteX7580" fmla="*/ 718566 w 3916489"/>
              <a:gd name="connsiteY7580" fmla="*/ 2940676 h 2984464"/>
              <a:gd name="connsiteX7581" fmla="*/ 719614 w 3916489"/>
              <a:gd name="connsiteY7581" fmla="*/ 2941151 h 2984464"/>
              <a:gd name="connsiteX7582" fmla="*/ 720661 w 3916489"/>
              <a:gd name="connsiteY7582" fmla="*/ 2940961 h 2984464"/>
              <a:gd name="connsiteX7583" fmla="*/ 721519 w 3916489"/>
              <a:gd name="connsiteY7583" fmla="*/ 2940201 h 2984464"/>
              <a:gd name="connsiteX7584" fmla="*/ 722852 w 3916489"/>
              <a:gd name="connsiteY7584" fmla="*/ 2938302 h 2984464"/>
              <a:gd name="connsiteX7585" fmla="*/ 725615 w 3916489"/>
              <a:gd name="connsiteY7585" fmla="*/ 2940486 h 2984464"/>
              <a:gd name="connsiteX7586" fmla="*/ 725805 w 3916489"/>
              <a:gd name="connsiteY7586" fmla="*/ 2939441 h 2984464"/>
              <a:gd name="connsiteX7587" fmla="*/ 725805 w 3916489"/>
              <a:gd name="connsiteY7587" fmla="*/ 2938112 h 2984464"/>
              <a:gd name="connsiteX7588" fmla="*/ 725519 w 3916489"/>
              <a:gd name="connsiteY7588" fmla="*/ 2937067 h 2984464"/>
              <a:gd name="connsiteX7589" fmla="*/ 724852 w 3916489"/>
              <a:gd name="connsiteY7589" fmla="*/ 2936687 h 2984464"/>
              <a:gd name="connsiteX7590" fmla="*/ 724662 w 3916489"/>
              <a:gd name="connsiteY7590" fmla="*/ 2936117 h 2984464"/>
              <a:gd name="connsiteX7591" fmla="*/ 724948 w 3916489"/>
              <a:gd name="connsiteY7591" fmla="*/ 2934787 h 2984464"/>
              <a:gd name="connsiteX7592" fmla="*/ 725615 w 3916489"/>
              <a:gd name="connsiteY7592" fmla="*/ 2932887 h 2984464"/>
              <a:gd name="connsiteX7593" fmla="*/ 726567 w 3916489"/>
              <a:gd name="connsiteY7593" fmla="*/ 2932602 h 2984464"/>
              <a:gd name="connsiteX7594" fmla="*/ 727519 w 3916489"/>
              <a:gd name="connsiteY7594" fmla="*/ 2932887 h 2984464"/>
              <a:gd name="connsiteX7595" fmla="*/ 728377 w 3916489"/>
              <a:gd name="connsiteY7595" fmla="*/ 2933362 h 2984464"/>
              <a:gd name="connsiteX7596" fmla="*/ 729234 w 3916489"/>
              <a:gd name="connsiteY7596" fmla="*/ 2933647 h 2984464"/>
              <a:gd name="connsiteX7597" fmla="*/ 729710 w 3916489"/>
              <a:gd name="connsiteY7597" fmla="*/ 2933362 h 2984464"/>
              <a:gd name="connsiteX7598" fmla="*/ 730377 w 3916489"/>
              <a:gd name="connsiteY7598" fmla="*/ 2932792 h 2984464"/>
              <a:gd name="connsiteX7599" fmla="*/ 731234 w 3916489"/>
              <a:gd name="connsiteY7599" fmla="*/ 2932222 h 2984464"/>
              <a:gd name="connsiteX7600" fmla="*/ 732282 w 3916489"/>
              <a:gd name="connsiteY7600" fmla="*/ 2932128 h 2984464"/>
              <a:gd name="connsiteX7601" fmla="*/ 731806 w 3916489"/>
              <a:gd name="connsiteY7601" fmla="*/ 2931368 h 2984464"/>
              <a:gd name="connsiteX7602" fmla="*/ 732568 w 3916489"/>
              <a:gd name="connsiteY7602" fmla="*/ 2930893 h 2984464"/>
              <a:gd name="connsiteX7603" fmla="*/ 733139 w 3916489"/>
              <a:gd name="connsiteY7603" fmla="*/ 2931083 h 2984464"/>
              <a:gd name="connsiteX7604" fmla="*/ 733711 w 3916489"/>
              <a:gd name="connsiteY7604" fmla="*/ 2931748 h 2984464"/>
              <a:gd name="connsiteX7605" fmla="*/ 734092 w 3916489"/>
              <a:gd name="connsiteY7605" fmla="*/ 2932887 h 2984464"/>
              <a:gd name="connsiteX7606" fmla="*/ 738568 w 3916489"/>
              <a:gd name="connsiteY7606" fmla="*/ 2926808 h 2984464"/>
              <a:gd name="connsiteX7607" fmla="*/ 740759 w 3916489"/>
              <a:gd name="connsiteY7607" fmla="*/ 2925383 h 2984464"/>
              <a:gd name="connsiteX7608" fmla="*/ 742093 w 3916489"/>
              <a:gd name="connsiteY7608" fmla="*/ 2929088 h 2984464"/>
              <a:gd name="connsiteX7609" fmla="*/ 743141 w 3916489"/>
              <a:gd name="connsiteY7609" fmla="*/ 2927948 h 2984464"/>
              <a:gd name="connsiteX7610" fmla="*/ 745046 w 3916489"/>
              <a:gd name="connsiteY7610" fmla="*/ 2926808 h 2984464"/>
              <a:gd name="connsiteX7611" fmla="*/ 745808 w 3916489"/>
              <a:gd name="connsiteY7611" fmla="*/ 2925383 h 2984464"/>
              <a:gd name="connsiteX7612" fmla="*/ 745236 w 3916489"/>
              <a:gd name="connsiteY7612" fmla="*/ 2924719 h 2984464"/>
              <a:gd name="connsiteX7613" fmla="*/ 744379 w 3916489"/>
              <a:gd name="connsiteY7613" fmla="*/ 2924149 h 2984464"/>
              <a:gd name="connsiteX7614" fmla="*/ 904208 w 3916489"/>
              <a:gd name="connsiteY7614" fmla="*/ 2873521 h 2984464"/>
              <a:gd name="connsiteX7615" fmla="*/ 906780 w 3916489"/>
              <a:gd name="connsiteY7615" fmla="*/ 2872001 h 2984464"/>
              <a:gd name="connsiteX7616" fmla="*/ 906971 w 3916489"/>
              <a:gd name="connsiteY7616" fmla="*/ 2871051 h 2984464"/>
              <a:gd name="connsiteX7617" fmla="*/ 906971 w 3916489"/>
              <a:gd name="connsiteY7617" fmla="*/ 2869817 h 2984464"/>
              <a:gd name="connsiteX7618" fmla="*/ 907161 w 3916489"/>
              <a:gd name="connsiteY7618" fmla="*/ 2868677 h 2984464"/>
              <a:gd name="connsiteX7619" fmla="*/ 907923 w 3916489"/>
              <a:gd name="connsiteY7619" fmla="*/ 2868202 h 2984464"/>
              <a:gd name="connsiteX7620" fmla="*/ 908590 w 3916489"/>
              <a:gd name="connsiteY7620" fmla="*/ 2868012 h 2984464"/>
              <a:gd name="connsiteX7621" fmla="*/ 909257 w 3916489"/>
              <a:gd name="connsiteY7621" fmla="*/ 2867537 h 2984464"/>
              <a:gd name="connsiteX7622" fmla="*/ 909828 w 3916489"/>
              <a:gd name="connsiteY7622" fmla="*/ 2866872 h 2984464"/>
              <a:gd name="connsiteX7623" fmla="*/ 910304 w 3916489"/>
              <a:gd name="connsiteY7623" fmla="*/ 2866302 h 2984464"/>
              <a:gd name="connsiteX7624" fmla="*/ 910876 w 3916489"/>
              <a:gd name="connsiteY7624" fmla="*/ 2864117 h 2984464"/>
              <a:gd name="connsiteX7625" fmla="*/ 910400 w 3916489"/>
              <a:gd name="connsiteY7625" fmla="*/ 2862408 h 2984464"/>
              <a:gd name="connsiteX7626" fmla="*/ 909638 w 3916489"/>
              <a:gd name="connsiteY7626" fmla="*/ 2860888 h 2984464"/>
              <a:gd name="connsiteX7627" fmla="*/ 909638 w 3916489"/>
              <a:gd name="connsiteY7627" fmla="*/ 2859083 h 2984464"/>
              <a:gd name="connsiteX7628" fmla="*/ 908018 w 3916489"/>
              <a:gd name="connsiteY7628" fmla="*/ 2858893 h 2984464"/>
              <a:gd name="connsiteX7629" fmla="*/ 906685 w 3916489"/>
              <a:gd name="connsiteY7629" fmla="*/ 2857943 h 2984464"/>
              <a:gd name="connsiteX7630" fmla="*/ 905447 w 3916489"/>
              <a:gd name="connsiteY7630" fmla="*/ 2856424 h 2984464"/>
              <a:gd name="connsiteX7631" fmla="*/ 904494 w 3916489"/>
              <a:gd name="connsiteY7631" fmla="*/ 2854524 h 2984464"/>
              <a:gd name="connsiteX7632" fmla="*/ 903351 w 3916489"/>
              <a:gd name="connsiteY7632" fmla="*/ 2854999 h 2984464"/>
              <a:gd name="connsiteX7633" fmla="*/ 901922 w 3916489"/>
              <a:gd name="connsiteY7633" fmla="*/ 2854429 h 2984464"/>
              <a:gd name="connsiteX7634" fmla="*/ 900493 w 3916489"/>
              <a:gd name="connsiteY7634" fmla="*/ 2853384 h 2984464"/>
              <a:gd name="connsiteX7635" fmla="*/ 899351 w 3916489"/>
              <a:gd name="connsiteY7635" fmla="*/ 2852244 h 2984464"/>
              <a:gd name="connsiteX7636" fmla="*/ 897350 w 3916489"/>
              <a:gd name="connsiteY7636" fmla="*/ 2852434 h 2984464"/>
              <a:gd name="connsiteX7637" fmla="*/ 893826 w 3916489"/>
              <a:gd name="connsiteY7637" fmla="*/ 2854809 h 2984464"/>
              <a:gd name="connsiteX7638" fmla="*/ 891064 w 3916489"/>
              <a:gd name="connsiteY7638" fmla="*/ 2855759 h 2984464"/>
              <a:gd name="connsiteX7639" fmla="*/ 890683 w 3916489"/>
              <a:gd name="connsiteY7639" fmla="*/ 2857658 h 2984464"/>
              <a:gd name="connsiteX7640" fmla="*/ 890016 w 3916489"/>
              <a:gd name="connsiteY7640" fmla="*/ 2858513 h 2984464"/>
              <a:gd name="connsiteX7641" fmla="*/ 889159 w 3916489"/>
              <a:gd name="connsiteY7641" fmla="*/ 2858513 h 2984464"/>
              <a:gd name="connsiteX7642" fmla="*/ 888397 w 3916489"/>
              <a:gd name="connsiteY7642" fmla="*/ 2858133 h 2984464"/>
              <a:gd name="connsiteX7643" fmla="*/ 887635 w 3916489"/>
              <a:gd name="connsiteY7643" fmla="*/ 2857848 h 2984464"/>
              <a:gd name="connsiteX7644" fmla="*/ 886777 w 3916489"/>
              <a:gd name="connsiteY7644" fmla="*/ 2858513 h 2984464"/>
              <a:gd name="connsiteX7645" fmla="*/ 887349 w 3916489"/>
              <a:gd name="connsiteY7645" fmla="*/ 2861743 h 2984464"/>
              <a:gd name="connsiteX7646" fmla="*/ 885253 w 3916489"/>
              <a:gd name="connsiteY7646" fmla="*/ 2862883 h 2984464"/>
              <a:gd name="connsiteX7647" fmla="*/ 880777 w 3916489"/>
              <a:gd name="connsiteY7647" fmla="*/ 2863072 h 2984464"/>
              <a:gd name="connsiteX7648" fmla="*/ 880301 w 3916489"/>
              <a:gd name="connsiteY7648" fmla="*/ 2864782 h 2984464"/>
              <a:gd name="connsiteX7649" fmla="*/ 882110 w 3916489"/>
              <a:gd name="connsiteY7649" fmla="*/ 2866302 h 2984464"/>
              <a:gd name="connsiteX7650" fmla="*/ 884777 w 3916489"/>
              <a:gd name="connsiteY7650" fmla="*/ 2867442 h 2984464"/>
              <a:gd name="connsiteX7651" fmla="*/ 886777 w 3916489"/>
              <a:gd name="connsiteY7651" fmla="*/ 2867632 h 2984464"/>
              <a:gd name="connsiteX7652" fmla="*/ 886206 w 3916489"/>
              <a:gd name="connsiteY7652" fmla="*/ 2865732 h 2984464"/>
              <a:gd name="connsiteX7653" fmla="*/ 886301 w 3916489"/>
              <a:gd name="connsiteY7653" fmla="*/ 2864402 h 2984464"/>
              <a:gd name="connsiteX7654" fmla="*/ 886968 w 3916489"/>
              <a:gd name="connsiteY7654" fmla="*/ 2863927 h 2984464"/>
              <a:gd name="connsiteX7655" fmla="*/ 888301 w 3916489"/>
              <a:gd name="connsiteY7655" fmla="*/ 2864592 h 2984464"/>
              <a:gd name="connsiteX7656" fmla="*/ 888873 w 3916489"/>
              <a:gd name="connsiteY7656" fmla="*/ 2865352 h 2984464"/>
              <a:gd name="connsiteX7657" fmla="*/ 889444 w 3916489"/>
              <a:gd name="connsiteY7657" fmla="*/ 2866397 h 2984464"/>
              <a:gd name="connsiteX7658" fmla="*/ 890111 w 3916489"/>
              <a:gd name="connsiteY7658" fmla="*/ 2867537 h 2984464"/>
              <a:gd name="connsiteX7659" fmla="*/ 891159 w 3916489"/>
              <a:gd name="connsiteY7659" fmla="*/ 2868392 h 2984464"/>
              <a:gd name="connsiteX7660" fmla="*/ 893921 w 3916489"/>
              <a:gd name="connsiteY7660" fmla="*/ 2868582 h 2984464"/>
              <a:gd name="connsiteX7661" fmla="*/ 895064 w 3916489"/>
              <a:gd name="connsiteY7661" fmla="*/ 2869342 h 2984464"/>
              <a:gd name="connsiteX7662" fmla="*/ 894969 w 3916489"/>
              <a:gd name="connsiteY7662" fmla="*/ 2871526 h 2984464"/>
              <a:gd name="connsiteX7663" fmla="*/ 894493 w 3916489"/>
              <a:gd name="connsiteY7663" fmla="*/ 2872001 h 2984464"/>
              <a:gd name="connsiteX7664" fmla="*/ 892874 w 3916489"/>
              <a:gd name="connsiteY7664" fmla="*/ 2872286 h 2984464"/>
              <a:gd name="connsiteX7665" fmla="*/ 892302 w 3916489"/>
              <a:gd name="connsiteY7665" fmla="*/ 2872666 h 2984464"/>
              <a:gd name="connsiteX7666" fmla="*/ 891921 w 3916489"/>
              <a:gd name="connsiteY7666" fmla="*/ 2873331 h 2984464"/>
              <a:gd name="connsiteX7667" fmla="*/ 891540 w 3916489"/>
              <a:gd name="connsiteY7667" fmla="*/ 2874661 h 2984464"/>
              <a:gd name="connsiteX7668" fmla="*/ 891064 w 3916489"/>
              <a:gd name="connsiteY7668" fmla="*/ 2875421 h 2984464"/>
              <a:gd name="connsiteX7669" fmla="*/ 890111 w 3916489"/>
              <a:gd name="connsiteY7669" fmla="*/ 2874661 h 2984464"/>
              <a:gd name="connsiteX7670" fmla="*/ 888968 w 3916489"/>
              <a:gd name="connsiteY7670" fmla="*/ 2875136 h 2984464"/>
              <a:gd name="connsiteX7671" fmla="*/ 887921 w 3916489"/>
              <a:gd name="connsiteY7671" fmla="*/ 2876466 h 2984464"/>
              <a:gd name="connsiteX7672" fmla="*/ 887349 w 3916489"/>
              <a:gd name="connsiteY7672" fmla="*/ 2878270 h 2984464"/>
              <a:gd name="connsiteX7673" fmla="*/ 885825 w 3916489"/>
              <a:gd name="connsiteY7673" fmla="*/ 2876086 h 2984464"/>
              <a:gd name="connsiteX7674" fmla="*/ 884015 w 3916489"/>
              <a:gd name="connsiteY7674" fmla="*/ 2875231 h 2984464"/>
              <a:gd name="connsiteX7675" fmla="*/ 879729 w 3916489"/>
              <a:gd name="connsiteY7675" fmla="*/ 2875231 h 2984464"/>
              <a:gd name="connsiteX7676" fmla="*/ 879729 w 3916489"/>
              <a:gd name="connsiteY7676" fmla="*/ 2875896 h 2984464"/>
              <a:gd name="connsiteX7677" fmla="*/ 881348 w 3916489"/>
              <a:gd name="connsiteY7677" fmla="*/ 2877035 h 2984464"/>
              <a:gd name="connsiteX7678" fmla="*/ 882206 w 3916489"/>
              <a:gd name="connsiteY7678" fmla="*/ 2877796 h 2984464"/>
              <a:gd name="connsiteX7679" fmla="*/ 882586 w 3916489"/>
              <a:gd name="connsiteY7679" fmla="*/ 2878555 h 2984464"/>
              <a:gd name="connsiteX7680" fmla="*/ 882206 w 3916489"/>
              <a:gd name="connsiteY7680" fmla="*/ 2879790 h 2984464"/>
              <a:gd name="connsiteX7681" fmla="*/ 881443 w 3916489"/>
              <a:gd name="connsiteY7681" fmla="*/ 2879790 h 2984464"/>
              <a:gd name="connsiteX7682" fmla="*/ 879729 w 3916489"/>
              <a:gd name="connsiteY7682" fmla="*/ 2878840 h 2984464"/>
              <a:gd name="connsiteX7683" fmla="*/ 872204 w 3916489"/>
              <a:gd name="connsiteY7683" fmla="*/ 2878840 h 2984464"/>
              <a:gd name="connsiteX7684" fmla="*/ 872681 w 3916489"/>
              <a:gd name="connsiteY7684" fmla="*/ 2879790 h 2984464"/>
              <a:gd name="connsiteX7685" fmla="*/ 872871 w 3916489"/>
              <a:gd name="connsiteY7685" fmla="*/ 2880075 h 2984464"/>
              <a:gd name="connsiteX7686" fmla="*/ 873157 w 3916489"/>
              <a:gd name="connsiteY7686" fmla="*/ 2880360 h 2984464"/>
              <a:gd name="connsiteX7687" fmla="*/ 872681 w 3916489"/>
              <a:gd name="connsiteY7687" fmla="*/ 2881120 h 2984464"/>
              <a:gd name="connsiteX7688" fmla="*/ 873538 w 3916489"/>
              <a:gd name="connsiteY7688" fmla="*/ 2881690 h 2984464"/>
              <a:gd name="connsiteX7689" fmla="*/ 874490 w 3916489"/>
              <a:gd name="connsiteY7689" fmla="*/ 2881880 h 2984464"/>
              <a:gd name="connsiteX7690" fmla="*/ 876491 w 3916489"/>
              <a:gd name="connsiteY7690" fmla="*/ 2881785 h 2984464"/>
              <a:gd name="connsiteX7691" fmla="*/ 875728 w 3916489"/>
              <a:gd name="connsiteY7691" fmla="*/ 2883210 h 2984464"/>
              <a:gd name="connsiteX7692" fmla="*/ 874395 w 3916489"/>
              <a:gd name="connsiteY7692" fmla="*/ 2883400 h 2984464"/>
              <a:gd name="connsiteX7693" fmla="*/ 872871 w 3916489"/>
              <a:gd name="connsiteY7693" fmla="*/ 2883210 h 2984464"/>
              <a:gd name="connsiteX7694" fmla="*/ 871442 w 3916489"/>
              <a:gd name="connsiteY7694" fmla="*/ 2883305 h 2984464"/>
              <a:gd name="connsiteX7695" fmla="*/ 870204 w 3916489"/>
              <a:gd name="connsiteY7695" fmla="*/ 2884065 h 2984464"/>
              <a:gd name="connsiteX7696" fmla="*/ 869728 w 3916489"/>
              <a:gd name="connsiteY7696" fmla="*/ 2885014 h 2984464"/>
              <a:gd name="connsiteX7697" fmla="*/ 870109 w 3916489"/>
              <a:gd name="connsiteY7697" fmla="*/ 2885774 h 2984464"/>
              <a:gd name="connsiteX7698" fmla="*/ 871442 w 3916489"/>
              <a:gd name="connsiteY7698" fmla="*/ 2886154 h 2984464"/>
              <a:gd name="connsiteX7699" fmla="*/ 869442 w 3916489"/>
              <a:gd name="connsiteY7699" fmla="*/ 2886914 h 2984464"/>
              <a:gd name="connsiteX7700" fmla="*/ 866108 w 3916489"/>
              <a:gd name="connsiteY7700" fmla="*/ 2887009 h 2984464"/>
              <a:gd name="connsiteX7701" fmla="*/ 862870 w 3916489"/>
              <a:gd name="connsiteY7701" fmla="*/ 2886249 h 2984464"/>
              <a:gd name="connsiteX7702" fmla="*/ 861155 w 3916489"/>
              <a:gd name="connsiteY7702" fmla="*/ 2884729 h 2984464"/>
              <a:gd name="connsiteX7703" fmla="*/ 859726 w 3916489"/>
              <a:gd name="connsiteY7703" fmla="*/ 2885489 h 2984464"/>
              <a:gd name="connsiteX7704" fmla="*/ 859726 w 3916489"/>
              <a:gd name="connsiteY7704" fmla="*/ 2887104 h 2984464"/>
              <a:gd name="connsiteX7705" fmla="*/ 858965 w 3916489"/>
              <a:gd name="connsiteY7705" fmla="*/ 2888054 h 2984464"/>
              <a:gd name="connsiteX7706" fmla="*/ 856964 w 3916489"/>
              <a:gd name="connsiteY7706" fmla="*/ 2890049 h 2984464"/>
              <a:gd name="connsiteX7707" fmla="*/ 856393 w 3916489"/>
              <a:gd name="connsiteY7707" fmla="*/ 2888529 h 2984464"/>
              <a:gd name="connsiteX7708" fmla="*/ 855440 w 3916489"/>
              <a:gd name="connsiteY7708" fmla="*/ 2887769 h 2984464"/>
              <a:gd name="connsiteX7709" fmla="*/ 854297 w 3916489"/>
              <a:gd name="connsiteY7709" fmla="*/ 2887769 h 2984464"/>
              <a:gd name="connsiteX7710" fmla="*/ 853250 w 3916489"/>
              <a:gd name="connsiteY7710" fmla="*/ 2888624 h 2984464"/>
              <a:gd name="connsiteX7711" fmla="*/ 852202 w 3916489"/>
              <a:gd name="connsiteY7711" fmla="*/ 2887009 h 2984464"/>
              <a:gd name="connsiteX7712" fmla="*/ 849535 w 3916489"/>
              <a:gd name="connsiteY7712" fmla="*/ 2888719 h 2984464"/>
              <a:gd name="connsiteX7713" fmla="*/ 849059 w 3916489"/>
              <a:gd name="connsiteY7713" fmla="*/ 2887484 h 2984464"/>
              <a:gd name="connsiteX7714" fmla="*/ 848677 w 3916489"/>
              <a:gd name="connsiteY7714" fmla="*/ 2885869 h 2984464"/>
              <a:gd name="connsiteX7715" fmla="*/ 847916 w 3916489"/>
              <a:gd name="connsiteY7715" fmla="*/ 2887009 h 2984464"/>
              <a:gd name="connsiteX7716" fmla="*/ 847058 w 3916489"/>
              <a:gd name="connsiteY7716" fmla="*/ 2889004 h 2984464"/>
              <a:gd name="connsiteX7717" fmla="*/ 846487 w 3916489"/>
              <a:gd name="connsiteY7717" fmla="*/ 2890049 h 2984464"/>
              <a:gd name="connsiteX7718" fmla="*/ 845249 w 3916489"/>
              <a:gd name="connsiteY7718" fmla="*/ 2889479 h 2984464"/>
              <a:gd name="connsiteX7719" fmla="*/ 844677 w 3916489"/>
              <a:gd name="connsiteY7719" fmla="*/ 2889764 h 2984464"/>
              <a:gd name="connsiteX7720" fmla="*/ 844391 w 3916489"/>
              <a:gd name="connsiteY7720" fmla="*/ 2891283 h 2984464"/>
              <a:gd name="connsiteX7721" fmla="*/ 844106 w 3916489"/>
              <a:gd name="connsiteY7721" fmla="*/ 2892138 h 2984464"/>
              <a:gd name="connsiteX7722" fmla="*/ 843439 w 3916489"/>
              <a:gd name="connsiteY7722" fmla="*/ 2891948 h 2984464"/>
              <a:gd name="connsiteX7723" fmla="*/ 842772 w 3916489"/>
              <a:gd name="connsiteY7723" fmla="*/ 2891283 h 2984464"/>
              <a:gd name="connsiteX7724" fmla="*/ 842582 w 3916489"/>
              <a:gd name="connsiteY7724" fmla="*/ 2890904 h 2984464"/>
              <a:gd name="connsiteX7725" fmla="*/ 842296 w 3916489"/>
              <a:gd name="connsiteY7725" fmla="*/ 2890713 h 2984464"/>
              <a:gd name="connsiteX7726" fmla="*/ 841629 w 3916489"/>
              <a:gd name="connsiteY7726" fmla="*/ 2890333 h 2984464"/>
              <a:gd name="connsiteX7727" fmla="*/ 840962 w 3916489"/>
              <a:gd name="connsiteY7727" fmla="*/ 2890429 h 2984464"/>
              <a:gd name="connsiteX7728" fmla="*/ 840676 w 3916489"/>
              <a:gd name="connsiteY7728" fmla="*/ 2891378 h 2984464"/>
              <a:gd name="connsiteX7729" fmla="*/ 840486 w 3916489"/>
              <a:gd name="connsiteY7729" fmla="*/ 2892708 h 2984464"/>
              <a:gd name="connsiteX7730" fmla="*/ 840772 w 3916489"/>
              <a:gd name="connsiteY7730" fmla="*/ 2893373 h 2984464"/>
              <a:gd name="connsiteX7731" fmla="*/ 841629 w 3916489"/>
              <a:gd name="connsiteY7731" fmla="*/ 2893943 h 2984464"/>
              <a:gd name="connsiteX7732" fmla="*/ 841058 w 3916489"/>
              <a:gd name="connsiteY7732" fmla="*/ 2895178 h 2984464"/>
              <a:gd name="connsiteX7733" fmla="*/ 840391 w 3916489"/>
              <a:gd name="connsiteY7733" fmla="*/ 2895083 h 2984464"/>
              <a:gd name="connsiteX7734" fmla="*/ 839534 w 3916489"/>
              <a:gd name="connsiteY7734" fmla="*/ 2894418 h 2984464"/>
              <a:gd name="connsiteX7735" fmla="*/ 838391 w 3916489"/>
              <a:gd name="connsiteY7735" fmla="*/ 2893943 h 2984464"/>
              <a:gd name="connsiteX7736" fmla="*/ 837248 w 3916489"/>
              <a:gd name="connsiteY7736" fmla="*/ 2894228 h 2984464"/>
              <a:gd name="connsiteX7737" fmla="*/ 835247 w 3916489"/>
              <a:gd name="connsiteY7737" fmla="*/ 2895463 h 2984464"/>
              <a:gd name="connsiteX7738" fmla="*/ 834104 w 3916489"/>
              <a:gd name="connsiteY7738" fmla="*/ 2895558 h 2984464"/>
              <a:gd name="connsiteX7739" fmla="*/ 835152 w 3916489"/>
              <a:gd name="connsiteY7739" fmla="*/ 2894418 h 2984464"/>
              <a:gd name="connsiteX7740" fmla="*/ 834866 w 3916489"/>
              <a:gd name="connsiteY7740" fmla="*/ 2893753 h 2984464"/>
              <a:gd name="connsiteX7741" fmla="*/ 833914 w 3916489"/>
              <a:gd name="connsiteY7741" fmla="*/ 2893468 h 2984464"/>
              <a:gd name="connsiteX7742" fmla="*/ 832771 w 3916489"/>
              <a:gd name="connsiteY7742" fmla="*/ 2893278 h 2984464"/>
              <a:gd name="connsiteX7743" fmla="*/ 831342 w 3916489"/>
              <a:gd name="connsiteY7743" fmla="*/ 2893373 h 2984464"/>
              <a:gd name="connsiteX7744" fmla="*/ 828008 w 3916489"/>
              <a:gd name="connsiteY7744" fmla="*/ 2894798 h 2984464"/>
              <a:gd name="connsiteX7745" fmla="*/ 821150 w 3916489"/>
              <a:gd name="connsiteY7745" fmla="*/ 2895748 h 2984464"/>
              <a:gd name="connsiteX7746" fmla="*/ 819150 w 3916489"/>
              <a:gd name="connsiteY7746" fmla="*/ 2897078 h 2984464"/>
              <a:gd name="connsiteX7747" fmla="*/ 820293 w 3916489"/>
              <a:gd name="connsiteY7747" fmla="*/ 2897837 h 2984464"/>
              <a:gd name="connsiteX7748" fmla="*/ 840010 w 3916489"/>
              <a:gd name="connsiteY7748" fmla="*/ 2898217 h 2984464"/>
              <a:gd name="connsiteX7749" fmla="*/ 842296 w 3916489"/>
              <a:gd name="connsiteY7749" fmla="*/ 2896698 h 2984464"/>
              <a:gd name="connsiteX7750" fmla="*/ 843439 w 3916489"/>
              <a:gd name="connsiteY7750" fmla="*/ 2895653 h 2984464"/>
              <a:gd name="connsiteX7751" fmla="*/ 844582 w 3916489"/>
              <a:gd name="connsiteY7751" fmla="*/ 2895368 h 2984464"/>
              <a:gd name="connsiteX7752" fmla="*/ 847249 w 3916489"/>
              <a:gd name="connsiteY7752" fmla="*/ 2895558 h 2984464"/>
              <a:gd name="connsiteX7753" fmla="*/ 847916 w 3916489"/>
              <a:gd name="connsiteY7753" fmla="*/ 2895368 h 2984464"/>
              <a:gd name="connsiteX7754" fmla="*/ 849249 w 3916489"/>
              <a:gd name="connsiteY7754" fmla="*/ 2894323 h 2984464"/>
              <a:gd name="connsiteX7755" fmla="*/ 850011 w 3916489"/>
              <a:gd name="connsiteY7755" fmla="*/ 2893943 h 2984464"/>
              <a:gd name="connsiteX7756" fmla="*/ 857155 w 3916489"/>
              <a:gd name="connsiteY7756" fmla="*/ 2895748 h 2984464"/>
              <a:gd name="connsiteX7757" fmla="*/ 858488 w 3916489"/>
              <a:gd name="connsiteY7757" fmla="*/ 2896793 h 2984464"/>
              <a:gd name="connsiteX7758" fmla="*/ 859060 w 3916489"/>
              <a:gd name="connsiteY7758" fmla="*/ 2897078 h 2984464"/>
              <a:gd name="connsiteX7759" fmla="*/ 861727 w 3916489"/>
              <a:gd name="connsiteY7759" fmla="*/ 2896888 h 2984464"/>
              <a:gd name="connsiteX7760" fmla="*/ 862584 w 3916489"/>
              <a:gd name="connsiteY7760" fmla="*/ 2896508 h 2984464"/>
              <a:gd name="connsiteX7761" fmla="*/ 861536 w 3916489"/>
              <a:gd name="connsiteY7761" fmla="*/ 2895653 h 2984464"/>
              <a:gd name="connsiteX7762" fmla="*/ 862489 w 3916489"/>
              <a:gd name="connsiteY7762" fmla="*/ 2895463 h 2984464"/>
              <a:gd name="connsiteX7763" fmla="*/ 862870 w 3916489"/>
              <a:gd name="connsiteY7763" fmla="*/ 2894893 h 2984464"/>
              <a:gd name="connsiteX7764" fmla="*/ 862775 w 3916489"/>
              <a:gd name="connsiteY7764" fmla="*/ 2894133 h 2984464"/>
              <a:gd name="connsiteX7765" fmla="*/ 862108 w 3916489"/>
              <a:gd name="connsiteY7765" fmla="*/ 2893373 h 2984464"/>
              <a:gd name="connsiteX7766" fmla="*/ 863156 w 3916489"/>
              <a:gd name="connsiteY7766" fmla="*/ 2893088 h 2984464"/>
              <a:gd name="connsiteX7767" fmla="*/ 866108 w 3916489"/>
              <a:gd name="connsiteY7767" fmla="*/ 2895178 h 2984464"/>
              <a:gd name="connsiteX7768" fmla="*/ 867727 w 3916489"/>
              <a:gd name="connsiteY7768" fmla="*/ 2895653 h 2984464"/>
              <a:gd name="connsiteX7769" fmla="*/ 868490 w 3916489"/>
              <a:gd name="connsiteY7769" fmla="*/ 2895368 h 2984464"/>
              <a:gd name="connsiteX7770" fmla="*/ 870109 w 3916489"/>
              <a:gd name="connsiteY7770" fmla="*/ 2894323 h 2984464"/>
              <a:gd name="connsiteX7771" fmla="*/ 870776 w 3916489"/>
              <a:gd name="connsiteY7771" fmla="*/ 2894133 h 2984464"/>
              <a:gd name="connsiteX7772" fmla="*/ 871538 w 3916489"/>
              <a:gd name="connsiteY7772" fmla="*/ 2894323 h 2984464"/>
              <a:gd name="connsiteX7773" fmla="*/ 872966 w 3916489"/>
              <a:gd name="connsiteY7773" fmla="*/ 2894893 h 2984464"/>
              <a:gd name="connsiteX7774" fmla="*/ 873824 w 3916489"/>
              <a:gd name="connsiteY7774" fmla="*/ 2895083 h 2984464"/>
              <a:gd name="connsiteX7775" fmla="*/ 873824 w 3916489"/>
              <a:gd name="connsiteY7775" fmla="*/ 2894228 h 2984464"/>
              <a:gd name="connsiteX7776" fmla="*/ 873443 w 3916489"/>
              <a:gd name="connsiteY7776" fmla="*/ 2893943 h 2984464"/>
              <a:gd name="connsiteX7777" fmla="*/ 872871 w 3916489"/>
              <a:gd name="connsiteY7777" fmla="*/ 2893183 h 2984464"/>
              <a:gd name="connsiteX7778" fmla="*/ 872395 w 3916489"/>
              <a:gd name="connsiteY7778" fmla="*/ 2892803 h 2984464"/>
              <a:gd name="connsiteX7779" fmla="*/ 873538 w 3916489"/>
              <a:gd name="connsiteY7779" fmla="*/ 2892233 h 2984464"/>
              <a:gd name="connsiteX7780" fmla="*/ 874776 w 3916489"/>
              <a:gd name="connsiteY7780" fmla="*/ 2892708 h 2984464"/>
              <a:gd name="connsiteX7781" fmla="*/ 876014 w 3916489"/>
              <a:gd name="connsiteY7781" fmla="*/ 2893848 h 2984464"/>
              <a:gd name="connsiteX7782" fmla="*/ 877062 w 3916489"/>
              <a:gd name="connsiteY7782" fmla="*/ 2895178 h 2984464"/>
              <a:gd name="connsiteX7783" fmla="*/ 876586 w 3916489"/>
              <a:gd name="connsiteY7783" fmla="*/ 2893183 h 2984464"/>
              <a:gd name="connsiteX7784" fmla="*/ 874681 w 3916489"/>
              <a:gd name="connsiteY7784" fmla="*/ 2890049 h 2984464"/>
              <a:gd name="connsiteX7785" fmla="*/ 874776 w 3916489"/>
              <a:gd name="connsiteY7785" fmla="*/ 2888339 h 2984464"/>
              <a:gd name="connsiteX7786" fmla="*/ 875728 w 3916489"/>
              <a:gd name="connsiteY7786" fmla="*/ 2889764 h 2984464"/>
              <a:gd name="connsiteX7787" fmla="*/ 876872 w 3916489"/>
              <a:gd name="connsiteY7787" fmla="*/ 2891189 h 2984464"/>
              <a:gd name="connsiteX7788" fmla="*/ 878110 w 3916489"/>
              <a:gd name="connsiteY7788" fmla="*/ 2891474 h 2984464"/>
              <a:gd name="connsiteX7789" fmla="*/ 879062 w 3916489"/>
              <a:gd name="connsiteY7789" fmla="*/ 2889859 h 2984464"/>
              <a:gd name="connsiteX7790" fmla="*/ 879919 w 3916489"/>
              <a:gd name="connsiteY7790" fmla="*/ 2892138 h 2984464"/>
              <a:gd name="connsiteX7791" fmla="*/ 880205 w 3916489"/>
              <a:gd name="connsiteY7791" fmla="*/ 2893468 h 2984464"/>
              <a:gd name="connsiteX7792" fmla="*/ 880777 w 3916489"/>
              <a:gd name="connsiteY7792" fmla="*/ 2894133 h 2984464"/>
              <a:gd name="connsiteX7793" fmla="*/ 882396 w 3916489"/>
              <a:gd name="connsiteY7793" fmla="*/ 2894323 h 2984464"/>
              <a:gd name="connsiteX7794" fmla="*/ 883349 w 3916489"/>
              <a:gd name="connsiteY7794" fmla="*/ 2893278 h 2984464"/>
              <a:gd name="connsiteX7795" fmla="*/ 883730 w 3916489"/>
              <a:gd name="connsiteY7795" fmla="*/ 2888814 h 2984464"/>
              <a:gd name="connsiteX7796" fmla="*/ 884968 w 3916489"/>
              <a:gd name="connsiteY7796" fmla="*/ 2888339 h 2984464"/>
              <a:gd name="connsiteX7797" fmla="*/ 884968 w 3916489"/>
              <a:gd name="connsiteY7797" fmla="*/ 2887579 h 2984464"/>
              <a:gd name="connsiteX7798" fmla="*/ 882777 w 3916489"/>
              <a:gd name="connsiteY7798" fmla="*/ 2887579 h 2984464"/>
              <a:gd name="connsiteX7799" fmla="*/ 881729 w 3916489"/>
              <a:gd name="connsiteY7799" fmla="*/ 2887864 h 2984464"/>
              <a:gd name="connsiteX7800" fmla="*/ 880777 w 3916489"/>
              <a:gd name="connsiteY7800" fmla="*/ 2888434 h 2984464"/>
              <a:gd name="connsiteX7801" fmla="*/ 881158 w 3916489"/>
              <a:gd name="connsiteY7801" fmla="*/ 2887009 h 2984464"/>
              <a:gd name="connsiteX7802" fmla="*/ 882301 w 3916489"/>
              <a:gd name="connsiteY7802" fmla="*/ 2886629 h 2984464"/>
              <a:gd name="connsiteX7803" fmla="*/ 884968 w 3916489"/>
              <a:gd name="connsiteY7803" fmla="*/ 2886819 h 2984464"/>
              <a:gd name="connsiteX7804" fmla="*/ 886111 w 3916489"/>
              <a:gd name="connsiteY7804" fmla="*/ 2886534 h 2984464"/>
              <a:gd name="connsiteX7805" fmla="*/ 887349 w 3916489"/>
              <a:gd name="connsiteY7805" fmla="*/ 2885869 h 2984464"/>
              <a:gd name="connsiteX7806" fmla="*/ 888587 w 3916489"/>
              <a:gd name="connsiteY7806" fmla="*/ 2885584 h 2984464"/>
              <a:gd name="connsiteX7807" fmla="*/ 889635 w 3916489"/>
              <a:gd name="connsiteY7807" fmla="*/ 2886154 h 2984464"/>
              <a:gd name="connsiteX7808" fmla="*/ 890016 w 3916489"/>
              <a:gd name="connsiteY7808" fmla="*/ 2886629 h 2984464"/>
              <a:gd name="connsiteX7809" fmla="*/ 891445 w 3916489"/>
              <a:gd name="connsiteY7809" fmla="*/ 2888054 h 2984464"/>
              <a:gd name="connsiteX7810" fmla="*/ 892016 w 3916489"/>
              <a:gd name="connsiteY7810" fmla="*/ 2888434 h 2984464"/>
              <a:gd name="connsiteX7811" fmla="*/ 894874 w 3916489"/>
              <a:gd name="connsiteY7811" fmla="*/ 2888624 h 2984464"/>
              <a:gd name="connsiteX7812" fmla="*/ 895826 w 3916489"/>
              <a:gd name="connsiteY7812" fmla="*/ 2889194 h 2984464"/>
              <a:gd name="connsiteX7813" fmla="*/ 896017 w 3916489"/>
              <a:gd name="connsiteY7813" fmla="*/ 2888149 h 2984464"/>
              <a:gd name="connsiteX7814" fmla="*/ 896017 w 3916489"/>
              <a:gd name="connsiteY7814" fmla="*/ 2887199 h 2984464"/>
              <a:gd name="connsiteX7815" fmla="*/ 895731 w 3916489"/>
              <a:gd name="connsiteY7815" fmla="*/ 2886249 h 2984464"/>
              <a:gd name="connsiteX7816" fmla="*/ 895255 w 3916489"/>
              <a:gd name="connsiteY7816" fmla="*/ 2885299 h 2984464"/>
              <a:gd name="connsiteX7817" fmla="*/ 896112 w 3916489"/>
              <a:gd name="connsiteY7817" fmla="*/ 2885299 h 2984464"/>
              <a:gd name="connsiteX7818" fmla="*/ 897541 w 3916489"/>
              <a:gd name="connsiteY7818" fmla="*/ 2885869 h 2984464"/>
              <a:gd name="connsiteX7819" fmla="*/ 898303 w 3916489"/>
              <a:gd name="connsiteY7819" fmla="*/ 2886059 h 2984464"/>
              <a:gd name="connsiteX7820" fmla="*/ 898874 w 3916489"/>
              <a:gd name="connsiteY7820" fmla="*/ 2885774 h 2984464"/>
              <a:gd name="connsiteX7821" fmla="*/ 899255 w 3916489"/>
              <a:gd name="connsiteY7821" fmla="*/ 2885204 h 2984464"/>
              <a:gd name="connsiteX7822" fmla="*/ 899732 w 3916489"/>
              <a:gd name="connsiteY7822" fmla="*/ 2884824 h 2984464"/>
              <a:gd name="connsiteX7823" fmla="*/ 900398 w 3916489"/>
              <a:gd name="connsiteY7823" fmla="*/ 2884919 h 2984464"/>
              <a:gd name="connsiteX7824" fmla="*/ 902780 w 3916489"/>
              <a:gd name="connsiteY7824" fmla="*/ 2886629 h 2984464"/>
              <a:gd name="connsiteX7825" fmla="*/ 903732 w 3916489"/>
              <a:gd name="connsiteY7825" fmla="*/ 2886629 h 2984464"/>
              <a:gd name="connsiteX7826" fmla="*/ 904113 w 3916489"/>
              <a:gd name="connsiteY7826" fmla="*/ 2884919 h 2984464"/>
              <a:gd name="connsiteX7827" fmla="*/ 903637 w 3916489"/>
              <a:gd name="connsiteY7827" fmla="*/ 2883495 h 2984464"/>
              <a:gd name="connsiteX7828" fmla="*/ 902494 w 3916489"/>
              <a:gd name="connsiteY7828" fmla="*/ 2882165 h 2984464"/>
              <a:gd name="connsiteX7829" fmla="*/ 900017 w 3916489"/>
              <a:gd name="connsiteY7829" fmla="*/ 2880075 h 2984464"/>
              <a:gd name="connsiteX7830" fmla="*/ 898208 w 3916489"/>
              <a:gd name="connsiteY7830" fmla="*/ 2878080 h 2984464"/>
              <a:gd name="connsiteX7831" fmla="*/ 897350 w 3916489"/>
              <a:gd name="connsiteY7831" fmla="*/ 2876846 h 2984464"/>
              <a:gd name="connsiteX7832" fmla="*/ 896684 w 3916489"/>
              <a:gd name="connsiteY7832" fmla="*/ 2875611 h 2984464"/>
              <a:gd name="connsiteX7833" fmla="*/ 898112 w 3916489"/>
              <a:gd name="connsiteY7833" fmla="*/ 2873616 h 2984464"/>
              <a:gd name="connsiteX7834" fmla="*/ 904208 w 3916489"/>
              <a:gd name="connsiteY7834" fmla="*/ 2873521 h 2984464"/>
              <a:gd name="connsiteX7835" fmla="*/ 970788 w 3916489"/>
              <a:gd name="connsiteY7835" fmla="*/ 2887484 h 2984464"/>
              <a:gd name="connsiteX7836" fmla="*/ 970121 w 3916489"/>
              <a:gd name="connsiteY7836" fmla="*/ 2886724 h 2984464"/>
              <a:gd name="connsiteX7837" fmla="*/ 969645 w 3916489"/>
              <a:gd name="connsiteY7837" fmla="*/ 2886344 h 2984464"/>
              <a:gd name="connsiteX7838" fmla="*/ 968978 w 3916489"/>
              <a:gd name="connsiteY7838" fmla="*/ 2886534 h 2984464"/>
              <a:gd name="connsiteX7839" fmla="*/ 967740 w 3916489"/>
              <a:gd name="connsiteY7839" fmla="*/ 2887104 h 2984464"/>
              <a:gd name="connsiteX7840" fmla="*/ 964216 w 3916489"/>
              <a:gd name="connsiteY7840" fmla="*/ 2887104 h 2984464"/>
              <a:gd name="connsiteX7841" fmla="*/ 963740 w 3916489"/>
              <a:gd name="connsiteY7841" fmla="*/ 2887294 h 2984464"/>
              <a:gd name="connsiteX7842" fmla="*/ 962882 w 3916489"/>
              <a:gd name="connsiteY7842" fmla="*/ 2887769 h 2984464"/>
              <a:gd name="connsiteX7843" fmla="*/ 962311 w 3916489"/>
              <a:gd name="connsiteY7843" fmla="*/ 2887864 h 2984464"/>
              <a:gd name="connsiteX7844" fmla="*/ 962025 w 3916489"/>
              <a:gd name="connsiteY7844" fmla="*/ 2887579 h 2984464"/>
              <a:gd name="connsiteX7845" fmla="*/ 961739 w 3916489"/>
              <a:gd name="connsiteY7845" fmla="*/ 2887009 h 2984464"/>
              <a:gd name="connsiteX7846" fmla="*/ 961453 w 3916489"/>
              <a:gd name="connsiteY7846" fmla="*/ 2886439 h 2984464"/>
              <a:gd name="connsiteX7847" fmla="*/ 961453 w 3916489"/>
              <a:gd name="connsiteY7847" fmla="*/ 2886249 h 2984464"/>
              <a:gd name="connsiteX7848" fmla="*/ 959644 w 3916489"/>
              <a:gd name="connsiteY7848" fmla="*/ 2886154 h 2984464"/>
              <a:gd name="connsiteX7849" fmla="*/ 957739 w 3916489"/>
              <a:gd name="connsiteY7849" fmla="*/ 2886629 h 2984464"/>
              <a:gd name="connsiteX7850" fmla="*/ 955929 w 3916489"/>
              <a:gd name="connsiteY7850" fmla="*/ 2887484 h 2984464"/>
              <a:gd name="connsiteX7851" fmla="*/ 954405 w 3916489"/>
              <a:gd name="connsiteY7851" fmla="*/ 2888529 h 2984464"/>
              <a:gd name="connsiteX7852" fmla="*/ 953929 w 3916489"/>
              <a:gd name="connsiteY7852" fmla="*/ 2886914 h 2984464"/>
              <a:gd name="connsiteX7853" fmla="*/ 953262 w 3916489"/>
              <a:gd name="connsiteY7853" fmla="*/ 2886534 h 2984464"/>
              <a:gd name="connsiteX7854" fmla="*/ 951357 w 3916489"/>
              <a:gd name="connsiteY7854" fmla="*/ 2887009 h 2984464"/>
              <a:gd name="connsiteX7855" fmla="*/ 950785 w 3916489"/>
              <a:gd name="connsiteY7855" fmla="*/ 2886819 h 2984464"/>
              <a:gd name="connsiteX7856" fmla="*/ 950690 w 3916489"/>
              <a:gd name="connsiteY7856" fmla="*/ 2886344 h 2984464"/>
              <a:gd name="connsiteX7857" fmla="*/ 950595 w 3916489"/>
              <a:gd name="connsiteY7857" fmla="*/ 2885869 h 2984464"/>
              <a:gd name="connsiteX7858" fmla="*/ 950214 w 3916489"/>
              <a:gd name="connsiteY7858" fmla="*/ 2885584 h 2984464"/>
              <a:gd name="connsiteX7859" fmla="*/ 949643 w 3916489"/>
              <a:gd name="connsiteY7859" fmla="*/ 2885679 h 2984464"/>
              <a:gd name="connsiteX7860" fmla="*/ 949071 w 3916489"/>
              <a:gd name="connsiteY7860" fmla="*/ 2886154 h 2984464"/>
              <a:gd name="connsiteX7861" fmla="*/ 943832 w 3916489"/>
              <a:gd name="connsiteY7861" fmla="*/ 2886249 h 2984464"/>
              <a:gd name="connsiteX7862" fmla="*/ 942975 w 3916489"/>
              <a:gd name="connsiteY7862" fmla="*/ 2885869 h 2984464"/>
              <a:gd name="connsiteX7863" fmla="*/ 942308 w 3916489"/>
              <a:gd name="connsiteY7863" fmla="*/ 2884824 h 2984464"/>
              <a:gd name="connsiteX7864" fmla="*/ 941356 w 3916489"/>
              <a:gd name="connsiteY7864" fmla="*/ 2885584 h 2984464"/>
              <a:gd name="connsiteX7865" fmla="*/ 942308 w 3916489"/>
              <a:gd name="connsiteY7865" fmla="*/ 2882640 h 2984464"/>
              <a:gd name="connsiteX7866" fmla="*/ 941165 w 3916489"/>
              <a:gd name="connsiteY7866" fmla="*/ 2882355 h 2984464"/>
              <a:gd name="connsiteX7867" fmla="*/ 939260 w 3916489"/>
              <a:gd name="connsiteY7867" fmla="*/ 2882735 h 2984464"/>
              <a:gd name="connsiteX7868" fmla="*/ 938117 w 3916489"/>
              <a:gd name="connsiteY7868" fmla="*/ 2881785 h 2984464"/>
              <a:gd name="connsiteX7869" fmla="*/ 937069 w 3916489"/>
              <a:gd name="connsiteY7869" fmla="*/ 2882355 h 2984464"/>
              <a:gd name="connsiteX7870" fmla="*/ 936308 w 3916489"/>
              <a:gd name="connsiteY7870" fmla="*/ 2882260 h 2984464"/>
              <a:gd name="connsiteX7871" fmla="*/ 935450 w 3916489"/>
              <a:gd name="connsiteY7871" fmla="*/ 2881880 h 2984464"/>
              <a:gd name="connsiteX7872" fmla="*/ 934307 w 3916489"/>
              <a:gd name="connsiteY7872" fmla="*/ 2881785 h 2984464"/>
              <a:gd name="connsiteX7873" fmla="*/ 933450 w 3916489"/>
              <a:gd name="connsiteY7873" fmla="*/ 2882165 h 2984464"/>
              <a:gd name="connsiteX7874" fmla="*/ 931735 w 3916489"/>
              <a:gd name="connsiteY7874" fmla="*/ 2883780 h 2984464"/>
              <a:gd name="connsiteX7875" fmla="*/ 930783 w 3916489"/>
              <a:gd name="connsiteY7875" fmla="*/ 2884159 h 2984464"/>
              <a:gd name="connsiteX7876" fmla="*/ 928402 w 3916489"/>
              <a:gd name="connsiteY7876" fmla="*/ 2884159 h 2984464"/>
              <a:gd name="connsiteX7877" fmla="*/ 926211 w 3916489"/>
              <a:gd name="connsiteY7877" fmla="*/ 2884539 h 2984464"/>
              <a:gd name="connsiteX7878" fmla="*/ 924497 w 3916489"/>
              <a:gd name="connsiteY7878" fmla="*/ 2885869 h 2984464"/>
              <a:gd name="connsiteX7879" fmla="*/ 923449 w 3916489"/>
              <a:gd name="connsiteY7879" fmla="*/ 2888624 h 2984464"/>
              <a:gd name="connsiteX7880" fmla="*/ 921163 w 3916489"/>
              <a:gd name="connsiteY7880" fmla="*/ 2885299 h 2984464"/>
              <a:gd name="connsiteX7881" fmla="*/ 920591 w 3916489"/>
              <a:gd name="connsiteY7881" fmla="*/ 2884729 h 2984464"/>
              <a:gd name="connsiteX7882" fmla="*/ 919829 w 3916489"/>
              <a:gd name="connsiteY7882" fmla="*/ 2884919 h 2984464"/>
              <a:gd name="connsiteX7883" fmla="*/ 917924 w 3916489"/>
              <a:gd name="connsiteY7883" fmla="*/ 2886059 h 2984464"/>
              <a:gd name="connsiteX7884" fmla="*/ 916876 w 3916489"/>
              <a:gd name="connsiteY7884" fmla="*/ 2886249 h 2984464"/>
              <a:gd name="connsiteX7885" fmla="*/ 917258 w 3916489"/>
              <a:gd name="connsiteY7885" fmla="*/ 2885584 h 2984464"/>
              <a:gd name="connsiteX7886" fmla="*/ 917448 w 3916489"/>
              <a:gd name="connsiteY7886" fmla="*/ 2884919 h 2984464"/>
              <a:gd name="connsiteX7887" fmla="*/ 917829 w 3916489"/>
              <a:gd name="connsiteY7887" fmla="*/ 2883400 h 2984464"/>
              <a:gd name="connsiteX7888" fmla="*/ 916781 w 3916489"/>
              <a:gd name="connsiteY7888" fmla="*/ 2883495 h 2984464"/>
              <a:gd name="connsiteX7889" fmla="*/ 914019 w 3916489"/>
              <a:gd name="connsiteY7889" fmla="*/ 2884919 h 2984464"/>
              <a:gd name="connsiteX7890" fmla="*/ 912876 w 3916489"/>
              <a:gd name="connsiteY7890" fmla="*/ 2885109 h 2984464"/>
              <a:gd name="connsiteX7891" fmla="*/ 909352 w 3916489"/>
              <a:gd name="connsiteY7891" fmla="*/ 2884919 h 2984464"/>
              <a:gd name="connsiteX7892" fmla="*/ 908494 w 3916489"/>
              <a:gd name="connsiteY7892" fmla="*/ 2884444 h 2984464"/>
              <a:gd name="connsiteX7893" fmla="*/ 907066 w 3916489"/>
              <a:gd name="connsiteY7893" fmla="*/ 2884065 h 2984464"/>
              <a:gd name="connsiteX7894" fmla="*/ 906590 w 3916489"/>
              <a:gd name="connsiteY7894" fmla="*/ 2883495 h 2984464"/>
              <a:gd name="connsiteX7895" fmla="*/ 906399 w 3916489"/>
              <a:gd name="connsiteY7895" fmla="*/ 2883874 h 2984464"/>
              <a:gd name="connsiteX7896" fmla="*/ 906209 w 3916489"/>
              <a:gd name="connsiteY7896" fmla="*/ 2884159 h 2984464"/>
              <a:gd name="connsiteX7897" fmla="*/ 906113 w 3916489"/>
              <a:gd name="connsiteY7897" fmla="*/ 2884539 h 2984464"/>
              <a:gd name="connsiteX7898" fmla="*/ 906018 w 3916489"/>
              <a:gd name="connsiteY7898" fmla="*/ 2885014 h 2984464"/>
              <a:gd name="connsiteX7899" fmla="*/ 906685 w 3916489"/>
              <a:gd name="connsiteY7899" fmla="*/ 2885489 h 2984464"/>
              <a:gd name="connsiteX7900" fmla="*/ 907828 w 3916489"/>
              <a:gd name="connsiteY7900" fmla="*/ 2886819 h 2984464"/>
              <a:gd name="connsiteX7901" fmla="*/ 908399 w 3916489"/>
              <a:gd name="connsiteY7901" fmla="*/ 2887294 h 2984464"/>
              <a:gd name="connsiteX7902" fmla="*/ 909066 w 3916489"/>
              <a:gd name="connsiteY7902" fmla="*/ 2887484 h 2984464"/>
              <a:gd name="connsiteX7903" fmla="*/ 910304 w 3916489"/>
              <a:gd name="connsiteY7903" fmla="*/ 2887294 h 2984464"/>
              <a:gd name="connsiteX7904" fmla="*/ 910781 w 3916489"/>
              <a:gd name="connsiteY7904" fmla="*/ 2887294 h 2984464"/>
              <a:gd name="connsiteX7905" fmla="*/ 911352 w 3916489"/>
              <a:gd name="connsiteY7905" fmla="*/ 2887674 h 2984464"/>
              <a:gd name="connsiteX7906" fmla="*/ 912495 w 3916489"/>
              <a:gd name="connsiteY7906" fmla="*/ 2888529 h 2984464"/>
              <a:gd name="connsiteX7907" fmla="*/ 913067 w 3916489"/>
              <a:gd name="connsiteY7907" fmla="*/ 2888909 h 2984464"/>
              <a:gd name="connsiteX7908" fmla="*/ 914781 w 3916489"/>
              <a:gd name="connsiteY7908" fmla="*/ 2889194 h 2984464"/>
              <a:gd name="connsiteX7909" fmla="*/ 915448 w 3916489"/>
              <a:gd name="connsiteY7909" fmla="*/ 2889574 h 2984464"/>
              <a:gd name="connsiteX7910" fmla="*/ 914876 w 3916489"/>
              <a:gd name="connsiteY7910" fmla="*/ 2891474 h 2984464"/>
              <a:gd name="connsiteX7911" fmla="*/ 915448 w 3916489"/>
              <a:gd name="connsiteY7911" fmla="*/ 2892233 h 2984464"/>
              <a:gd name="connsiteX7912" fmla="*/ 917829 w 3916489"/>
              <a:gd name="connsiteY7912" fmla="*/ 2892518 h 2984464"/>
              <a:gd name="connsiteX7913" fmla="*/ 921353 w 3916489"/>
              <a:gd name="connsiteY7913" fmla="*/ 2893943 h 2984464"/>
              <a:gd name="connsiteX7914" fmla="*/ 927259 w 3916489"/>
              <a:gd name="connsiteY7914" fmla="*/ 2893468 h 2984464"/>
              <a:gd name="connsiteX7915" fmla="*/ 929545 w 3916489"/>
              <a:gd name="connsiteY7915" fmla="*/ 2892708 h 2984464"/>
              <a:gd name="connsiteX7916" fmla="*/ 931355 w 3916489"/>
              <a:gd name="connsiteY7916" fmla="*/ 2891094 h 2984464"/>
              <a:gd name="connsiteX7917" fmla="*/ 932307 w 3916489"/>
              <a:gd name="connsiteY7917" fmla="*/ 2891853 h 2984464"/>
              <a:gd name="connsiteX7918" fmla="*/ 932117 w 3916489"/>
              <a:gd name="connsiteY7918" fmla="*/ 2892613 h 2984464"/>
              <a:gd name="connsiteX7919" fmla="*/ 931831 w 3916489"/>
              <a:gd name="connsiteY7919" fmla="*/ 2893373 h 2984464"/>
              <a:gd name="connsiteX7920" fmla="*/ 939451 w 3916489"/>
              <a:gd name="connsiteY7920" fmla="*/ 2893468 h 2984464"/>
              <a:gd name="connsiteX7921" fmla="*/ 940308 w 3916489"/>
              <a:gd name="connsiteY7921" fmla="*/ 2893848 h 2984464"/>
              <a:gd name="connsiteX7922" fmla="*/ 939356 w 3916489"/>
              <a:gd name="connsiteY7922" fmla="*/ 2894893 h 2984464"/>
              <a:gd name="connsiteX7923" fmla="*/ 940118 w 3916489"/>
              <a:gd name="connsiteY7923" fmla="*/ 2895368 h 2984464"/>
              <a:gd name="connsiteX7924" fmla="*/ 940880 w 3916489"/>
              <a:gd name="connsiteY7924" fmla="*/ 2895273 h 2984464"/>
              <a:gd name="connsiteX7925" fmla="*/ 941737 w 3916489"/>
              <a:gd name="connsiteY7925" fmla="*/ 2894988 h 2984464"/>
              <a:gd name="connsiteX7926" fmla="*/ 942689 w 3916489"/>
              <a:gd name="connsiteY7926" fmla="*/ 2894893 h 2984464"/>
              <a:gd name="connsiteX7927" fmla="*/ 943261 w 3916489"/>
              <a:gd name="connsiteY7927" fmla="*/ 2895273 h 2984464"/>
              <a:gd name="connsiteX7928" fmla="*/ 944309 w 3916489"/>
              <a:gd name="connsiteY7928" fmla="*/ 2896318 h 2984464"/>
              <a:gd name="connsiteX7929" fmla="*/ 944975 w 3916489"/>
              <a:gd name="connsiteY7929" fmla="*/ 2896413 h 2984464"/>
              <a:gd name="connsiteX7930" fmla="*/ 945356 w 3916489"/>
              <a:gd name="connsiteY7930" fmla="*/ 2896033 h 2984464"/>
              <a:gd name="connsiteX7931" fmla="*/ 946118 w 3916489"/>
              <a:gd name="connsiteY7931" fmla="*/ 2894703 h 2984464"/>
              <a:gd name="connsiteX7932" fmla="*/ 946785 w 3916489"/>
              <a:gd name="connsiteY7932" fmla="*/ 2894038 h 2984464"/>
              <a:gd name="connsiteX7933" fmla="*/ 947738 w 3916489"/>
              <a:gd name="connsiteY7933" fmla="*/ 2893848 h 2984464"/>
              <a:gd name="connsiteX7934" fmla="*/ 950119 w 3916489"/>
              <a:gd name="connsiteY7934" fmla="*/ 2894893 h 2984464"/>
              <a:gd name="connsiteX7935" fmla="*/ 952691 w 3916489"/>
              <a:gd name="connsiteY7935" fmla="*/ 2894513 h 2984464"/>
              <a:gd name="connsiteX7936" fmla="*/ 957453 w 3916489"/>
              <a:gd name="connsiteY7936" fmla="*/ 2891758 h 2984464"/>
              <a:gd name="connsiteX7937" fmla="*/ 959644 w 3916489"/>
              <a:gd name="connsiteY7937" fmla="*/ 2891094 h 2984464"/>
              <a:gd name="connsiteX7938" fmla="*/ 960882 w 3916489"/>
              <a:gd name="connsiteY7938" fmla="*/ 2891758 h 2984464"/>
              <a:gd name="connsiteX7939" fmla="*/ 961453 w 3916489"/>
              <a:gd name="connsiteY7939" fmla="*/ 2891758 h 2984464"/>
              <a:gd name="connsiteX7940" fmla="*/ 961739 w 3916489"/>
              <a:gd name="connsiteY7940" fmla="*/ 2890619 h 2984464"/>
              <a:gd name="connsiteX7941" fmla="*/ 962120 w 3916489"/>
              <a:gd name="connsiteY7941" fmla="*/ 2890333 h 2984464"/>
              <a:gd name="connsiteX7942" fmla="*/ 962977 w 3916489"/>
              <a:gd name="connsiteY7942" fmla="*/ 2890524 h 2984464"/>
              <a:gd name="connsiteX7943" fmla="*/ 963835 w 3916489"/>
              <a:gd name="connsiteY7943" fmla="*/ 2890904 h 2984464"/>
              <a:gd name="connsiteX7944" fmla="*/ 965454 w 3916489"/>
              <a:gd name="connsiteY7944" fmla="*/ 2892138 h 2984464"/>
              <a:gd name="connsiteX7945" fmla="*/ 967168 w 3916489"/>
              <a:gd name="connsiteY7945" fmla="*/ 2892423 h 2984464"/>
              <a:gd name="connsiteX7946" fmla="*/ 968883 w 3916489"/>
              <a:gd name="connsiteY7946" fmla="*/ 2892138 h 2984464"/>
              <a:gd name="connsiteX7947" fmla="*/ 971455 w 3916489"/>
              <a:gd name="connsiteY7947" fmla="*/ 2890333 h 2984464"/>
              <a:gd name="connsiteX7948" fmla="*/ 974979 w 3916489"/>
              <a:gd name="connsiteY7948" fmla="*/ 2890998 h 2984464"/>
              <a:gd name="connsiteX7949" fmla="*/ 976217 w 3916489"/>
              <a:gd name="connsiteY7949" fmla="*/ 2890524 h 2984464"/>
              <a:gd name="connsiteX7950" fmla="*/ 977360 w 3916489"/>
              <a:gd name="connsiteY7950" fmla="*/ 2889574 h 2984464"/>
              <a:gd name="connsiteX7951" fmla="*/ 980218 w 3916489"/>
              <a:gd name="connsiteY7951" fmla="*/ 2889289 h 2984464"/>
              <a:gd name="connsiteX7952" fmla="*/ 981551 w 3916489"/>
              <a:gd name="connsiteY7952" fmla="*/ 2888624 h 2984464"/>
              <a:gd name="connsiteX7953" fmla="*/ 971550 w 3916489"/>
              <a:gd name="connsiteY7953" fmla="*/ 2887674 h 2984464"/>
              <a:gd name="connsiteX7954" fmla="*/ 970788 w 3916489"/>
              <a:gd name="connsiteY7954" fmla="*/ 2887484 h 2984464"/>
              <a:gd name="connsiteX7955" fmla="*/ 1437894 w 3916489"/>
              <a:gd name="connsiteY7955" fmla="*/ 2705775 h 2984464"/>
              <a:gd name="connsiteX7956" fmla="*/ 1437703 w 3916489"/>
              <a:gd name="connsiteY7956" fmla="*/ 2704636 h 2984464"/>
              <a:gd name="connsiteX7957" fmla="*/ 1436560 w 3916489"/>
              <a:gd name="connsiteY7957" fmla="*/ 2704161 h 2984464"/>
              <a:gd name="connsiteX7958" fmla="*/ 1434941 w 3916489"/>
              <a:gd name="connsiteY7958" fmla="*/ 2703876 h 2984464"/>
              <a:gd name="connsiteX7959" fmla="*/ 1434751 w 3916489"/>
              <a:gd name="connsiteY7959" fmla="*/ 2703116 h 2984464"/>
              <a:gd name="connsiteX7960" fmla="*/ 1435132 w 3916489"/>
              <a:gd name="connsiteY7960" fmla="*/ 2701881 h 2984464"/>
              <a:gd name="connsiteX7961" fmla="*/ 1435036 w 3916489"/>
              <a:gd name="connsiteY7961" fmla="*/ 2700266 h 2984464"/>
              <a:gd name="connsiteX7962" fmla="*/ 1434465 w 3916489"/>
              <a:gd name="connsiteY7962" fmla="*/ 2698842 h 2984464"/>
              <a:gd name="connsiteX7963" fmla="*/ 1433798 w 3916489"/>
              <a:gd name="connsiteY7963" fmla="*/ 2697892 h 2984464"/>
              <a:gd name="connsiteX7964" fmla="*/ 1432941 w 3916489"/>
              <a:gd name="connsiteY7964" fmla="*/ 2697892 h 2984464"/>
              <a:gd name="connsiteX7965" fmla="*/ 1431989 w 3916489"/>
              <a:gd name="connsiteY7965" fmla="*/ 2699032 h 2984464"/>
              <a:gd name="connsiteX7966" fmla="*/ 1431417 w 3916489"/>
              <a:gd name="connsiteY7966" fmla="*/ 2700646 h 2984464"/>
              <a:gd name="connsiteX7967" fmla="*/ 1431322 w 3916489"/>
              <a:gd name="connsiteY7967" fmla="*/ 2703401 h 2984464"/>
              <a:gd name="connsiteX7968" fmla="*/ 1430846 w 3916489"/>
              <a:gd name="connsiteY7968" fmla="*/ 2705016 h 2984464"/>
              <a:gd name="connsiteX7969" fmla="*/ 1430560 w 3916489"/>
              <a:gd name="connsiteY7969" fmla="*/ 2703971 h 2984464"/>
              <a:gd name="connsiteX7970" fmla="*/ 1430179 w 3916489"/>
              <a:gd name="connsiteY7970" fmla="*/ 2703211 h 2984464"/>
              <a:gd name="connsiteX7971" fmla="*/ 1429607 w 3916489"/>
              <a:gd name="connsiteY7971" fmla="*/ 2702831 h 2984464"/>
              <a:gd name="connsiteX7972" fmla="*/ 1428941 w 3916489"/>
              <a:gd name="connsiteY7972" fmla="*/ 2702736 h 2984464"/>
              <a:gd name="connsiteX7973" fmla="*/ 1428845 w 3916489"/>
              <a:gd name="connsiteY7973" fmla="*/ 2701121 h 2984464"/>
              <a:gd name="connsiteX7974" fmla="*/ 1427798 w 3916489"/>
              <a:gd name="connsiteY7974" fmla="*/ 2700741 h 2984464"/>
              <a:gd name="connsiteX7975" fmla="*/ 1426464 w 3916489"/>
              <a:gd name="connsiteY7975" fmla="*/ 2701216 h 2984464"/>
              <a:gd name="connsiteX7976" fmla="*/ 1425416 w 3916489"/>
              <a:gd name="connsiteY7976" fmla="*/ 2702261 h 2984464"/>
              <a:gd name="connsiteX7977" fmla="*/ 1424940 w 3916489"/>
              <a:gd name="connsiteY7977" fmla="*/ 2702831 h 2984464"/>
              <a:gd name="connsiteX7978" fmla="*/ 1424559 w 3916489"/>
              <a:gd name="connsiteY7978" fmla="*/ 2703116 h 2984464"/>
              <a:gd name="connsiteX7979" fmla="*/ 1424273 w 3916489"/>
              <a:gd name="connsiteY7979" fmla="*/ 2703591 h 2984464"/>
              <a:gd name="connsiteX7980" fmla="*/ 1424178 w 3916489"/>
              <a:gd name="connsiteY7980" fmla="*/ 2704636 h 2984464"/>
              <a:gd name="connsiteX7981" fmla="*/ 1424273 w 3916489"/>
              <a:gd name="connsiteY7981" fmla="*/ 2706251 h 2984464"/>
              <a:gd name="connsiteX7982" fmla="*/ 1424178 w 3916489"/>
              <a:gd name="connsiteY7982" fmla="*/ 2707105 h 2984464"/>
              <a:gd name="connsiteX7983" fmla="*/ 1423988 w 3916489"/>
              <a:gd name="connsiteY7983" fmla="*/ 2707675 h 2984464"/>
              <a:gd name="connsiteX7984" fmla="*/ 1423226 w 3916489"/>
              <a:gd name="connsiteY7984" fmla="*/ 2708055 h 2984464"/>
              <a:gd name="connsiteX7985" fmla="*/ 1422559 w 3916489"/>
              <a:gd name="connsiteY7985" fmla="*/ 2704826 h 2984464"/>
              <a:gd name="connsiteX7986" fmla="*/ 1421511 w 3916489"/>
              <a:gd name="connsiteY7986" fmla="*/ 2704256 h 2984464"/>
              <a:gd name="connsiteX7987" fmla="*/ 1420940 w 3916489"/>
              <a:gd name="connsiteY7987" fmla="*/ 2705016 h 2984464"/>
              <a:gd name="connsiteX7988" fmla="*/ 1419606 w 3916489"/>
              <a:gd name="connsiteY7988" fmla="*/ 2708055 h 2984464"/>
              <a:gd name="connsiteX7989" fmla="*/ 1418653 w 3916489"/>
              <a:gd name="connsiteY7989" fmla="*/ 2709005 h 2984464"/>
              <a:gd name="connsiteX7990" fmla="*/ 1419035 w 3916489"/>
              <a:gd name="connsiteY7990" fmla="*/ 2707485 h 2984464"/>
              <a:gd name="connsiteX7991" fmla="*/ 1418939 w 3916489"/>
              <a:gd name="connsiteY7991" fmla="*/ 2706345 h 2984464"/>
              <a:gd name="connsiteX7992" fmla="*/ 1418368 w 3916489"/>
              <a:gd name="connsiteY7992" fmla="*/ 2705775 h 2984464"/>
              <a:gd name="connsiteX7993" fmla="*/ 1417320 w 3916489"/>
              <a:gd name="connsiteY7993" fmla="*/ 2705966 h 2984464"/>
              <a:gd name="connsiteX7994" fmla="*/ 1419701 w 3916489"/>
              <a:gd name="connsiteY7994" fmla="*/ 2701691 h 2984464"/>
              <a:gd name="connsiteX7995" fmla="*/ 1421035 w 3916489"/>
              <a:gd name="connsiteY7995" fmla="*/ 2700171 h 2984464"/>
              <a:gd name="connsiteX7996" fmla="*/ 1422940 w 3916489"/>
              <a:gd name="connsiteY7996" fmla="*/ 2699601 h 2984464"/>
              <a:gd name="connsiteX7997" fmla="*/ 1422940 w 3916489"/>
              <a:gd name="connsiteY7997" fmla="*/ 2698842 h 2984464"/>
              <a:gd name="connsiteX7998" fmla="*/ 1421987 w 3916489"/>
              <a:gd name="connsiteY7998" fmla="*/ 2698651 h 2984464"/>
              <a:gd name="connsiteX7999" fmla="*/ 1421225 w 3916489"/>
              <a:gd name="connsiteY7999" fmla="*/ 2698367 h 2984464"/>
              <a:gd name="connsiteX8000" fmla="*/ 1419606 w 3916489"/>
              <a:gd name="connsiteY8000" fmla="*/ 2697227 h 2984464"/>
              <a:gd name="connsiteX8001" fmla="*/ 1420940 w 3916489"/>
              <a:gd name="connsiteY8001" fmla="*/ 2697322 h 2984464"/>
              <a:gd name="connsiteX8002" fmla="*/ 1427607 w 3916489"/>
              <a:gd name="connsiteY8002" fmla="*/ 2695517 h 2984464"/>
              <a:gd name="connsiteX8003" fmla="*/ 1428464 w 3916489"/>
              <a:gd name="connsiteY8003" fmla="*/ 2694852 h 2984464"/>
              <a:gd name="connsiteX8004" fmla="*/ 1427988 w 3916489"/>
              <a:gd name="connsiteY8004" fmla="*/ 2694282 h 2984464"/>
              <a:gd name="connsiteX8005" fmla="*/ 1427131 w 3916489"/>
              <a:gd name="connsiteY8005" fmla="*/ 2692477 h 2984464"/>
              <a:gd name="connsiteX8006" fmla="*/ 1428274 w 3916489"/>
              <a:gd name="connsiteY8006" fmla="*/ 2691718 h 2984464"/>
              <a:gd name="connsiteX8007" fmla="*/ 1431036 w 3916489"/>
              <a:gd name="connsiteY8007" fmla="*/ 2691243 h 2984464"/>
              <a:gd name="connsiteX8008" fmla="*/ 1432274 w 3916489"/>
              <a:gd name="connsiteY8008" fmla="*/ 2690198 h 2984464"/>
              <a:gd name="connsiteX8009" fmla="*/ 1432560 w 3916489"/>
              <a:gd name="connsiteY8009" fmla="*/ 2689438 h 2984464"/>
              <a:gd name="connsiteX8010" fmla="*/ 1432846 w 3916489"/>
              <a:gd name="connsiteY8010" fmla="*/ 2687443 h 2984464"/>
              <a:gd name="connsiteX8011" fmla="*/ 1433132 w 3916489"/>
              <a:gd name="connsiteY8011" fmla="*/ 2686683 h 2984464"/>
              <a:gd name="connsiteX8012" fmla="*/ 1433703 w 3916489"/>
              <a:gd name="connsiteY8012" fmla="*/ 2686113 h 2984464"/>
              <a:gd name="connsiteX8013" fmla="*/ 1434084 w 3916489"/>
              <a:gd name="connsiteY8013" fmla="*/ 2686588 h 2984464"/>
              <a:gd name="connsiteX8014" fmla="*/ 1434370 w 3916489"/>
              <a:gd name="connsiteY8014" fmla="*/ 2687348 h 2984464"/>
              <a:gd name="connsiteX8015" fmla="*/ 1434751 w 3916489"/>
              <a:gd name="connsiteY8015" fmla="*/ 2687918 h 2984464"/>
              <a:gd name="connsiteX8016" fmla="*/ 1436180 w 3916489"/>
              <a:gd name="connsiteY8016" fmla="*/ 2688298 h 2984464"/>
              <a:gd name="connsiteX8017" fmla="*/ 1437418 w 3916489"/>
              <a:gd name="connsiteY8017" fmla="*/ 2688203 h 2984464"/>
              <a:gd name="connsiteX8018" fmla="*/ 1438561 w 3916489"/>
              <a:gd name="connsiteY8018" fmla="*/ 2687538 h 2984464"/>
              <a:gd name="connsiteX8019" fmla="*/ 1439894 w 3916489"/>
              <a:gd name="connsiteY8019" fmla="*/ 2686303 h 2984464"/>
              <a:gd name="connsiteX8020" fmla="*/ 1440752 w 3916489"/>
              <a:gd name="connsiteY8020" fmla="*/ 2685258 h 2984464"/>
              <a:gd name="connsiteX8021" fmla="*/ 1441418 w 3916489"/>
              <a:gd name="connsiteY8021" fmla="*/ 2684024 h 2984464"/>
              <a:gd name="connsiteX8022" fmla="*/ 1441799 w 3916489"/>
              <a:gd name="connsiteY8022" fmla="*/ 2682504 h 2984464"/>
              <a:gd name="connsiteX8023" fmla="*/ 1441799 w 3916489"/>
              <a:gd name="connsiteY8023" fmla="*/ 2680699 h 2984464"/>
              <a:gd name="connsiteX8024" fmla="*/ 1440275 w 3916489"/>
              <a:gd name="connsiteY8024" fmla="*/ 2682504 h 2984464"/>
              <a:gd name="connsiteX8025" fmla="*/ 1439418 w 3916489"/>
              <a:gd name="connsiteY8025" fmla="*/ 2683074 h 2984464"/>
              <a:gd name="connsiteX8026" fmla="*/ 1438466 w 3916489"/>
              <a:gd name="connsiteY8026" fmla="*/ 2683169 h 2984464"/>
              <a:gd name="connsiteX8027" fmla="*/ 1439418 w 3916489"/>
              <a:gd name="connsiteY8027" fmla="*/ 2681934 h 2984464"/>
              <a:gd name="connsiteX8028" fmla="*/ 1439609 w 3916489"/>
              <a:gd name="connsiteY8028" fmla="*/ 2680414 h 2984464"/>
              <a:gd name="connsiteX8029" fmla="*/ 1439418 w 3916489"/>
              <a:gd name="connsiteY8029" fmla="*/ 2678704 h 2984464"/>
              <a:gd name="connsiteX8030" fmla="*/ 1439037 w 3916489"/>
              <a:gd name="connsiteY8030" fmla="*/ 2676805 h 2984464"/>
              <a:gd name="connsiteX8031" fmla="*/ 1437894 w 3916489"/>
              <a:gd name="connsiteY8031" fmla="*/ 2675950 h 2984464"/>
              <a:gd name="connsiteX8032" fmla="*/ 1436275 w 3916489"/>
              <a:gd name="connsiteY8032" fmla="*/ 2676995 h 2984464"/>
              <a:gd name="connsiteX8033" fmla="*/ 1434560 w 3916489"/>
              <a:gd name="connsiteY8033" fmla="*/ 2678514 h 2984464"/>
              <a:gd name="connsiteX8034" fmla="*/ 1432941 w 3916489"/>
              <a:gd name="connsiteY8034" fmla="*/ 2679179 h 2984464"/>
              <a:gd name="connsiteX8035" fmla="*/ 1431322 w 3916489"/>
              <a:gd name="connsiteY8035" fmla="*/ 2678040 h 2984464"/>
              <a:gd name="connsiteX8036" fmla="*/ 1431608 w 3916489"/>
              <a:gd name="connsiteY8036" fmla="*/ 2676045 h 2984464"/>
              <a:gd name="connsiteX8037" fmla="*/ 1432179 w 3916489"/>
              <a:gd name="connsiteY8037" fmla="*/ 2673860 h 2984464"/>
              <a:gd name="connsiteX8038" fmla="*/ 1431512 w 3916489"/>
              <a:gd name="connsiteY8038" fmla="*/ 2672055 h 2984464"/>
              <a:gd name="connsiteX8039" fmla="*/ 1429226 w 3916489"/>
              <a:gd name="connsiteY8039" fmla="*/ 2674240 h 2984464"/>
              <a:gd name="connsiteX8040" fmla="*/ 1428845 w 3916489"/>
              <a:gd name="connsiteY8040" fmla="*/ 2675285 h 2984464"/>
              <a:gd name="connsiteX8041" fmla="*/ 1428274 w 3916489"/>
              <a:gd name="connsiteY8041" fmla="*/ 2678325 h 2984464"/>
              <a:gd name="connsiteX8042" fmla="*/ 1427988 w 3916489"/>
              <a:gd name="connsiteY8042" fmla="*/ 2678610 h 2984464"/>
              <a:gd name="connsiteX8043" fmla="*/ 1426845 w 3916489"/>
              <a:gd name="connsiteY8043" fmla="*/ 2679084 h 2984464"/>
              <a:gd name="connsiteX8044" fmla="*/ 1426750 w 3916489"/>
              <a:gd name="connsiteY8044" fmla="*/ 2679749 h 2984464"/>
              <a:gd name="connsiteX8045" fmla="*/ 1426750 w 3916489"/>
              <a:gd name="connsiteY8045" fmla="*/ 2681364 h 2984464"/>
              <a:gd name="connsiteX8046" fmla="*/ 1426845 w 3916489"/>
              <a:gd name="connsiteY8046" fmla="*/ 2681554 h 2984464"/>
              <a:gd name="connsiteX8047" fmla="*/ 1425702 w 3916489"/>
              <a:gd name="connsiteY8047" fmla="*/ 2685069 h 2984464"/>
              <a:gd name="connsiteX8048" fmla="*/ 1425511 w 3916489"/>
              <a:gd name="connsiteY8048" fmla="*/ 2686303 h 2984464"/>
              <a:gd name="connsiteX8049" fmla="*/ 1424368 w 3916489"/>
              <a:gd name="connsiteY8049" fmla="*/ 2684784 h 2984464"/>
              <a:gd name="connsiteX8050" fmla="*/ 1423321 w 3916489"/>
              <a:gd name="connsiteY8050" fmla="*/ 2684689 h 2984464"/>
              <a:gd name="connsiteX8051" fmla="*/ 1416653 w 3916489"/>
              <a:gd name="connsiteY8051" fmla="*/ 2691623 h 2984464"/>
              <a:gd name="connsiteX8052" fmla="*/ 1415129 w 3916489"/>
              <a:gd name="connsiteY8052" fmla="*/ 2692573 h 2984464"/>
              <a:gd name="connsiteX8053" fmla="*/ 1415320 w 3916489"/>
              <a:gd name="connsiteY8053" fmla="*/ 2690958 h 2984464"/>
              <a:gd name="connsiteX8054" fmla="*/ 1417034 w 3916489"/>
              <a:gd name="connsiteY8054" fmla="*/ 2686968 h 2984464"/>
              <a:gd name="connsiteX8055" fmla="*/ 1415986 w 3916489"/>
              <a:gd name="connsiteY8055" fmla="*/ 2686398 h 2984464"/>
              <a:gd name="connsiteX8056" fmla="*/ 1415225 w 3916489"/>
              <a:gd name="connsiteY8056" fmla="*/ 2686778 h 2984464"/>
              <a:gd name="connsiteX8057" fmla="*/ 1414463 w 3916489"/>
              <a:gd name="connsiteY8057" fmla="*/ 2687443 h 2984464"/>
              <a:gd name="connsiteX8058" fmla="*/ 1413510 w 3916489"/>
              <a:gd name="connsiteY8058" fmla="*/ 2687823 h 2984464"/>
              <a:gd name="connsiteX8059" fmla="*/ 1413319 w 3916489"/>
              <a:gd name="connsiteY8059" fmla="*/ 2687253 h 2984464"/>
              <a:gd name="connsiteX8060" fmla="*/ 1414177 w 3916489"/>
              <a:gd name="connsiteY8060" fmla="*/ 2683834 h 2984464"/>
              <a:gd name="connsiteX8061" fmla="*/ 1414082 w 3916489"/>
              <a:gd name="connsiteY8061" fmla="*/ 2683834 h 2984464"/>
              <a:gd name="connsiteX8062" fmla="*/ 1413796 w 3916489"/>
              <a:gd name="connsiteY8062" fmla="*/ 2683359 h 2984464"/>
              <a:gd name="connsiteX8063" fmla="*/ 1413510 w 3916489"/>
              <a:gd name="connsiteY8063" fmla="*/ 2682599 h 2984464"/>
              <a:gd name="connsiteX8064" fmla="*/ 1413415 w 3916489"/>
              <a:gd name="connsiteY8064" fmla="*/ 2681839 h 2984464"/>
              <a:gd name="connsiteX8065" fmla="*/ 1413510 w 3916489"/>
              <a:gd name="connsiteY8065" fmla="*/ 2681174 h 2984464"/>
              <a:gd name="connsiteX8066" fmla="*/ 1413796 w 3916489"/>
              <a:gd name="connsiteY8066" fmla="*/ 2680034 h 2984464"/>
              <a:gd name="connsiteX8067" fmla="*/ 1413891 w 3916489"/>
              <a:gd name="connsiteY8067" fmla="*/ 2679464 h 2984464"/>
              <a:gd name="connsiteX8068" fmla="*/ 1414272 w 3916489"/>
              <a:gd name="connsiteY8068" fmla="*/ 2678704 h 2984464"/>
              <a:gd name="connsiteX8069" fmla="*/ 1415129 w 3916489"/>
              <a:gd name="connsiteY8069" fmla="*/ 2678134 h 2984464"/>
              <a:gd name="connsiteX8070" fmla="*/ 1416749 w 3916489"/>
              <a:gd name="connsiteY8070" fmla="*/ 2677470 h 2984464"/>
              <a:gd name="connsiteX8071" fmla="*/ 1415606 w 3916489"/>
              <a:gd name="connsiteY8071" fmla="*/ 2674620 h 2984464"/>
              <a:gd name="connsiteX8072" fmla="*/ 1413605 w 3916489"/>
              <a:gd name="connsiteY8072" fmla="*/ 2672436 h 2984464"/>
              <a:gd name="connsiteX8073" fmla="*/ 1411319 w 3916489"/>
              <a:gd name="connsiteY8073" fmla="*/ 2671391 h 2984464"/>
              <a:gd name="connsiteX8074" fmla="*/ 1409224 w 3916489"/>
              <a:gd name="connsiteY8074" fmla="*/ 2671960 h 2984464"/>
              <a:gd name="connsiteX8075" fmla="*/ 1408462 w 3916489"/>
              <a:gd name="connsiteY8075" fmla="*/ 2673100 h 2984464"/>
              <a:gd name="connsiteX8076" fmla="*/ 1407795 w 3916489"/>
              <a:gd name="connsiteY8076" fmla="*/ 2674715 h 2984464"/>
              <a:gd name="connsiteX8077" fmla="*/ 1407033 w 3916489"/>
              <a:gd name="connsiteY8077" fmla="*/ 2675855 h 2984464"/>
              <a:gd name="connsiteX8078" fmla="*/ 1405985 w 3916489"/>
              <a:gd name="connsiteY8078" fmla="*/ 2675760 h 2984464"/>
              <a:gd name="connsiteX8079" fmla="*/ 1405509 w 3916489"/>
              <a:gd name="connsiteY8079" fmla="*/ 2674620 h 2984464"/>
              <a:gd name="connsiteX8080" fmla="*/ 1405985 w 3916489"/>
              <a:gd name="connsiteY8080" fmla="*/ 2673480 h 2984464"/>
              <a:gd name="connsiteX8081" fmla="*/ 1406271 w 3916489"/>
              <a:gd name="connsiteY8081" fmla="*/ 2672245 h 2984464"/>
              <a:gd name="connsiteX8082" fmla="*/ 1405414 w 3916489"/>
              <a:gd name="connsiteY8082" fmla="*/ 2671010 h 2984464"/>
              <a:gd name="connsiteX8083" fmla="*/ 1403699 w 3916489"/>
              <a:gd name="connsiteY8083" fmla="*/ 2672530 h 2984464"/>
              <a:gd name="connsiteX8084" fmla="*/ 1400080 w 3916489"/>
              <a:gd name="connsiteY8084" fmla="*/ 2674905 h 2984464"/>
              <a:gd name="connsiteX8085" fmla="*/ 1398365 w 3916489"/>
              <a:gd name="connsiteY8085" fmla="*/ 2676615 h 2984464"/>
              <a:gd name="connsiteX8086" fmla="*/ 1397127 w 3916489"/>
              <a:gd name="connsiteY8086" fmla="*/ 2675475 h 2984464"/>
              <a:gd name="connsiteX8087" fmla="*/ 1395793 w 3916489"/>
              <a:gd name="connsiteY8087" fmla="*/ 2675095 h 2984464"/>
              <a:gd name="connsiteX8088" fmla="*/ 1394365 w 3916489"/>
              <a:gd name="connsiteY8088" fmla="*/ 2675190 h 2984464"/>
              <a:gd name="connsiteX8089" fmla="*/ 1392841 w 3916489"/>
              <a:gd name="connsiteY8089" fmla="*/ 2675760 h 2984464"/>
              <a:gd name="connsiteX8090" fmla="*/ 1390555 w 3916489"/>
              <a:gd name="connsiteY8090" fmla="*/ 2677849 h 2984464"/>
              <a:gd name="connsiteX8091" fmla="*/ 1389888 w 3916489"/>
              <a:gd name="connsiteY8091" fmla="*/ 2678134 h 2984464"/>
              <a:gd name="connsiteX8092" fmla="*/ 1387221 w 3916489"/>
              <a:gd name="connsiteY8092" fmla="*/ 2677280 h 2984464"/>
              <a:gd name="connsiteX8093" fmla="*/ 1386554 w 3916489"/>
              <a:gd name="connsiteY8093" fmla="*/ 2677660 h 2984464"/>
              <a:gd name="connsiteX8094" fmla="*/ 1385316 w 3916489"/>
              <a:gd name="connsiteY8094" fmla="*/ 2679559 h 2984464"/>
              <a:gd name="connsiteX8095" fmla="*/ 1382744 w 3916489"/>
              <a:gd name="connsiteY8095" fmla="*/ 2682029 h 2984464"/>
              <a:gd name="connsiteX8096" fmla="*/ 1381601 w 3916489"/>
              <a:gd name="connsiteY8096" fmla="*/ 2683644 h 2984464"/>
              <a:gd name="connsiteX8097" fmla="*/ 1379982 w 3916489"/>
              <a:gd name="connsiteY8097" fmla="*/ 2687253 h 2984464"/>
              <a:gd name="connsiteX8098" fmla="*/ 1379792 w 3916489"/>
              <a:gd name="connsiteY8098" fmla="*/ 2688013 h 2984464"/>
              <a:gd name="connsiteX8099" fmla="*/ 1379315 w 3916489"/>
              <a:gd name="connsiteY8099" fmla="*/ 2688393 h 2984464"/>
              <a:gd name="connsiteX8100" fmla="*/ 1378268 w 3916489"/>
              <a:gd name="connsiteY8100" fmla="*/ 2688773 h 2984464"/>
              <a:gd name="connsiteX8101" fmla="*/ 1377506 w 3916489"/>
              <a:gd name="connsiteY8101" fmla="*/ 2689343 h 2984464"/>
              <a:gd name="connsiteX8102" fmla="*/ 1377696 w 3916489"/>
              <a:gd name="connsiteY8102" fmla="*/ 2690483 h 2984464"/>
              <a:gd name="connsiteX8103" fmla="*/ 1377886 w 3916489"/>
              <a:gd name="connsiteY8103" fmla="*/ 2691148 h 2984464"/>
              <a:gd name="connsiteX8104" fmla="*/ 1377982 w 3916489"/>
              <a:gd name="connsiteY8104" fmla="*/ 2692573 h 2984464"/>
              <a:gd name="connsiteX8105" fmla="*/ 1378363 w 3916489"/>
              <a:gd name="connsiteY8105" fmla="*/ 2693237 h 2984464"/>
              <a:gd name="connsiteX8106" fmla="*/ 1378744 w 3916489"/>
              <a:gd name="connsiteY8106" fmla="*/ 2693427 h 2984464"/>
              <a:gd name="connsiteX8107" fmla="*/ 1379792 w 3916489"/>
              <a:gd name="connsiteY8107" fmla="*/ 2693237 h 2984464"/>
              <a:gd name="connsiteX8108" fmla="*/ 1380649 w 3916489"/>
              <a:gd name="connsiteY8108" fmla="*/ 2693332 h 2984464"/>
              <a:gd name="connsiteX8109" fmla="*/ 1381697 w 3916489"/>
              <a:gd name="connsiteY8109" fmla="*/ 2693142 h 2984464"/>
              <a:gd name="connsiteX8110" fmla="*/ 1382077 w 3916489"/>
              <a:gd name="connsiteY8110" fmla="*/ 2693332 h 2984464"/>
              <a:gd name="connsiteX8111" fmla="*/ 1382173 w 3916489"/>
              <a:gd name="connsiteY8111" fmla="*/ 2693902 h 2984464"/>
              <a:gd name="connsiteX8112" fmla="*/ 1382077 w 3916489"/>
              <a:gd name="connsiteY8112" fmla="*/ 2694757 h 2984464"/>
              <a:gd name="connsiteX8113" fmla="*/ 1381792 w 3916489"/>
              <a:gd name="connsiteY8113" fmla="*/ 2695422 h 2984464"/>
              <a:gd name="connsiteX8114" fmla="*/ 1381601 w 3916489"/>
              <a:gd name="connsiteY8114" fmla="*/ 2695612 h 2984464"/>
              <a:gd name="connsiteX8115" fmla="*/ 1386078 w 3916489"/>
              <a:gd name="connsiteY8115" fmla="*/ 2701216 h 2984464"/>
              <a:gd name="connsiteX8116" fmla="*/ 1387888 w 3916489"/>
              <a:gd name="connsiteY8116" fmla="*/ 2700741 h 2984464"/>
              <a:gd name="connsiteX8117" fmla="*/ 1389317 w 3916489"/>
              <a:gd name="connsiteY8117" fmla="*/ 2699791 h 2984464"/>
              <a:gd name="connsiteX8118" fmla="*/ 1390841 w 3916489"/>
              <a:gd name="connsiteY8118" fmla="*/ 2699127 h 2984464"/>
              <a:gd name="connsiteX8119" fmla="*/ 1392936 w 3916489"/>
              <a:gd name="connsiteY8119" fmla="*/ 2699506 h 2984464"/>
              <a:gd name="connsiteX8120" fmla="*/ 1395698 w 3916489"/>
              <a:gd name="connsiteY8120" fmla="*/ 2700931 h 2984464"/>
              <a:gd name="connsiteX8121" fmla="*/ 1396651 w 3916489"/>
              <a:gd name="connsiteY8121" fmla="*/ 2701121 h 2984464"/>
              <a:gd name="connsiteX8122" fmla="*/ 1401890 w 3916489"/>
              <a:gd name="connsiteY8122" fmla="*/ 2704066 h 2984464"/>
              <a:gd name="connsiteX8123" fmla="*/ 1406938 w 3916489"/>
              <a:gd name="connsiteY8123" fmla="*/ 2704446 h 2984464"/>
              <a:gd name="connsiteX8124" fmla="*/ 1408843 w 3916489"/>
              <a:gd name="connsiteY8124" fmla="*/ 2705110 h 2984464"/>
              <a:gd name="connsiteX8125" fmla="*/ 1407605 w 3916489"/>
              <a:gd name="connsiteY8125" fmla="*/ 2705871 h 2984464"/>
              <a:gd name="connsiteX8126" fmla="*/ 1404652 w 3916489"/>
              <a:gd name="connsiteY8126" fmla="*/ 2705871 h 2984464"/>
              <a:gd name="connsiteX8127" fmla="*/ 1403318 w 3916489"/>
              <a:gd name="connsiteY8127" fmla="*/ 2706630 h 2984464"/>
              <a:gd name="connsiteX8128" fmla="*/ 1403890 w 3916489"/>
              <a:gd name="connsiteY8128" fmla="*/ 2707105 h 2984464"/>
              <a:gd name="connsiteX8129" fmla="*/ 1404557 w 3916489"/>
              <a:gd name="connsiteY8129" fmla="*/ 2707485 h 2984464"/>
              <a:gd name="connsiteX8130" fmla="*/ 1405318 w 3916489"/>
              <a:gd name="connsiteY8130" fmla="*/ 2707580 h 2984464"/>
              <a:gd name="connsiteX8131" fmla="*/ 1406081 w 3916489"/>
              <a:gd name="connsiteY8131" fmla="*/ 2707485 h 2984464"/>
              <a:gd name="connsiteX8132" fmla="*/ 1404652 w 3916489"/>
              <a:gd name="connsiteY8132" fmla="*/ 2708625 h 2984464"/>
              <a:gd name="connsiteX8133" fmla="*/ 1403318 w 3916489"/>
              <a:gd name="connsiteY8133" fmla="*/ 2708530 h 2984464"/>
              <a:gd name="connsiteX8134" fmla="*/ 1400461 w 3916489"/>
              <a:gd name="connsiteY8134" fmla="*/ 2706630 h 2984464"/>
              <a:gd name="connsiteX8135" fmla="*/ 1400556 w 3916489"/>
              <a:gd name="connsiteY8135" fmla="*/ 2708625 h 2984464"/>
              <a:gd name="connsiteX8136" fmla="*/ 1402271 w 3916489"/>
              <a:gd name="connsiteY8136" fmla="*/ 2715369 h 2984464"/>
              <a:gd name="connsiteX8137" fmla="*/ 1400270 w 3916489"/>
              <a:gd name="connsiteY8137" fmla="*/ 2712994 h 2984464"/>
              <a:gd name="connsiteX8138" fmla="*/ 1399413 w 3916489"/>
              <a:gd name="connsiteY8138" fmla="*/ 2712234 h 2984464"/>
              <a:gd name="connsiteX8139" fmla="*/ 1398937 w 3916489"/>
              <a:gd name="connsiteY8139" fmla="*/ 2713564 h 2984464"/>
              <a:gd name="connsiteX8140" fmla="*/ 1398746 w 3916489"/>
              <a:gd name="connsiteY8140" fmla="*/ 2714419 h 2984464"/>
              <a:gd name="connsiteX8141" fmla="*/ 1398556 w 3916489"/>
              <a:gd name="connsiteY8141" fmla="*/ 2715464 h 2984464"/>
              <a:gd name="connsiteX8142" fmla="*/ 1398080 w 3916489"/>
              <a:gd name="connsiteY8142" fmla="*/ 2715464 h 2984464"/>
              <a:gd name="connsiteX8143" fmla="*/ 1397984 w 3916489"/>
              <a:gd name="connsiteY8143" fmla="*/ 2712520 h 2984464"/>
              <a:gd name="connsiteX8144" fmla="*/ 1397603 w 3916489"/>
              <a:gd name="connsiteY8144" fmla="*/ 2710620 h 2984464"/>
              <a:gd name="connsiteX8145" fmla="*/ 1395984 w 3916489"/>
              <a:gd name="connsiteY8145" fmla="*/ 2707105 h 2984464"/>
              <a:gd name="connsiteX8146" fmla="*/ 1394460 w 3916489"/>
              <a:gd name="connsiteY8146" fmla="*/ 2705775 h 2984464"/>
              <a:gd name="connsiteX8147" fmla="*/ 1392365 w 3916489"/>
              <a:gd name="connsiteY8147" fmla="*/ 2705775 h 2984464"/>
              <a:gd name="connsiteX8148" fmla="*/ 1386840 w 3916489"/>
              <a:gd name="connsiteY8148" fmla="*/ 2707010 h 2984464"/>
              <a:gd name="connsiteX8149" fmla="*/ 1385316 w 3916489"/>
              <a:gd name="connsiteY8149" fmla="*/ 2708055 h 2984464"/>
              <a:gd name="connsiteX8150" fmla="*/ 1384364 w 3916489"/>
              <a:gd name="connsiteY8150" fmla="*/ 2709575 h 2984464"/>
              <a:gd name="connsiteX8151" fmla="*/ 1384554 w 3916489"/>
              <a:gd name="connsiteY8151" fmla="*/ 2711475 h 2984464"/>
              <a:gd name="connsiteX8152" fmla="*/ 1385697 w 3916489"/>
              <a:gd name="connsiteY8152" fmla="*/ 2712994 h 2984464"/>
              <a:gd name="connsiteX8153" fmla="*/ 1388269 w 3916489"/>
              <a:gd name="connsiteY8153" fmla="*/ 2714799 h 2984464"/>
              <a:gd name="connsiteX8154" fmla="*/ 1389221 w 3916489"/>
              <a:gd name="connsiteY8154" fmla="*/ 2716984 h 2984464"/>
              <a:gd name="connsiteX8155" fmla="*/ 1386173 w 3916489"/>
              <a:gd name="connsiteY8155" fmla="*/ 2715749 h 2984464"/>
              <a:gd name="connsiteX8156" fmla="*/ 1385126 w 3916489"/>
              <a:gd name="connsiteY8156" fmla="*/ 2715844 h 2984464"/>
              <a:gd name="connsiteX8157" fmla="*/ 1385507 w 3916489"/>
              <a:gd name="connsiteY8157" fmla="*/ 2717744 h 2984464"/>
              <a:gd name="connsiteX8158" fmla="*/ 1385030 w 3916489"/>
              <a:gd name="connsiteY8158" fmla="*/ 2718504 h 2984464"/>
              <a:gd name="connsiteX8159" fmla="*/ 1385221 w 3916489"/>
              <a:gd name="connsiteY8159" fmla="*/ 2718788 h 2984464"/>
              <a:gd name="connsiteX8160" fmla="*/ 1385316 w 3916489"/>
              <a:gd name="connsiteY8160" fmla="*/ 2718788 h 2984464"/>
              <a:gd name="connsiteX8161" fmla="*/ 1385411 w 3916489"/>
              <a:gd name="connsiteY8161" fmla="*/ 2718884 h 2984464"/>
              <a:gd name="connsiteX8162" fmla="*/ 1385602 w 3916489"/>
              <a:gd name="connsiteY8162" fmla="*/ 2719264 h 2984464"/>
              <a:gd name="connsiteX8163" fmla="*/ 1384840 w 3916489"/>
              <a:gd name="connsiteY8163" fmla="*/ 2718694 h 2984464"/>
              <a:gd name="connsiteX8164" fmla="*/ 1383887 w 3916489"/>
              <a:gd name="connsiteY8164" fmla="*/ 2716889 h 2984464"/>
              <a:gd name="connsiteX8165" fmla="*/ 1383221 w 3916489"/>
              <a:gd name="connsiteY8165" fmla="*/ 2716129 h 2984464"/>
              <a:gd name="connsiteX8166" fmla="*/ 1382554 w 3916489"/>
              <a:gd name="connsiteY8166" fmla="*/ 2715749 h 2984464"/>
              <a:gd name="connsiteX8167" fmla="*/ 1379696 w 3916489"/>
              <a:gd name="connsiteY8167" fmla="*/ 2715369 h 2984464"/>
              <a:gd name="connsiteX8168" fmla="*/ 1378268 w 3916489"/>
              <a:gd name="connsiteY8168" fmla="*/ 2716414 h 2984464"/>
              <a:gd name="connsiteX8169" fmla="*/ 1377791 w 3916489"/>
              <a:gd name="connsiteY8169" fmla="*/ 2718694 h 2984464"/>
              <a:gd name="connsiteX8170" fmla="*/ 1378363 w 3916489"/>
              <a:gd name="connsiteY8170" fmla="*/ 2721068 h 2984464"/>
              <a:gd name="connsiteX8171" fmla="*/ 1379982 w 3916489"/>
              <a:gd name="connsiteY8171" fmla="*/ 2722303 h 2984464"/>
              <a:gd name="connsiteX8172" fmla="*/ 1379696 w 3916489"/>
              <a:gd name="connsiteY8172" fmla="*/ 2722873 h 2984464"/>
              <a:gd name="connsiteX8173" fmla="*/ 1379506 w 3916489"/>
              <a:gd name="connsiteY8173" fmla="*/ 2723253 h 2984464"/>
              <a:gd name="connsiteX8174" fmla="*/ 1379315 w 3916489"/>
              <a:gd name="connsiteY8174" fmla="*/ 2723538 h 2984464"/>
              <a:gd name="connsiteX8175" fmla="*/ 1379030 w 3916489"/>
              <a:gd name="connsiteY8175" fmla="*/ 2723823 h 2984464"/>
              <a:gd name="connsiteX8176" fmla="*/ 1380649 w 3916489"/>
              <a:gd name="connsiteY8176" fmla="*/ 2725058 h 2984464"/>
              <a:gd name="connsiteX8177" fmla="*/ 1382173 w 3916489"/>
              <a:gd name="connsiteY8177" fmla="*/ 2725723 h 2984464"/>
              <a:gd name="connsiteX8178" fmla="*/ 1385316 w 3916489"/>
              <a:gd name="connsiteY8178" fmla="*/ 2726103 h 2984464"/>
              <a:gd name="connsiteX8179" fmla="*/ 1388555 w 3916489"/>
              <a:gd name="connsiteY8179" fmla="*/ 2725248 h 2984464"/>
              <a:gd name="connsiteX8180" fmla="*/ 1390078 w 3916489"/>
              <a:gd name="connsiteY8180" fmla="*/ 2725153 h 2984464"/>
              <a:gd name="connsiteX8181" fmla="*/ 1391602 w 3916489"/>
              <a:gd name="connsiteY8181" fmla="*/ 2726103 h 2984464"/>
              <a:gd name="connsiteX8182" fmla="*/ 1390269 w 3916489"/>
              <a:gd name="connsiteY8182" fmla="*/ 2727053 h 2984464"/>
              <a:gd name="connsiteX8183" fmla="*/ 1385983 w 3916489"/>
              <a:gd name="connsiteY8183" fmla="*/ 2728192 h 2984464"/>
              <a:gd name="connsiteX8184" fmla="*/ 1381601 w 3916489"/>
              <a:gd name="connsiteY8184" fmla="*/ 2728572 h 2984464"/>
              <a:gd name="connsiteX8185" fmla="*/ 1377315 w 3916489"/>
              <a:gd name="connsiteY8185" fmla="*/ 2727527 h 2984464"/>
              <a:gd name="connsiteX8186" fmla="*/ 1376267 w 3916489"/>
              <a:gd name="connsiteY8186" fmla="*/ 2727622 h 2984464"/>
              <a:gd name="connsiteX8187" fmla="*/ 1376839 w 3916489"/>
              <a:gd name="connsiteY8187" fmla="*/ 2728287 h 2984464"/>
              <a:gd name="connsiteX8188" fmla="*/ 1377220 w 3916489"/>
              <a:gd name="connsiteY8188" fmla="*/ 2728952 h 2984464"/>
              <a:gd name="connsiteX8189" fmla="*/ 1377791 w 3916489"/>
              <a:gd name="connsiteY8189" fmla="*/ 2730662 h 2984464"/>
              <a:gd name="connsiteX8190" fmla="*/ 1377601 w 3916489"/>
              <a:gd name="connsiteY8190" fmla="*/ 2730377 h 2984464"/>
              <a:gd name="connsiteX8191" fmla="*/ 1377982 w 3916489"/>
              <a:gd name="connsiteY8191" fmla="*/ 2732087 h 2984464"/>
              <a:gd name="connsiteX8192" fmla="*/ 1378172 w 3916489"/>
              <a:gd name="connsiteY8192" fmla="*/ 2732657 h 2984464"/>
              <a:gd name="connsiteX8193" fmla="*/ 1377410 w 3916489"/>
              <a:gd name="connsiteY8193" fmla="*/ 2733416 h 2984464"/>
              <a:gd name="connsiteX8194" fmla="*/ 1374458 w 3916489"/>
              <a:gd name="connsiteY8194" fmla="*/ 2734366 h 2984464"/>
              <a:gd name="connsiteX8195" fmla="*/ 1373505 w 3916489"/>
              <a:gd name="connsiteY8195" fmla="*/ 2734461 h 2984464"/>
              <a:gd name="connsiteX8196" fmla="*/ 1369028 w 3916489"/>
              <a:gd name="connsiteY8196" fmla="*/ 2732751 h 2984464"/>
              <a:gd name="connsiteX8197" fmla="*/ 1368266 w 3916489"/>
              <a:gd name="connsiteY8197" fmla="*/ 2733321 h 2984464"/>
              <a:gd name="connsiteX8198" fmla="*/ 1368361 w 3916489"/>
              <a:gd name="connsiteY8198" fmla="*/ 2735126 h 2984464"/>
              <a:gd name="connsiteX8199" fmla="*/ 1368266 w 3916489"/>
              <a:gd name="connsiteY8199" fmla="*/ 2736266 h 2984464"/>
              <a:gd name="connsiteX8200" fmla="*/ 1367600 w 3916489"/>
              <a:gd name="connsiteY8200" fmla="*/ 2736646 h 2984464"/>
              <a:gd name="connsiteX8201" fmla="*/ 1366076 w 3916489"/>
              <a:gd name="connsiteY8201" fmla="*/ 2735981 h 2984464"/>
              <a:gd name="connsiteX8202" fmla="*/ 1367028 w 3916489"/>
              <a:gd name="connsiteY8202" fmla="*/ 2739496 h 2984464"/>
              <a:gd name="connsiteX8203" fmla="*/ 1365599 w 3916489"/>
              <a:gd name="connsiteY8203" fmla="*/ 2739211 h 2984464"/>
              <a:gd name="connsiteX8204" fmla="*/ 1363218 w 3916489"/>
              <a:gd name="connsiteY8204" fmla="*/ 2737691 h 2984464"/>
              <a:gd name="connsiteX8205" fmla="*/ 1361408 w 3916489"/>
              <a:gd name="connsiteY8205" fmla="*/ 2737501 h 2984464"/>
              <a:gd name="connsiteX8206" fmla="*/ 1361694 w 3916489"/>
              <a:gd name="connsiteY8206" fmla="*/ 2737881 h 2984464"/>
              <a:gd name="connsiteX8207" fmla="*/ 1362075 w 3916489"/>
              <a:gd name="connsiteY8207" fmla="*/ 2738641 h 2984464"/>
              <a:gd name="connsiteX8208" fmla="*/ 1362456 w 3916489"/>
              <a:gd name="connsiteY8208" fmla="*/ 2739116 h 2984464"/>
              <a:gd name="connsiteX8209" fmla="*/ 1361218 w 3916489"/>
              <a:gd name="connsiteY8209" fmla="*/ 2739116 h 2984464"/>
              <a:gd name="connsiteX8210" fmla="*/ 1359027 w 3916489"/>
              <a:gd name="connsiteY8210" fmla="*/ 2737881 h 2984464"/>
              <a:gd name="connsiteX8211" fmla="*/ 1357789 w 3916489"/>
              <a:gd name="connsiteY8211" fmla="*/ 2737501 h 2984464"/>
              <a:gd name="connsiteX8212" fmla="*/ 1356741 w 3916489"/>
              <a:gd name="connsiteY8212" fmla="*/ 2737501 h 2984464"/>
              <a:gd name="connsiteX8213" fmla="*/ 1355408 w 3916489"/>
              <a:gd name="connsiteY8213" fmla="*/ 2738831 h 2984464"/>
              <a:gd name="connsiteX8214" fmla="*/ 1355027 w 3916489"/>
              <a:gd name="connsiteY8214" fmla="*/ 2739306 h 2984464"/>
              <a:gd name="connsiteX8215" fmla="*/ 1354646 w 3916489"/>
              <a:gd name="connsiteY8215" fmla="*/ 2739686 h 2984464"/>
              <a:gd name="connsiteX8216" fmla="*/ 1353979 w 3916489"/>
              <a:gd name="connsiteY8216" fmla="*/ 2739875 h 2984464"/>
              <a:gd name="connsiteX8217" fmla="*/ 1353979 w 3916489"/>
              <a:gd name="connsiteY8217" fmla="*/ 2740540 h 2984464"/>
              <a:gd name="connsiteX8218" fmla="*/ 1355217 w 3916489"/>
              <a:gd name="connsiteY8218" fmla="*/ 2743010 h 2984464"/>
              <a:gd name="connsiteX8219" fmla="*/ 1355789 w 3916489"/>
              <a:gd name="connsiteY8219" fmla="*/ 2743770 h 2984464"/>
              <a:gd name="connsiteX8220" fmla="*/ 1353788 w 3916489"/>
              <a:gd name="connsiteY8220" fmla="*/ 2743390 h 2984464"/>
              <a:gd name="connsiteX8221" fmla="*/ 1350074 w 3916489"/>
              <a:gd name="connsiteY8221" fmla="*/ 2741680 h 2984464"/>
              <a:gd name="connsiteX8222" fmla="*/ 1348264 w 3916489"/>
              <a:gd name="connsiteY8222" fmla="*/ 2742060 h 2984464"/>
              <a:gd name="connsiteX8223" fmla="*/ 1348645 w 3916489"/>
              <a:gd name="connsiteY8223" fmla="*/ 2743295 h 2984464"/>
              <a:gd name="connsiteX8224" fmla="*/ 1348454 w 3916489"/>
              <a:gd name="connsiteY8224" fmla="*/ 2743675 h 2984464"/>
              <a:gd name="connsiteX8225" fmla="*/ 1345502 w 3916489"/>
              <a:gd name="connsiteY8225" fmla="*/ 2743675 h 2984464"/>
              <a:gd name="connsiteX8226" fmla="*/ 1345216 w 3916489"/>
              <a:gd name="connsiteY8226" fmla="*/ 2744055 h 2984464"/>
              <a:gd name="connsiteX8227" fmla="*/ 1344263 w 3916489"/>
              <a:gd name="connsiteY8227" fmla="*/ 2743200 h 2984464"/>
              <a:gd name="connsiteX8228" fmla="*/ 1343216 w 3916489"/>
              <a:gd name="connsiteY8228" fmla="*/ 2742820 h 2984464"/>
              <a:gd name="connsiteX8229" fmla="*/ 1341025 w 3916489"/>
              <a:gd name="connsiteY8229" fmla="*/ 2742820 h 2984464"/>
              <a:gd name="connsiteX8230" fmla="*/ 1339977 w 3916489"/>
              <a:gd name="connsiteY8230" fmla="*/ 2743295 h 2984464"/>
              <a:gd name="connsiteX8231" fmla="*/ 1330928 w 3916489"/>
              <a:gd name="connsiteY8231" fmla="*/ 2751464 h 2984464"/>
              <a:gd name="connsiteX8232" fmla="*/ 1331309 w 3916489"/>
              <a:gd name="connsiteY8232" fmla="*/ 2751844 h 2984464"/>
              <a:gd name="connsiteX8233" fmla="*/ 1331595 w 3916489"/>
              <a:gd name="connsiteY8233" fmla="*/ 2752034 h 2984464"/>
              <a:gd name="connsiteX8234" fmla="*/ 1331976 w 3916489"/>
              <a:gd name="connsiteY8234" fmla="*/ 2752129 h 2984464"/>
              <a:gd name="connsiteX8235" fmla="*/ 1333310 w 3916489"/>
              <a:gd name="connsiteY8235" fmla="*/ 2752319 h 2984464"/>
              <a:gd name="connsiteX8236" fmla="*/ 1333500 w 3916489"/>
              <a:gd name="connsiteY8236" fmla="*/ 2752699 h 2984464"/>
              <a:gd name="connsiteX8237" fmla="*/ 1333691 w 3916489"/>
              <a:gd name="connsiteY8237" fmla="*/ 2753174 h 2984464"/>
              <a:gd name="connsiteX8238" fmla="*/ 1334167 w 3916489"/>
              <a:gd name="connsiteY8238" fmla="*/ 2753744 h 2984464"/>
              <a:gd name="connsiteX8239" fmla="*/ 1335596 w 3916489"/>
              <a:gd name="connsiteY8239" fmla="*/ 2754693 h 2984464"/>
              <a:gd name="connsiteX8240" fmla="*/ 1337405 w 3916489"/>
              <a:gd name="connsiteY8240" fmla="*/ 2755263 h 2984464"/>
              <a:gd name="connsiteX8241" fmla="*/ 1341215 w 3916489"/>
              <a:gd name="connsiteY8241" fmla="*/ 2755738 h 2984464"/>
              <a:gd name="connsiteX8242" fmla="*/ 1342930 w 3916489"/>
              <a:gd name="connsiteY8242" fmla="*/ 2756783 h 2984464"/>
              <a:gd name="connsiteX8243" fmla="*/ 1343406 w 3916489"/>
              <a:gd name="connsiteY8243" fmla="*/ 2758968 h 2984464"/>
              <a:gd name="connsiteX8244" fmla="*/ 1345787 w 3916489"/>
              <a:gd name="connsiteY8244" fmla="*/ 2756878 h 2984464"/>
              <a:gd name="connsiteX8245" fmla="*/ 1345978 w 3916489"/>
              <a:gd name="connsiteY8245" fmla="*/ 2756593 h 2984464"/>
              <a:gd name="connsiteX8246" fmla="*/ 1346168 w 3916489"/>
              <a:gd name="connsiteY8246" fmla="*/ 2756213 h 2984464"/>
              <a:gd name="connsiteX8247" fmla="*/ 1346549 w 3916489"/>
              <a:gd name="connsiteY8247" fmla="*/ 2755453 h 2984464"/>
              <a:gd name="connsiteX8248" fmla="*/ 1347502 w 3916489"/>
              <a:gd name="connsiteY8248" fmla="*/ 2754408 h 2984464"/>
              <a:gd name="connsiteX8249" fmla="*/ 1348454 w 3916489"/>
              <a:gd name="connsiteY8249" fmla="*/ 2754408 h 2984464"/>
              <a:gd name="connsiteX8250" fmla="*/ 1350645 w 3916489"/>
              <a:gd name="connsiteY8250" fmla="*/ 2755073 h 2984464"/>
              <a:gd name="connsiteX8251" fmla="*/ 1352169 w 3916489"/>
              <a:gd name="connsiteY8251" fmla="*/ 2755168 h 2984464"/>
              <a:gd name="connsiteX8252" fmla="*/ 1352836 w 3916489"/>
              <a:gd name="connsiteY8252" fmla="*/ 2755453 h 2984464"/>
              <a:gd name="connsiteX8253" fmla="*/ 1354074 w 3916489"/>
              <a:gd name="connsiteY8253" fmla="*/ 2756878 h 2984464"/>
              <a:gd name="connsiteX8254" fmla="*/ 1354360 w 3916489"/>
              <a:gd name="connsiteY8254" fmla="*/ 2756498 h 2984464"/>
              <a:gd name="connsiteX8255" fmla="*/ 1354455 w 3916489"/>
              <a:gd name="connsiteY8255" fmla="*/ 2755738 h 2984464"/>
              <a:gd name="connsiteX8256" fmla="*/ 1354646 w 3916489"/>
              <a:gd name="connsiteY8256" fmla="*/ 2755168 h 2984464"/>
              <a:gd name="connsiteX8257" fmla="*/ 1355979 w 3916489"/>
              <a:gd name="connsiteY8257" fmla="*/ 2752889 h 2984464"/>
              <a:gd name="connsiteX8258" fmla="*/ 1356741 w 3916489"/>
              <a:gd name="connsiteY8258" fmla="*/ 2751844 h 2984464"/>
              <a:gd name="connsiteX8259" fmla="*/ 1357884 w 3916489"/>
              <a:gd name="connsiteY8259" fmla="*/ 2751274 h 2984464"/>
              <a:gd name="connsiteX8260" fmla="*/ 1357693 w 3916489"/>
              <a:gd name="connsiteY8260" fmla="*/ 2750799 h 2984464"/>
              <a:gd name="connsiteX8261" fmla="*/ 1357408 w 3916489"/>
              <a:gd name="connsiteY8261" fmla="*/ 2749659 h 2984464"/>
              <a:gd name="connsiteX8262" fmla="*/ 1358741 w 3916489"/>
              <a:gd name="connsiteY8262" fmla="*/ 2749469 h 2984464"/>
              <a:gd name="connsiteX8263" fmla="*/ 1360932 w 3916489"/>
              <a:gd name="connsiteY8263" fmla="*/ 2747759 h 2984464"/>
              <a:gd name="connsiteX8264" fmla="*/ 1362075 w 3916489"/>
              <a:gd name="connsiteY8264" fmla="*/ 2747379 h 2984464"/>
              <a:gd name="connsiteX8265" fmla="*/ 1366838 w 3916489"/>
              <a:gd name="connsiteY8265" fmla="*/ 2748994 h 2984464"/>
              <a:gd name="connsiteX8266" fmla="*/ 1367409 w 3916489"/>
              <a:gd name="connsiteY8266" fmla="*/ 2748044 h 2984464"/>
              <a:gd name="connsiteX8267" fmla="*/ 1368361 w 3916489"/>
              <a:gd name="connsiteY8267" fmla="*/ 2744910 h 2984464"/>
              <a:gd name="connsiteX8268" fmla="*/ 1368838 w 3916489"/>
              <a:gd name="connsiteY8268" fmla="*/ 2744245 h 2984464"/>
              <a:gd name="connsiteX8269" fmla="*/ 1370076 w 3916489"/>
              <a:gd name="connsiteY8269" fmla="*/ 2743960 h 2984464"/>
              <a:gd name="connsiteX8270" fmla="*/ 1372172 w 3916489"/>
              <a:gd name="connsiteY8270" fmla="*/ 2742915 h 2984464"/>
              <a:gd name="connsiteX8271" fmla="*/ 1374267 w 3916489"/>
              <a:gd name="connsiteY8271" fmla="*/ 2742440 h 2984464"/>
              <a:gd name="connsiteX8272" fmla="*/ 1379410 w 3916489"/>
              <a:gd name="connsiteY8272" fmla="*/ 2739211 h 2984464"/>
              <a:gd name="connsiteX8273" fmla="*/ 1380553 w 3916489"/>
              <a:gd name="connsiteY8273" fmla="*/ 2738926 h 2984464"/>
              <a:gd name="connsiteX8274" fmla="*/ 1381982 w 3916489"/>
              <a:gd name="connsiteY8274" fmla="*/ 2738831 h 2984464"/>
              <a:gd name="connsiteX8275" fmla="*/ 1384173 w 3916489"/>
              <a:gd name="connsiteY8275" fmla="*/ 2737976 h 2984464"/>
              <a:gd name="connsiteX8276" fmla="*/ 1388364 w 3916489"/>
              <a:gd name="connsiteY8276" fmla="*/ 2735031 h 2984464"/>
              <a:gd name="connsiteX8277" fmla="*/ 1390269 w 3916489"/>
              <a:gd name="connsiteY8277" fmla="*/ 2735601 h 2984464"/>
              <a:gd name="connsiteX8278" fmla="*/ 1389888 w 3916489"/>
              <a:gd name="connsiteY8278" fmla="*/ 2737501 h 2984464"/>
              <a:gd name="connsiteX8279" fmla="*/ 1389793 w 3916489"/>
              <a:gd name="connsiteY8279" fmla="*/ 2737976 h 2984464"/>
              <a:gd name="connsiteX8280" fmla="*/ 1390936 w 3916489"/>
              <a:gd name="connsiteY8280" fmla="*/ 2737691 h 2984464"/>
              <a:gd name="connsiteX8281" fmla="*/ 1391317 w 3916489"/>
              <a:gd name="connsiteY8281" fmla="*/ 2736551 h 2984464"/>
              <a:gd name="connsiteX8282" fmla="*/ 1391507 w 3916489"/>
              <a:gd name="connsiteY8282" fmla="*/ 2735221 h 2984464"/>
              <a:gd name="connsiteX8283" fmla="*/ 1392079 w 3916489"/>
              <a:gd name="connsiteY8283" fmla="*/ 2734176 h 2984464"/>
              <a:gd name="connsiteX8284" fmla="*/ 1393031 w 3916489"/>
              <a:gd name="connsiteY8284" fmla="*/ 2733892 h 2984464"/>
              <a:gd name="connsiteX8285" fmla="*/ 1393317 w 3916489"/>
              <a:gd name="connsiteY8285" fmla="*/ 2734841 h 2984464"/>
              <a:gd name="connsiteX8286" fmla="*/ 1393603 w 3916489"/>
              <a:gd name="connsiteY8286" fmla="*/ 2736076 h 2984464"/>
              <a:gd name="connsiteX8287" fmla="*/ 1394460 w 3916489"/>
              <a:gd name="connsiteY8287" fmla="*/ 2736646 h 2984464"/>
              <a:gd name="connsiteX8288" fmla="*/ 1395317 w 3916489"/>
              <a:gd name="connsiteY8288" fmla="*/ 2735886 h 2984464"/>
              <a:gd name="connsiteX8289" fmla="*/ 1396079 w 3916489"/>
              <a:gd name="connsiteY8289" fmla="*/ 2732562 h 2984464"/>
              <a:gd name="connsiteX8290" fmla="*/ 1397222 w 3916489"/>
              <a:gd name="connsiteY8290" fmla="*/ 2731897 h 2984464"/>
              <a:gd name="connsiteX8291" fmla="*/ 1397794 w 3916489"/>
              <a:gd name="connsiteY8291" fmla="*/ 2732562 h 2984464"/>
              <a:gd name="connsiteX8292" fmla="*/ 1400556 w 3916489"/>
              <a:gd name="connsiteY8292" fmla="*/ 2736646 h 2984464"/>
              <a:gd name="connsiteX8293" fmla="*/ 1400842 w 3916489"/>
              <a:gd name="connsiteY8293" fmla="*/ 2735981 h 2984464"/>
              <a:gd name="connsiteX8294" fmla="*/ 1401413 w 3916489"/>
              <a:gd name="connsiteY8294" fmla="*/ 2733796 h 2984464"/>
              <a:gd name="connsiteX8295" fmla="*/ 1401509 w 3916489"/>
              <a:gd name="connsiteY8295" fmla="*/ 2733416 h 2984464"/>
              <a:gd name="connsiteX8296" fmla="*/ 1402271 w 3916489"/>
              <a:gd name="connsiteY8296" fmla="*/ 2733036 h 2984464"/>
              <a:gd name="connsiteX8297" fmla="*/ 1402461 w 3916489"/>
              <a:gd name="connsiteY8297" fmla="*/ 2733321 h 2984464"/>
              <a:gd name="connsiteX8298" fmla="*/ 1402556 w 3916489"/>
              <a:gd name="connsiteY8298" fmla="*/ 2733796 h 2984464"/>
              <a:gd name="connsiteX8299" fmla="*/ 1402937 w 3916489"/>
              <a:gd name="connsiteY8299" fmla="*/ 2734176 h 2984464"/>
              <a:gd name="connsiteX8300" fmla="*/ 1405033 w 3916489"/>
              <a:gd name="connsiteY8300" fmla="*/ 2735506 h 2984464"/>
              <a:gd name="connsiteX8301" fmla="*/ 1405890 w 3916489"/>
              <a:gd name="connsiteY8301" fmla="*/ 2735316 h 2984464"/>
              <a:gd name="connsiteX8302" fmla="*/ 1406271 w 3916489"/>
              <a:gd name="connsiteY8302" fmla="*/ 2733321 h 2984464"/>
              <a:gd name="connsiteX8303" fmla="*/ 1405985 w 3916489"/>
              <a:gd name="connsiteY8303" fmla="*/ 2732087 h 2984464"/>
              <a:gd name="connsiteX8304" fmla="*/ 1403890 w 3916489"/>
              <a:gd name="connsiteY8304" fmla="*/ 2728667 h 2984464"/>
              <a:gd name="connsiteX8305" fmla="*/ 1402556 w 3916489"/>
              <a:gd name="connsiteY8305" fmla="*/ 2724393 h 2984464"/>
              <a:gd name="connsiteX8306" fmla="*/ 1401985 w 3916489"/>
              <a:gd name="connsiteY8306" fmla="*/ 2723158 h 2984464"/>
              <a:gd name="connsiteX8307" fmla="*/ 1402937 w 3916489"/>
              <a:gd name="connsiteY8307" fmla="*/ 2721543 h 2984464"/>
              <a:gd name="connsiteX8308" fmla="*/ 1404557 w 3916489"/>
              <a:gd name="connsiteY8308" fmla="*/ 2724108 h 2984464"/>
              <a:gd name="connsiteX8309" fmla="*/ 1406271 w 3916489"/>
              <a:gd name="connsiteY8309" fmla="*/ 2726197 h 2984464"/>
              <a:gd name="connsiteX8310" fmla="*/ 1406557 w 3916489"/>
              <a:gd name="connsiteY8310" fmla="*/ 2726768 h 2984464"/>
              <a:gd name="connsiteX8311" fmla="*/ 1407128 w 3916489"/>
              <a:gd name="connsiteY8311" fmla="*/ 2728287 h 2984464"/>
              <a:gd name="connsiteX8312" fmla="*/ 1407509 w 3916489"/>
              <a:gd name="connsiteY8312" fmla="*/ 2728572 h 2984464"/>
              <a:gd name="connsiteX8313" fmla="*/ 1409033 w 3916489"/>
              <a:gd name="connsiteY8313" fmla="*/ 2728667 h 2984464"/>
              <a:gd name="connsiteX8314" fmla="*/ 1409700 w 3916489"/>
              <a:gd name="connsiteY8314" fmla="*/ 2729047 h 2984464"/>
              <a:gd name="connsiteX8315" fmla="*/ 1411510 w 3916489"/>
              <a:gd name="connsiteY8315" fmla="*/ 2730947 h 2984464"/>
              <a:gd name="connsiteX8316" fmla="*/ 1412367 w 3916489"/>
              <a:gd name="connsiteY8316" fmla="*/ 2730662 h 2984464"/>
              <a:gd name="connsiteX8317" fmla="*/ 1412558 w 3916489"/>
              <a:gd name="connsiteY8317" fmla="*/ 2729332 h 2984464"/>
              <a:gd name="connsiteX8318" fmla="*/ 1411796 w 3916489"/>
              <a:gd name="connsiteY8318" fmla="*/ 2727337 h 2984464"/>
              <a:gd name="connsiteX8319" fmla="*/ 1410843 w 3916489"/>
              <a:gd name="connsiteY8319" fmla="*/ 2726482 h 2984464"/>
              <a:gd name="connsiteX8320" fmla="*/ 1409795 w 3916489"/>
              <a:gd name="connsiteY8320" fmla="*/ 2726103 h 2984464"/>
              <a:gd name="connsiteX8321" fmla="*/ 1408938 w 3916489"/>
              <a:gd name="connsiteY8321" fmla="*/ 2725438 h 2984464"/>
              <a:gd name="connsiteX8322" fmla="*/ 1408652 w 3916489"/>
              <a:gd name="connsiteY8322" fmla="*/ 2723918 h 2984464"/>
              <a:gd name="connsiteX8323" fmla="*/ 1413129 w 3916489"/>
              <a:gd name="connsiteY8323" fmla="*/ 2726292 h 2984464"/>
              <a:gd name="connsiteX8324" fmla="*/ 1413891 w 3916489"/>
              <a:gd name="connsiteY8324" fmla="*/ 2725912 h 2984464"/>
              <a:gd name="connsiteX8325" fmla="*/ 1413415 w 3916489"/>
              <a:gd name="connsiteY8325" fmla="*/ 2723918 h 2984464"/>
              <a:gd name="connsiteX8326" fmla="*/ 1411891 w 3916489"/>
              <a:gd name="connsiteY8326" fmla="*/ 2720308 h 2984464"/>
              <a:gd name="connsiteX8327" fmla="*/ 1411986 w 3916489"/>
              <a:gd name="connsiteY8327" fmla="*/ 2718409 h 2984464"/>
              <a:gd name="connsiteX8328" fmla="*/ 1415796 w 3916489"/>
              <a:gd name="connsiteY8328" fmla="*/ 2723348 h 2984464"/>
              <a:gd name="connsiteX8329" fmla="*/ 1416653 w 3916489"/>
              <a:gd name="connsiteY8329" fmla="*/ 2725533 h 2984464"/>
              <a:gd name="connsiteX8330" fmla="*/ 1416844 w 3916489"/>
              <a:gd name="connsiteY8330" fmla="*/ 2721733 h 2984464"/>
              <a:gd name="connsiteX8331" fmla="*/ 1417987 w 3916489"/>
              <a:gd name="connsiteY8331" fmla="*/ 2718979 h 2984464"/>
              <a:gd name="connsiteX8332" fmla="*/ 1419797 w 3916489"/>
              <a:gd name="connsiteY8332" fmla="*/ 2718124 h 2984464"/>
              <a:gd name="connsiteX8333" fmla="*/ 1421797 w 3916489"/>
              <a:gd name="connsiteY8333" fmla="*/ 2720023 h 2984464"/>
              <a:gd name="connsiteX8334" fmla="*/ 1421416 w 3916489"/>
              <a:gd name="connsiteY8334" fmla="*/ 2718409 h 2984464"/>
              <a:gd name="connsiteX8335" fmla="*/ 1420844 w 3916489"/>
              <a:gd name="connsiteY8335" fmla="*/ 2717174 h 2984464"/>
              <a:gd name="connsiteX8336" fmla="*/ 1420082 w 3916489"/>
              <a:gd name="connsiteY8336" fmla="*/ 2716509 h 2984464"/>
              <a:gd name="connsiteX8337" fmla="*/ 1418939 w 3916489"/>
              <a:gd name="connsiteY8337" fmla="*/ 2716224 h 2984464"/>
              <a:gd name="connsiteX8338" fmla="*/ 1419987 w 3916489"/>
              <a:gd name="connsiteY8338" fmla="*/ 2715369 h 2984464"/>
              <a:gd name="connsiteX8339" fmla="*/ 1423702 w 3916489"/>
              <a:gd name="connsiteY8339" fmla="*/ 2712994 h 2984464"/>
              <a:gd name="connsiteX8340" fmla="*/ 1425226 w 3916489"/>
              <a:gd name="connsiteY8340" fmla="*/ 2713849 h 2984464"/>
              <a:gd name="connsiteX8341" fmla="*/ 1426655 w 3916489"/>
              <a:gd name="connsiteY8341" fmla="*/ 2713279 h 2984464"/>
              <a:gd name="connsiteX8342" fmla="*/ 1428083 w 3916489"/>
              <a:gd name="connsiteY8342" fmla="*/ 2712425 h 2984464"/>
              <a:gd name="connsiteX8343" fmla="*/ 1429702 w 3916489"/>
              <a:gd name="connsiteY8343" fmla="*/ 2712234 h 2984464"/>
              <a:gd name="connsiteX8344" fmla="*/ 1429322 w 3916489"/>
              <a:gd name="connsiteY8344" fmla="*/ 2711855 h 2984464"/>
              <a:gd name="connsiteX8345" fmla="*/ 1428274 w 3916489"/>
              <a:gd name="connsiteY8345" fmla="*/ 2710715 h 2984464"/>
              <a:gd name="connsiteX8346" fmla="*/ 1429417 w 3916489"/>
              <a:gd name="connsiteY8346" fmla="*/ 2709955 h 2984464"/>
              <a:gd name="connsiteX8347" fmla="*/ 1434656 w 3916489"/>
              <a:gd name="connsiteY8347" fmla="*/ 2709765 h 2984464"/>
              <a:gd name="connsiteX8348" fmla="*/ 1437513 w 3916489"/>
              <a:gd name="connsiteY8348" fmla="*/ 2709100 h 2984464"/>
              <a:gd name="connsiteX8349" fmla="*/ 1438561 w 3916489"/>
              <a:gd name="connsiteY8349" fmla="*/ 2708245 h 2984464"/>
              <a:gd name="connsiteX8350" fmla="*/ 1438370 w 3916489"/>
              <a:gd name="connsiteY8350" fmla="*/ 2706725 h 2984464"/>
              <a:gd name="connsiteX8351" fmla="*/ 1437894 w 3916489"/>
              <a:gd name="connsiteY8351" fmla="*/ 2705775 h 2984464"/>
              <a:gd name="connsiteX8352" fmla="*/ 1329785 w 3916489"/>
              <a:gd name="connsiteY8352" fmla="*/ 2742535 h 2984464"/>
              <a:gd name="connsiteX8353" fmla="*/ 1330166 w 3916489"/>
              <a:gd name="connsiteY8353" fmla="*/ 2741300 h 2984464"/>
              <a:gd name="connsiteX8354" fmla="*/ 1329976 w 3916489"/>
              <a:gd name="connsiteY8354" fmla="*/ 2740160 h 2984464"/>
              <a:gd name="connsiteX8355" fmla="*/ 1329404 w 3916489"/>
              <a:gd name="connsiteY8355" fmla="*/ 2739306 h 2984464"/>
              <a:gd name="connsiteX8356" fmla="*/ 1328833 w 3916489"/>
              <a:gd name="connsiteY8356" fmla="*/ 2738641 h 2984464"/>
              <a:gd name="connsiteX8357" fmla="*/ 1330071 w 3916489"/>
              <a:gd name="connsiteY8357" fmla="*/ 2736361 h 2984464"/>
              <a:gd name="connsiteX8358" fmla="*/ 1333119 w 3916489"/>
              <a:gd name="connsiteY8358" fmla="*/ 2732847 h 2984464"/>
              <a:gd name="connsiteX8359" fmla="*/ 1334072 w 3916489"/>
              <a:gd name="connsiteY8359" fmla="*/ 2730092 h 2984464"/>
              <a:gd name="connsiteX8360" fmla="*/ 1333214 w 3916489"/>
              <a:gd name="connsiteY8360" fmla="*/ 2728097 h 2984464"/>
              <a:gd name="connsiteX8361" fmla="*/ 1331119 w 3916489"/>
              <a:gd name="connsiteY8361" fmla="*/ 2727527 h 2984464"/>
              <a:gd name="connsiteX8362" fmla="*/ 1326737 w 3916489"/>
              <a:gd name="connsiteY8362" fmla="*/ 2727907 h 2984464"/>
              <a:gd name="connsiteX8363" fmla="*/ 1324451 w 3916489"/>
              <a:gd name="connsiteY8363" fmla="*/ 2727432 h 2984464"/>
              <a:gd name="connsiteX8364" fmla="*/ 1322737 w 3916489"/>
              <a:gd name="connsiteY8364" fmla="*/ 2726197 h 2984464"/>
              <a:gd name="connsiteX8365" fmla="*/ 1319403 w 3916489"/>
              <a:gd name="connsiteY8365" fmla="*/ 2722493 h 2984464"/>
              <a:gd name="connsiteX8366" fmla="*/ 1317974 w 3916489"/>
              <a:gd name="connsiteY8366" fmla="*/ 2723633 h 2984464"/>
              <a:gd name="connsiteX8367" fmla="*/ 1314641 w 3916489"/>
              <a:gd name="connsiteY8367" fmla="*/ 2723348 h 2984464"/>
              <a:gd name="connsiteX8368" fmla="*/ 1313593 w 3916489"/>
              <a:gd name="connsiteY8368" fmla="*/ 2723728 h 2984464"/>
              <a:gd name="connsiteX8369" fmla="*/ 1312640 w 3916489"/>
              <a:gd name="connsiteY8369" fmla="*/ 2724678 h 2984464"/>
              <a:gd name="connsiteX8370" fmla="*/ 1311402 w 3916489"/>
              <a:gd name="connsiteY8370" fmla="*/ 2725248 h 2984464"/>
              <a:gd name="connsiteX8371" fmla="*/ 1306354 w 3916489"/>
              <a:gd name="connsiteY8371" fmla="*/ 2726008 h 2984464"/>
              <a:gd name="connsiteX8372" fmla="*/ 1303782 w 3916489"/>
              <a:gd name="connsiteY8372" fmla="*/ 2727147 h 2984464"/>
              <a:gd name="connsiteX8373" fmla="*/ 1301496 w 3916489"/>
              <a:gd name="connsiteY8373" fmla="*/ 2729047 h 2984464"/>
              <a:gd name="connsiteX8374" fmla="*/ 1298448 w 3916489"/>
              <a:gd name="connsiteY8374" fmla="*/ 2732657 h 2984464"/>
              <a:gd name="connsiteX8375" fmla="*/ 1296067 w 3916489"/>
              <a:gd name="connsiteY8375" fmla="*/ 2733606 h 2984464"/>
              <a:gd name="connsiteX8376" fmla="*/ 1295019 w 3916489"/>
              <a:gd name="connsiteY8376" fmla="*/ 2734271 h 2984464"/>
              <a:gd name="connsiteX8377" fmla="*/ 1294352 w 3916489"/>
              <a:gd name="connsiteY8377" fmla="*/ 2735126 h 2984464"/>
              <a:gd name="connsiteX8378" fmla="*/ 1292733 w 3916489"/>
              <a:gd name="connsiteY8378" fmla="*/ 2738926 h 2984464"/>
              <a:gd name="connsiteX8379" fmla="*/ 1292161 w 3916489"/>
              <a:gd name="connsiteY8379" fmla="*/ 2740920 h 2984464"/>
              <a:gd name="connsiteX8380" fmla="*/ 1292352 w 3916489"/>
              <a:gd name="connsiteY8380" fmla="*/ 2741680 h 2984464"/>
              <a:gd name="connsiteX8381" fmla="*/ 1292828 w 3916489"/>
              <a:gd name="connsiteY8381" fmla="*/ 2742440 h 2984464"/>
              <a:gd name="connsiteX8382" fmla="*/ 1293209 w 3916489"/>
              <a:gd name="connsiteY8382" fmla="*/ 2744530 h 2984464"/>
              <a:gd name="connsiteX8383" fmla="*/ 1292924 w 3916489"/>
              <a:gd name="connsiteY8383" fmla="*/ 2745860 h 2984464"/>
              <a:gd name="connsiteX8384" fmla="*/ 1292257 w 3916489"/>
              <a:gd name="connsiteY8384" fmla="*/ 2747379 h 2984464"/>
              <a:gd name="connsiteX8385" fmla="*/ 1291304 w 3916489"/>
              <a:gd name="connsiteY8385" fmla="*/ 2748614 h 2984464"/>
              <a:gd name="connsiteX8386" fmla="*/ 1290447 w 3916489"/>
              <a:gd name="connsiteY8386" fmla="*/ 2749184 h 2984464"/>
              <a:gd name="connsiteX8387" fmla="*/ 1290447 w 3916489"/>
              <a:gd name="connsiteY8387" fmla="*/ 2750039 h 2984464"/>
              <a:gd name="connsiteX8388" fmla="*/ 1291495 w 3916489"/>
              <a:gd name="connsiteY8388" fmla="*/ 2750514 h 2984464"/>
              <a:gd name="connsiteX8389" fmla="*/ 1293590 w 3916489"/>
              <a:gd name="connsiteY8389" fmla="*/ 2750894 h 2984464"/>
              <a:gd name="connsiteX8390" fmla="*/ 1294638 w 3916489"/>
              <a:gd name="connsiteY8390" fmla="*/ 2751559 h 2984464"/>
              <a:gd name="connsiteX8391" fmla="*/ 1294352 w 3916489"/>
              <a:gd name="connsiteY8391" fmla="*/ 2752889 h 2984464"/>
              <a:gd name="connsiteX8392" fmla="*/ 1294638 w 3916489"/>
              <a:gd name="connsiteY8392" fmla="*/ 2753649 h 2984464"/>
              <a:gd name="connsiteX8393" fmla="*/ 1295305 w 3916489"/>
              <a:gd name="connsiteY8393" fmla="*/ 2753744 h 2984464"/>
              <a:gd name="connsiteX8394" fmla="*/ 1296067 w 3916489"/>
              <a:gd name="connsiteY8394" fmla="*/ 2753079 h 2984464"/>
              <a:gd name="connsiteX8395" fmla="*/ 1295400 w 3916489"/>
              <a:gd name="connsiteY8395" fmla="*/ 2756688 h 2984464"/>
              <a:gd name="connsiteX8396" fmla="*/ 1294162 w 3916489"/>
              <a:gd name="connsiteY8396" fmla="*/ 2757828 h 2984464"/>
              <a:gd name="connsiteX8397" fmla="*/ 1292447 w 3916489"/>
              <a:gd name="connsiteY8397" fmla="*/ 2758208 h 2984464"/>
              <a:gd name="connsiteX8398" fmla="*/ 1290447 w 3916489"/>
              <a:gd name="connsiteY8398" fmla="*/ 2759348 h 2984464"/>
              <a:gd name="connsiteX8399" fmla="*/ 1290066 w 3916489"/>
              <a:gd name="connsiteY8399" fmla="*/ 2758588 h 2984464"/>
              <a:gd name="connsiteX8400" fmla="*/ 1289494 w 3916489"/>
              <a:gd name="connsiteY8400" fmla="*/ 2756688 h 2984464"/>
              <a:gd name="connsiteX8401" fmla="*/ 1289114 w 3916489"/>
              <a:gd name="connsiteY8401" fmla="*/ 2756213 h 2984464"/>
              <a:gd name="connsiteX8402" fmla="*/ 1288352 w 3916489"/>
              <a:gd name="connsiteY8402" fmla="*/ 2756023 h 2984464"/>
              <a:gd name="connsiteX8403" fmla="*/ 1287685 w 3916489"/>
              <a:gd name="connsiteY8403" fmla="*/ 2756308 h 2984464"/>
              <a:gd name="connsiteX8404" fmla="*/ 1287113 w 3916489"/>
              <a:gd name="connsiteY8404" fmla="*/ 2756688 h 2984464"/>
              <a:gd name="connsiteX8405" fmla="*/ 1285875 w 3916489"/>
              <a:gd name="connsiteY8405" fmla="*/ 2757258 h 2984464"/>
              <a:gd name="connsiteX8406" fmla="*/ 1284542 w 3916489"/>
              <a:gd name="connsiteY8406" fmla="*/ 2758873 h 2984464"/>
              <a:gd name="connsiteX8407" fmla="*/ 1284065 w 3916489"/>
              <a:gd name="connsiteY8407" fmla="*/ 2759253 h 2984464"/>
              <a:gd name="connsiteX8408" fmla="*/ 1283208 w 3916489"/>
              <a:gd name="connsiteY8408" fmla="*/ 2759063 h 2984464"/>
              <a:gd name="connsiteX8409" fmla="*/ 1282541 w 3916489"/>
              <a:gd name="connsiteY8409" fmla="*/ 2758683 h 2984464"/>
              <a:gd name="connsiteX8410" fmla="*/ 1281303 w 3916489"/>
              <a:gd name="connsiteY8410" fmla="*/ 2757638 h 2984464"/>
              <a:gd name="connsiteX8411" fmla="*/ 1278827 w 3916489"/>
              <a:gd name="connsiteY8411" fmla="*/ 2756118 h 2984464"/>
              <a:gd name="connsiteX8412" fmla="*/ 1277588 w 3916489"/>
              <a:gd name="connsiteY8412" fmla="*/ 2756213 h 2984464"/>
              <a:gd name="connsiteX8413" fmla="*/ 1277112 w 3916489"/>
              <a:gd name="connsiteY8413" fmla="*/ 2758018 h 2984464"/>
              <a:gd name="connsiteX8414" fmla="*/ 1276636 w 3916489"/>
              <a:gd name="connsiteY8414" fmla="*/ 2758968 h 2984464"/>
              <a:gd name="connsiteX8415" fmla="*/ 1273302 w 3916489"/>
              <a:gd name="connsiteY8415" fmla="*/ 2761532 h 2984464"/>
              <a:gd name="connsiteX8416" fmla="*/ 1272540 w 3916489"/>
              <a:gd name="connsiteY8416" fmla="*/ 2762007 h 2984464"/>
              <a:gd name="connsiteX8417" fmla="*/ 1270540 w 3916489"/>
              <a:gd name="connsiteY8417" fmla="*/ 2764762 h 2984464"/>
              <a:gd name="connsiteX8418" fmla="*/ 1268349 w 3916489"/>
              <a:gd name="connsiteY8418" fmla="*/ 2766187 h 2984464"/>
              <a:gd name="connsiteX8419" fmla="*/ 1267301 w 3916489"/>
              <a:gd name="connsiteY8419" fmla="*/ 2767992 h 2984464"/>
              <a:gd name="connsiteX8420" fmla="*/ 1266349 w 3916489"/>
              <a:gd name="connsiteY8420" fmla="*/ 2770081 h 2984464"/>
              <a:gd name="connsiteX8421" fmla="*/ 1265873 w 3916489"/>
              <a:gd name="connsiteY8421" fmla="*/ 2771601 h 2984464"/>
              <a:gd name="connsiteX8422" fmla="*/ 1265968 w 3916489"/>
              <a:gd name="connsiteY8422" fmla="*/ 2774166 h 2984464"/>
              <a:gd name="connsiteX8423" fmla="*/ 1267777 w 3916489"/>
              <a:gd name="connsiteY8423" fmla="*/ 2778060 h 2984464"/>
              <a:gd name="connsiteX8424" fmla="*/ 1267587 w 3916489"/>
              <a:gd name="connsiteY8424" fmla="*/ 2779675 h 2984464"/>
              <a:gd name="connsiteX8425" fmla="*/ 1265110 w 3916489"/>
              <a:gd name="connsiteY8425" fmla="*/ 2784044 h 2984464"/>
              <a:gd name="connsiteX8426" fmla="*/ 1263682 w 3916489"/>
              <a:gd name="connsiteY8426" fmla="*/ 2785469 h 2984464"/>
              <a:gd name="connsiteX8427" fmla="*/ 1262158 w 3916489"/>
              <a:gd name="connsiteY8427" fmla="*/ 2784804 h 2984464"/>
              <a:gd name="connsiteX8428" fmla="*/ 1261396 w 3916489"/>
              <a:gd name="connsiteY8428" fmla="*/ 2786514 h 2984464"/>
              <a:gd name="connsiteX8429" fmla="*/ 1261301 w 3916489"/>
              <a:gd name="connsiteY8429" fmla="*/ 2790503 h 2984464"/>
              <a:gd name="connsiteX8430" fmla="*/ 1260824 w 3916489"/>
              <a:gd name="connsiteY8430" fmla="*/ 2792498 h 2984464"/>
              <a:gd name="connsiteX8431" fmla="*/ 1259491 w 3916489"/>
              <a:gd name="connsiteY8431" fmla="*/ 2794018 h 2984464"/>
              <a:gd name="connsiteX8432" fmla="*/ 1258157 w 3916489"/>
              <a:gd name="connsiteY8432" fmla="*/ 2793923 h 2984464"/>
              <a:gd name="connsiteX8433" fmla="*/ 1256824 w 3916489"/>
              <a:gd name="connsiteY8433" fmla="*/ 2793543 h 2984464"/>
              <a:gd name="connsiteX8434" fmla="*/ 1255205 w 3916489"/>
              <a:gd name="connsiteY8434" fmla="*/ 2794018 h 2984464"/>
              <a:gd name="connsiteX8435" fmla="*/ 1254157 w 3916489"/>
              <a:gd name="connsiteY8435" fmla="*/ 2795442 h 2984464"/>
              <a:gd name="connsiteX8436" fmla="*/ 1253966 w 3916489"/>
              <a:gd name="connsiteY8436" fmla="*/ 2799147 h 2984464"/>
              <a:gd name="connsiteX8437" fmla="*/ 1253204 w 3916489"/>
              <a:gd name="connsiteY8437" fmla="*/ 2801047 h 2984464"/>
              <a:gd name="connsiteX8438" fmla="*/ 1252157 w 3916489"/>
              <a:gd name="connsiteY8438" fmla="*/ 2801807 h 2984464"/>
              <a:gd name="connsiteX8439" fmla="*/ 1248061 w 3916489"/>
              <a:gd name="connsiteY8439" fmla="*/ 2802566 h 2984464"/>
              <a:gd name="connsiteX8440" fmla="*/ 1248251 w 3916489"/>
              <a:gd name="connsiteY8440" fmla="*/ 2802946 h 2984464"/>
              <a:gd name="connsiteX8441" fmla="*/ 1248251 w 3916489"/>
              <a:gd name="connsiteY8441" fmla="*/ 2803041 h 2984464"/>
              <a:gd name="connsiteX8442" fmla="*/ 1248347 w 3916489"/>
              <a:gd name="connsiteY8442" fmla="*/ 2803136 h 2984464"/>
              <a:gd name="connsiteX8443" fmla="*/ 1248537 w 3916489"/>
              <a:gd name="connsiteY8443" fmla="*/ 2803326 h 2984464"/>
              <a:gd name="connsiteX8444" fmla="*/ 1247775 w 3916489"/>
              <a:gd name="connsiteY8444" fmla="*/ 2805131 h 2984464"/>
              <a:gd name="connsiteX8445" fmla="*/ 1246632 w 3916489"/>
              <a:gd name="connsiteY8445" fmla="*/ 2805606 h 2984464"/>
              <a:gd name="connsiteX8446" fmla="*/ 1245394 w 3916489"/>
              <a:gd name="connsiteY8446" fmla="*/ 2805891 h 2984464"/>
              <a:gd name="connsiteX8447" fmla="*/ 1244251 w 3916489"/>
              <a:gd name="connsiteY8447" fmla="*/ 2807126 h 2984464"/>
              <a:gd name="connsiteX8448" fmla="*/ 1249394 w 3916489"/>
              <a:gd name="connsiteY8448" fmla="*/ 2805606 h 2984464"/>
              <a:gd name="connsiteX8449" fmla="*/ 1249394 w 3916489"/>
              <a:gd name="connsiteY8449" fmla="*/ 2804846 h 2984464"/>
              <a:gd name="connsiteX8450" fmla="*/ 1249109 w 3916489"/>
              <a:gd name="connsiteY8450" fmla="*/ 2803801 h 2984464"/>
              <a:gd name="connsiteX8451" fmla="*/ 1250252 w 3916489"/>
              <a:gd name="connsiteY8451" fmla="*/ 2803136 h 2984464"/>
              <a:gd name="connsiteX8452" fmla="*/ 1252633 w 3916489"/>
              <a:gd name="connsiteY8452" fmla="*/ 2802566 h 2984464"/>
              <a:gd name="connsiteX8453" fmla="*/ 1256348 w 3916489"/>
              <a:gd name="connsiteY8453" fmla="*/ 2800572 h 2984464"/>
              <a:gd name="connsiteX8454" fmla="*/ 1258634 w 3916489"/>
              <a:gd name="connsiteY8454" fmla="*/ 2799907 h 2984464"/>
              <a:gd name="connsiteX8455" fmla="*/ 1259681 w 3916489"/>
              <a:gd name="connsiteY8455" fmla="*/ 2799052 h 2984464"/>
              <a:gd name="connsiteX8456" fmla="*/ 1261396 w 3916489"/>
              <a:gd name="connsiteY8456" fmla="*/ 2796772 h 2984464"/>
              <a:gd name="connsiteX8457" fmla="*/ 1262348 w 3916489"/>
              <a:gd name="connsiteY8457" fmla="*/ 2796297 h 2984464"/>
              <a:gd name="connsiteX8458" fmla="*/ 1263396 w 3916489"/>
              <a:gd name="connsiteY8458" fmla="*/ 2796582 h 2984464"/>
              <a:gd name="connsiteX8459" fmla="*/ 1264349 w 3916489"/>
              <a:gd name="connsiteY8459" fmla="*/ 2796392 h 2984464"/>
              <a:gd name="connsiteX8460" fmla="*/ 1265015 w 3916489"/>
              <a:gd name="connsiteY8460" fmla="*/ 2794872 h 2984464"/>
              <a:gd name="connsiteX8461" fmla="*/ 1265968 w 3916489"/>
              <a:gd name="connsiteY8461" fmla="*/ 2796202 h 2984464"/>
              <a:gd name="connsiteX8462" fmla="*/ 1267016 w 3916489"/>
              <a:gd name="connsiteY8462" fmla="*/ 2797152 h 2984464"/>
              <a:gd name="connsiteX8463" fmla="*/ 1267968 w 3916489"/>
              <a:gd name="connsiteY8463" fmla="*/ 2797152 h 2984464"/>
              <a:gd name="connsiteX8464" fmla="*/ 1268730 w 3916489"/>
              <a:gd name="connsiteY8464" fmla="*/ 2795727 h 2984464"/>
              <a:gd name="connsiteX8465" fmla="*/ 1267682 w 3916489"/>
              <a:gd name="connsiteY8465" fmla="*/ 2794588 h 2984464"/>
              <a:gd name="connsiteX8466" fmla="*/ 1267111 w 3916489"/>
              <a:gd name="connsiteY8466" fmla="*/ 2793353 h 2984464"/>
              <a:gd name="connsiteX8467" fmla="*/ 1267397 w 3916489"/>
              <a:gd name="connsiteY8467" fmla="*/ 2792308 h 2984464"/>
              <a:gd name="connsiteX8468" fmla="*/ 1269016 w 3916489"/>
              <a:gd name="connsiteY8468" fmla="*/ 2791928 h 2984464"/>
              <a:gd name="connsiteX8469" fmla="*/ 1273969 w 3916489"/>
              <a:gd name="connsiteY8469" fmla="*/ 2791928 h 2984464"/>
              <a:gd name="connsiteX8470" fmla="*/ 1273778 w 3916489"/>
              <a:gd name="connsiteY8470" fmla="*/ 2791643 h 2984464"/>
              <a:gd name="connsiteX8471" fmla="*/ 1273493 w 3916489"/>
              <a:gd name="connsiteY8471" fmla="*/ 2791168 h 2984464"/>
              <a:gd name="connsiteX8472" fmla="*/ 1274445 w 3916489"/>
              <a:gd name="connsiteY8472" fmla="*/ 2789458 h 2984464"/>
              <a:gd name="connsiteX8473" fmla="*/ 1277493 w 3916489"/>
              <a:gd name="connsiteY8473" fmla="*/ 2786894 h 2984464"/>
              <a:gd name="connsiteX8474" fmla="*/ 1278731 w 3916489"/>
              <a:gd name="connsiteY8474" fmla="*/ 2785279 h 2984464"/>
              <a:gd name="connsiteX8475" fmla="*/ 1280351 w 3916489"/>
              <a:gd name="connsiteY8475" fmla="*/ 2783949 h 2984464"/>
              <a:gd name="connsiteX8476" fmla="*/ 1283970 w 3916489"/>
              <a:gd name="connsiteY8476" fmla="*/ 2783474 h 2984464"/>
              <a:gd name="connsiteX8477" fmla="*/ 1285113 w 3916489"/>
              <a:gd name="connsiteY8477" fmla="*/ 2781670 h 2984464"/>
              <a:gd name="connsiteX8478" fmla="*/ 1286827 w 3916489"/>
              <a:gd name="connsiteY8478" fmla="*/ 2782619 h 2984464"/>
              <a:gd name="connsiteX8479" fmla="*/ 1288447 w 3916489"/>
              <a:gd name="connsiteY8479" fmla="*/ 2781005 h 2984464"/>
              <a:gd name="connsiteX8480" fmla="*/ 1290733 w 3916489"/>
              <a:gd name="connsiteY8480" fmla="*/ 2776350 h 2984464"/>
              <a:gd name="connsiteX8481" fmla="*/ 1292161 w 3916489"/>
              <a:gd name="connsiteY8481" fmla="*/ 2774640 h 2984464"/>
              <a:gd name="connsiteX8482" fmla="*/ 1293590 w 3916489"/>
              <a:gd name="connsiteY8482" fmla="*/ 2773311 h 2984464"/>
              <a:gd name="connsiteX8483" fmla="*/ 1294543 w 3916489"/>
              <a:gd name="connsiteY8483" fmla="*/ 2771506 h 2984464"/>
              <a:gd name="connsiteX8484" fmla="*/ 1294448 w 3916489"/>
              <a:gd name="connsiteY8484" fmla="*/ 2768561 h 2984464"/>
              <a:gd name="connsiteX8485" fmla="*/ 1295686 w 3916489"/>
              <a:gd name="connsiteY8485" fmla="*/ 2769131 h 2984464"/>
              <a:gd name="connsiteX8486" fmla="*/ 1296352 w 3916489"/>
              <a:gd name="connsiteY8486" fmla="*/ 2767896 h 2984464"/>
              <a:gd name="connsiteX8487" fmla="*/ 1296924 w 3916489"/>
              <a:gd name="connsiteY8487" fmla="*/ 2765997 h 2984464"/>
              <a:gd name="connsiteX8488" fmla="*/ 1298067 w 3916489"/>
              <a:gd name="connsiteY8488" fmla="*/ 2764667 h 2984464"/>
              <a:gd name="connsiteX8489" fmla="*/ 1297877 w 3916489"/>
              <a:gd name="connsiteY8489" fmla="*/ 2764192 h 2984464"/>
              <a:gd name="connsiteX8490" fmla="*/ 1297591 w 3916489"/>
              <a:gd name="connsiteY8490" fmla="*/ 2763052 h 2984464"/>
              <a:gd name="connsiteX8491" fmla="*/ 1298734 w 3916489"/>
              <a:gd name="connsiteY8491" fmla="*/ 2762482 h 2984464"/>
              <a:gd name="connsiteX8492" fmla="*/ 1300448 w 3916489"/>
              <a:gd name="connsiteY8492" fmla="*/ 2759823 h 2984464"/>
              <a:gd name="connsiteX8493" fmla="*/ 1301591 w 3916489"/>
              <a:gd name="connsiteY8493" fmla="*/ 2759253 h 2984464"/>
              <a:gd name="connsiteX8494" fmla="*/ 1302639 w 3916489"/>
              <a:gd name="connsiteY8494" fmla="*/ 2758968 h 2984464"/>
              <a:gd name="connsiteX8495" fmla="*/ 1304735 w 3916489"/>
              <a:gd name="connsiteY8495" fmla="*/ 2757923 h 2984464"/>
              <a:gd name="connsiteX8496" fmla="*/ 1308354 w 3916489"/>
              <a:gd name="connsiteY8496" fmla="*/ 2757353 h 2984464"/>
              <a:gd name="connsiteX8497" fmla="*/ 1310640 w 3916489"/>
              <a:gd name="connsiteY8497" fmla="*/ 2756403 h 2984464"/>
              <a:gd name="connsiteX8498" fmla="*/ 1320927 w 3916489"/>
              <a:gd name="connsiteY8498" fmla="*/ 2748994 h 2984464"/>
              <a:gd name="connsiteX8499" fmla="*/ 1322356 w 3916489"/>
              <a:gd name="connsiteY8499" fmla="*/ 2748329 h 2984464"/>
              <a:gd name="connsiteX8500" fmla="*/ 1324356 w 3916489"/>
              <a:gd name="connsiteY8500" fmla="*/ 2747854 h 2984464"/>
              <a:gd name="connsiteX8501" fmla="*/ 1328642 w 3916489"/>
              <a:gd name="connsiteY8501" fmla="*/ 2745195 h 2984464"/>
              <a:gd name="connsiteX8502" fmla="*/ 1330357 w 3916489"/>
              <a:gd name="connsiteY8502" fmla="*/ 2743675 h 2984464"/>
              <a:gd name="connsiteX8503" fmla="*/ 1329785 w 3916489"/>
              <a:gd name="connsiteY8503" fmla="*/ 2742535 h 2984464"/>
              <a:gd name="connsiteX8504" fmla="*/ 2389442 w 3916489"/>
              <a:gd name="connsiteY8504" fmla="*/ 2232840 h 2984464"/>
              <a:gd name="connsiteX8505" fmla="*/ 2383727 w 3916489"/>
              <a:gd name="connsiteY8505" fmla="*/ 2235404 h 2984464"/>
              <a:gd name="connsiteX8506" fmla="*/ 2382965 w 3916489"/>
              <a:gd name="connsiteY8506" fmla="*/ 2234929 h 2984464"/>
              <a:gd name="connsiteX8507" fmla="*/ 2383155 w 3916489"/>
              <a:gd name="connsiteY8507" fmla="*/ 2232649 h 2984464"/>
              <a:gd name="connsiteX8508" fmla="*/ 2383632 w 3916489"/>
              <a:gd name="connsiteY8508" fmla="*/ 2230085 h 2984464"/>
              <a:gd name="connsiteX8509" fmla="*/ 2384489 w 3916489"/>
              <a:gd name="connsiteY8509" fmla="*/ 2227615 h 2984464"/>
              <a:gd name="connsiteX8510" fmla="*/ 2385727 w 3916489"/>
              <a:gd name="connsiteY8510" fmla="*/ 2225906 h 2984464"/>
              <a:gd name="connsiteX8511" fmla="*/ 2384108 w 3916489"/>
              <a:gd name="connsiteY8511" fmla="*/ 2226760 h 2984464"/>
              <a:gd name="connsiteX8512" fmla="*/ 2380869 w 3916489"/>
              <a:gd name="connsiteY8512" fmla="*/ 2229895 h 2984464"/>
              <a:gd name="connsiteX8513" fmla="*/ 2379059 w 3916489"/>
              <a:gd name="connsiteY8513" fmla="*/ 2230180 h 2984464"/>
              <a:gd name="connsiteX8514" fmla="*/ 2379536 w 3916489"/>
              <a:gd name="connsiteY8514" fmla="*/ 2228755 h 2984464"/>
              <a:gd name="connsiteX8515" fmla="*/ 2380202 w 3916489"/>
              <a:gd name="connsiteY8515" fmla="*/ 2227995 h 2984464"/>
              <a:gd name="connsiteX8516" fmla="*/ 2380774 w 3916489"/>
              <a:gd name="connsiteY8516" fmla="*/ 2227140 h 2984464"/>
              <a:gd name="connsiteX8517" fmla="*/ 2380965 w 3916489"/>
              <a:gd name="connsiteY8517" fmla="*/ 2225430 h 2984464"/>
              <a:gd name="connsiteX8518" fmla="*/ 2380774 w 3916489"/>
              <a:gd name="connsiteY8518" fmla="*/ 2222676 h 2984464"/>
              <a:gd name="connsiteX8519" fmla="*/ 2381155 w 3916489"/>
              <a:gd name="connsiteY8519" fmla="*/ 2221536 h 2984464"/>
              <a:gd name="connsiteX8520" fmla="*/ 2380488 w 3916489"/>
              <a:gd name="connsiteY8520" fmla="*/ 2221156 h 2984464"/>
              <a:gd name="connsiteX8521" fmla="*/ 2378774 w 3916489"/>
              <a:gd name="connsiteY8521" fmla="*/ 2222391 h 2984464"/>
              <a:gd name="connsiteX8522" fmla="*/ 2377250 w 3916489"/>
              <a:gd name="connsiteY8522" fmla="*/ 2224101 h 2984464"/>
              <a:gd name="connsiteX8523" fmla="*/ 2375821 w 3916489"/>
              <a:gd name="connsiteY8523" fmla="*/ 2224956 h 2984464"/>
              <a:gd name="connsiteX8524" fmla="*/ 2375154 w 3916489"/>
              <a:gd name="connsiteY8524" fmla="*/ 2224006 h 2984464"/>
              <a:gd name="connsiteX8525" fmla="*/ 2376297 w 3916489"/>
              <a:gd name="connsiteY8525" fmla="*/ 2221916 h 2984464"/>
              <a:gd name="connsiteX8526" fmla="*/ 2378964 w 3916489"/>
              <a:gd name="connsiteY8526" fmla="*/ 2218402 h 2984464"/>
              <a:gd name="connsiteX8527" fmla="*/ 2381536 w 3916489"/>
              <a:gd name="connsiteY8527" fmla="*/ 2215742 h 2984464"/>
              <a:gd name="connsiteX8528" fmla="*/ 2388489 w 3916489"/>
              <a:gd name="connsiteY8528" fmla="*/ 2211847 h 2984464"/>
              <a:gd name="connsiteX8529" fmla="*/ 2390490 w 3916489"/>
              <a:gd name="connsiteY8529" fmla="*/ 2208428 h 2984464"/>
              <a:gd name="connsiteX8530" fmla="*/ 2389823 w 3916489"/>
              <a:gd name="connsiteY8530" fmla="*/ 2208143 h 2984464"/>
              <a:gd name="connsiteX8531" fmla="*/ 2389156 w 3916489"/>
              <a:gd name="connsiteY8531" fmla="*/ 2207573 h 2984464"/>
              <a:gd name="connsiteX8532" fmla="*/ 2388584 w 3916489"/>
              <a:gd name="connsiteY8532" fmla="*/ 2206718 h 2984464"/>
              <a:gd name="connsiteX8533" fmla="*/ 2388108 w 3916489"/>
              <a:gd name="connsiteY8533" fmla="*/ 2205578 h 2984464"/>
              <a:gd name="connsiteX8534" fmla="*/ 2386775 w 3916489"/>
              <a:gd name="connsiteY8534" fmla="*/ 2207288 h 2984464"/>
              <a:gd name="connsiteX8535" fmla="*/ 2385441 w 3916489"/>
              <a:gd name="connsiteY8535" fmla="*/ 2208523 h 2984464"/>
              <a:gd name="connsiteX8536" fmla="*/ 2384108 w 3916489"/>
              <a:gd name="connsiteY8536" fmla="*/ 2208713 h 2984464"/>
              <a:gd name="connsiteX8537" fmla="*/ 2382965 w 3916489"/>
              <a:gd name="connsiteY8537" fmla="*/ 2207288 h 2984464"/>
              <a:gd name="connsiteX8538" fmla="*/ 2383727 w 3916489"/>
              <a:gd name="connsiteY8538" fmla="*/ 2205388 h 2984464"/>
              <a:gd name="connsiteX8539" fmla="*/ 2384012 w 3916489"/>
              <a:gd name="connsiteY8539" fmla="*/ 2204059 h 2984464"/>
              <a:gd name="connsiteX8540" fmla="*/ 2383632 w 3916489"/>
              <a:gd name="connsiteY8540" fmla="*/ 2202919 h 2984464"/>
              <a:gd name="connsiteX8541" fmla="*/ 2382488 w 3916489"/>
              <a:gd name="connsiteY8541" fmla="*/ 2201779 h 2984464"/>
              <a:gd name="connsiteX8542" fmla="*/ 2381441 w 3916489"/>
              <a:gd name="connsiteY8542" fmla="*/ 2200449 h 2984464"/>
              <a:gd name="connsiteX8543" fmla="*/ 2380679 w 3916489"/>
              <a:gd name="connsiteY8543" fmla="*/ 2198834 h 2984464"/>
              <a:gd name="connsiteX8544" fmla="*/ 2379726 w 3916489"/>
              <a:gd name="connsiteY8544" fmla="*/ 2197505 h 2984464"/>
              <a:gd name="connsiteX8545" fmla="*/ 2378297 w 3916489"/>
              <a:gd name="connsiteY8545" fmla="*/ 2196935 h 2984464"/>
              <a:gd name="connsiteX8546" fmla="*/ 2376488 w 3916489"/>
              <a:gd name="connsiteY8546" fmla="*/ 2197030 h 2984464"/>
              <a:gd name="connsiteX8547" fmla="*/ 2375821 w 3916489"/>
              <a:gd name="connsiteY8547" fmla="*/ 2197410 h 2984464"/>
              <a:gd name="connsiteX8548" fmla="*/ 2375249 w 3916489"/>
              <a:gd name="connsiteY8548" fmla="*/ 2198265 h 2984464"/>
              <a:gd name="connsiteX8549" fmla="*/ 2374773 w 3916489"/>
              <a:gd name="connsiteY8549" fmla="*/ 2198549 h 2984464"/>
              <a:gd name="connsiteX8550" fmla="*/ 2374392 w 3916489"/>
              <a:gd name="connsiteY8550" fmla="*/ 2197884 h 2984464"/>
              <a:gd name="connsiteX8551" fmla="*/ 2374011 w 3916489"/>
              <a:gd name="connsiteY8551" fmla="*/ 2196840 h 2984464"/>
              <a:gd name="connsiteX8552" fmla="*/ 2373630 w 3916489"/>
              <a:gd name="connsiteY8552" fmla="*/ 2196175 h 2984464"/>
              <a:gd name="connsiteX8553" fmla="*/ 2372582 w 3916489"/>
              <a:gd name="connsiteY8553" fmla="*/ 2195225 h 2984464"/>
              <a:gd name="connsiteX8554" fmla="*/ 2371344 w 3916489"/>
              <a:gd name="connsiteY8554" fmla="*/ 2194465 h 2984464"/>
              <a:gd name="connsiteX8555" fmla="*/ 2370201 w 3916489"/>
              <a:gd name="connsiteY8555" fmla="*/ 2194750 h 2984464"/>
              <a:gd name="connsiteX8556" fmla="*/ 2369344 w 3916489"/>
              <a:gd name="connsiteY8556" fmla="*/ 2197030 h 2984464"/>
              <a:gd name="connsiteX8557" fmla="*/ 2370106 w 3916489"/>
              <a:gd name="connsiteY8557" fmla="*/ 2198360 h 2984464"/>
              <a:gd name="connsiteX8558" fmla="*/ 2370773 w 3916489"/>
              <a:gd name="connsiteY8558" fmla="*/ 2200259 h 2984464"/>
              <a:gd name="connsiteX8559" fmla="*/ 2370963 w 3916489"/>
              <a:gd name="connsiteY8559" fmla="*/ 2202254 h 2984464"/>
              <a:gd name="connsiteX8560" fmla="*/ 2370201 w 3916489"/>
              <a:gd name="connsiteY8560" fmla="*/ 2204059 h 2984464"/>
              <a:gd name="connsiteX8561" fmla="*/ 2369439 w 3916489"/>
              <a:gd name="connsiteY8561" fmla="*/ 2202634 h 2984464"/>
              <a:gd name="connsiteX8562" fmla="*/ 2367153 w 3916489"/>
              <a:gd name="connsiteY8562" fmla="*/ 2201494 h 2984464"/>
              <a:gd name="connsiteX8563" fmla="*/ 2366010 w 3916489"/>
              <a:gd name="connsiteY8563" fmla="*/ 2200639 h 2984464"/>
              <a:gd name="connsiteX8564" fmla="*/ 2365153 w 3916489"/>
              <a:gd name="connsiteY8564" fmla="*/ 2202159 h 2984464"/>
              <a:gd name="connsiteX8565" fmla="*/ 2364010 w 3916489"/>
              <a:gd name="connsiteY8565" fmla="*/ 2205863 h 2984464"/>
              <a:gd name="connsiteX8566" fmla="*/ 2363153 w 3916489"/>
              <a:gd name="connsiteY8566" fmla="*/ 2207573 h 2984464"/>
              <a:gd name="connsiteX8567" fmla="*/ 2362105 w 3916489"/>
              <a:gd name="connsiteY8567" fmla="*/ 2208333 h 2984464"/>
              <a:gd name="connsiteX8568" fmla="*/ 2361248 w 3916489"/>
              <a:gd name="connsiteY8568" fmla="*/ 2207668 h 2984464"/>
              <a:gd name="connsiteX8569" fmla="*/ 2360390 w 3916489"/>
              <a:gd name="connsiteY8569" fmla="*/ 2206243 h 2984464"/>
              <a:gd name="connsiteX8570" fmla="*/ 2359438 w 3916489"/>
              <a:gd name="connsiteY8570" fmla="*/ 2204914 h 2984464"/>
              <a:gd name="connsiteX8571" fmla="*/ 2356866 w 3916489"/>
              <a:gd name="connsiteY8571" fmla="*/ 2204059 h 2984464"/>
              <a:gd name="connsiteX8572" fmla="*/ 2355057 w 3916489"/>
              <a:gd name="connsiteY8572" fmla="*/ 2205958 h 2984464"/>
              <a:gd name="connsiteX8573" fmla="*/ 2354104 w 3916489"/>
              <a:gd name="connsiteY8573" fmla="*/ 2209853 h 2984464"/>
              <a:gd name="connsiteX8574" fmla="*/ 2353723 w 3916489"/>
              <a:gd name="connsiteY8574" fmla="*/ 2214982 h 2984464"/>
              <a:gd name="connsiteX8575" fmla="*/ 2353818 w 3916489"/>
              <a:gd name="connsiteY8575" fmla="*/ 2216122 h 2984464"/>
              <a:gd name="connsiteX8576" fmla="*/ 2354104 w 3916489"/>
              <a:gd name="connsiteY8576" fmla="*/ 2218117 h 2984464"/>
              <a:gd name="connsiteX8577" fmla="*/ 2354199 w 3916489"/>
              <a:gd name="connsiteY8577" fmla="*/ 2219256 h 2984464"/>
              <a:gd name="connsiteX8578" fmla="*/ 2353818 w 3916489"/>
              <a:gd name="connsiteY8578" fmla="*/ 2220016 h 2984464"/>
              <a:gd name="connsiteX8579" fmla="*/ 2353056 w 3916489"/>
              <a:gd name="connsiteY8579" fmla="*/ 2220586 h 2984464"/>
              <a:gd name="connsiteX8580" fmla="*/ 2352294 w 3916489"/>
              <a:gd name="connsiteY8580" fmla="*/ 2220776 h 2984464"/>
              <a:gd name="connsiteX8581" fmla="*/ 2351913 w 3916489"/>
              <a:gd name="connsiteY8581" fmla="*/ 2220206 h 2984464"/>
              <a:gd name="connsiteX8582" fmla="*/ 2351342 w 3916489"/>
              <a:gd name="connsiteY8582" fmla="*/ 2218592 h 2984464"/>
              <a:gd name="connsiteX8583" fmla="*/ 2350294 w 3916489"/>
              <a:gd name="connsiteY8583" fmla="*/ 2217357 h 2984464"/>
              <a:gd name="connsiteX8584" fmla="*/ 2349627 w 3916489"/>
              <a:gd name="connsiteY8584" fmla="*/ 2215742 h 2984464"/>
              <a:gd name="connsiteX8585" fmla="*/ 2351056 w 3916489"/>
              <a:gd name="connsiteY8585" fmla="*/ 2210233 h 2984464"/>
              <a:gd name="connsiteX8586" fmla="*/ 2351151 w 3916489"/>
              <a:gd name="connsiteY8586" fmla="*/ 2206908 h 2984464"/>
              <a:gd name="connsiteX8587" fmla="*/ 2351818 w 3916489"/>
              <a:gd name="connsiteY8587" fmla="*/ 2204059 h 2984464"/>
              <a:gd name="connsiteX8588" fmla="*/ 2354294 w 3916489"/>
              <a:gd name="connsiteY8588" fmla="*/ 2202254 h 2984464"/>
              <a:gd name="connsiteX8589" fmla="*/ 2354294 w 3916489"/>
              <a:gd name="connsiteY8589" fmla="*/ 2201494 h 2984464"/>
              <a:gd name="connsiteX8590" fmla="*/ 2353151 w 3916489"/>
              <a:gd name="connsiteY8590" fmla="*/ 2202064 h 2984464"/>
              <a:gd name="connsiteX8591" fmla="*/ 2351913 w 3916489"/>
              <a:gd name="connsiteY8591" fmla="*/ 2202349 h 2984464"/>
              <a:gd name="connsiteX8592" fmla="*/ 2352866 w 3916489"/>
              <a:gd name="connsiteY8592" fmla="*/ 2200829 h 2984464"/>
              <a:gd name="connsiteX8593" fmla="*/ 2354485 w 3916489"/>
              <a:gd name="connsiteY8593" fmla="*/ 2199689 h 2984464"/>
              <a:gd name="connsiteX8594" fmla="*/ 2357628 w 3916489"/>
              <a:gd name="connsiteY8594" fmla="*/ 2198075 h 2984464"/>
              <a:gd name="connsiteX8595" fmla="*/ 2356009 w 3916489"/>
              <a:gd name="connsiteY8595" fmla="*/ 2196080 h 2984464"/>
              <a:gd name="connsiteX8596" fmla="*/ 2353913 w 3916489"/>
              <a:gd name="connsiteY8596" fmla="*/ 2194655 h 2984464"/>
              <a:gd name="connsiteX8597" fmla="*/ 2345627 w 3916489"/>
              <a:gd name="connsiteY8597" fmla="*/ 2192470 h 2984464"/>
              <a:gd name="connsiteX8598" fmla="*/ 2344103 w 3916489"/>
              <a:gd name="connsiteY8598" fmla="*/ 2192850 h 2984464"/>
              <a:gd name="connsiteX8599" fmla="*/ 2344865 w 3916489"/>
              <a:gd name="connsiteY8599" fmla="*/ 2195415 h 2984464"/>
              <a:gd name="connsiteX8600" fmla="*/ 2343531 w 3916489"/>
              <a:gd name="connsiteY8600" fmla="*/ 2195320 h 2984464"/>
              <a:gd name="connsiteX8601" fmla="*/ 2341245 w 3916489"/>
              <a:gd name="connsiteY8601" fmla="*/ 2193895 h 2984464"/>
              <a:gd name="connsiteX8602" fmla="*/ 2338674 w 3916489"/>
              <a:gd name="connsiteY8602" fmla="*/ 2193135 h 2984464"/>
              <a:gd name="connsiteX8603" fmla="*/ 2336292 w 3916489"/>
              <a:gd name="connsiteY8603" fmla="*/ 2191330 h 2984464"/>
              <a:gd name="connsiteX8604" fmla="*/ 2332958 w 3916489"/>
              <a:gd name="connsiteY8604" fmla="*/ 2190096 h 2984464"/>
              <a:gd name="connsiteX8605" fmla="*/ 2328672 w 3916489"/>
              <a:gd name="connsiteY8605" fmla="*/ 2186486 h 2984464"/>
              <a:gd name="connsiteX8606" fmla="*/ 2326577 w 3916489"/>
              <a:gd name="connsiteY8606" fmla="*/ 2185726 h 2984464"/>
              <a:gd name="connsiteX8607" fmla="*/ 2325910 w 3916489"/>
              <a:gd name="connsiteY8607" fmla="*/ 2185156 h 2984464"/>
              <a:gd name="connsiteX8608" fmla="*/ 2324957 w 3916489"/>
              <a:gd name="connsiteY8608" fmla="*/ 2184967 h 2984464"/>
              <a:gd name="connsiteX8609" fmla="*/ 2324100 w 3916489"/>
              <a:gd name="connsiteY8609" fmla="*/ 2185251 h 2984464"/>
              <a:gd name="connsiteX8610" fmla="*/ 2323719 w 3916489"/>
              <a:gd name="connsiteY8610" fmla="*/ 2186201 h 2984464"/>
              <a:gd name="connsiteX8611" fmla="*/ 2323910 w 3916489"/>
              <a:gd name="connsiteY8611" fmla="*/ 2187341 h 2984464"/>
              <a:gd name="connsiteX8612" fmla="*/ 2324195 w 3916489"/>
              <a:gd name="connsiteY8612" fmla="*/ 2188101 h 2984464"/>
              <a:gd name="connsiteX8613" fmla="*/ 2326386 w 3916489"/>
              <a:gd name="connsiteY8613" fmla="*/ 2190666 h 2984464"/>
              <a:gd name="connsiteX8614" fmla="*/ 2329244 w 3916489"/>
              <a:gd name="connsiteY8614" fmla="*/ 2191995 h 2984464"/>
              <a:gd name="connsiteX8615" fmla="*/ 2330482 w 3916489"/>
              <a:gd name="connsiteY8615" fmla="*/ 2193230 h 2984464"/>
              <a:gd name="connsiteX8616" fmla="*/ 2333625 w 3916489"/>
              <a:gd name="connsiteY8616" fmla="*/ 2198169 h 2984464"/>
              <a:gd name="connsiteX8617" fmla="*/ 2335625 w 3916489"/>
              <a:gd name="connsiteY8617" fmla="*/ 2199594 h 2984464"/>
              <a:gd name="connsiteX8618" fmla="*/ 2336768 w 3916489"/>
              <a:gd name="connsiteY8618" fmla="*/ 2201304 h 2984464"/>
              <a:gd name="connsiteX8619" fmla="*/ 2337626 w 3916489"/>
              <a:gd name="connsiteY8619" fmla="*/ 2203109 h 2984464"/>
              <a:gd name="connsiteX8620" fmla="*/ 2337721 w 3916489"/>
              <a:gd name="connsiteY8620" fmla="*/ 2204249 h 2984464"/>
              <a:gd name="connsiteX8621" fmla="*/ 2338483 w 3916489"/>
              <a:gd name="connsiteY8621" fmla="*/ 2205293 h 2984464"/>
              <a:gd name="connsiteX8622" fmla="*/ 2340197 w 3916489"/>
              <a:gd name="connsiteY8622" fmla="*/ 2206718 h 2984464"/>
              <a:gd name="connsiteX8623" fmla="*/ 2340959 w 3916489"/>
              <a:gd name="connsiteY8623" fmla="*/ 2207763 h 2984464"/>
              <a:gd name="connsiteX8624" fmla="*/ 2340102 w 3916489"/>
              <a:gd name="connsiteY8624" fmla="*/ 2208713 h 2984464"/>
              <a:gd name="connsiteX8625" fmla="*/ 2339150 w 3916489"/>
              <a:gd name="connsiteY8625" fmla="*/ 2207193 h 2984464"/>
              <a:gd name="connsiteX8626" fmla="*/ 2334482 w 3916489"/>
              <a:gd name="connsiteY8626" fmla="*/ 2203299 h 2984464"/>
              <a:gd name="connsiteX8627" fmla="*/ 2331530 w 3916489"/>
              <a:gd name="connsiteY8627" fmla="*/ 2199974 h 2984464"/>
              <a:gd name="connsiteX8628" fmla="*/ 2329815 w 3916489"/>
              <a:gd name="connsiteY8628" fmla="*/ 2198929 h 2984464"/>
              <a:gd name="connsiteX8629" fmla="*/ 2327910 w 3916489"/>
              <a:gd name="connsiteY8629" fmla="*/ 2198929 h 2984464"/>
              <a:gd name="connsiteX8630" fmla="*/ 2328482 w 3916489"/>
              <a:gd name="connsiteY8630" fmla="*/ 2200639 h 2984464"/>
              <a:gd name="connsiteX8631" fmla="*/ 2330291 w 3916489"/>
              <a:gd name="connsiteY8631" fmla="*/ 2203299 h 2984464"/>
              <a:gd name="connsiteX8632" fmla="*/ 2330672 w 3916489"/>
              <a:gd name="connsiteY8632" fmla="*/ 2204724 h 2984464"/>
              <a:gd name="connsiteX8633" fmla="*/ 2331149 w 3916489"/>
              <a:gd name="connsiteY8633" fmla="*/ 2211373 h 2984464"/>
              <a:gd name="connsiteX8634" fmla="*/ 2330768 w 3916489"/>
              <a:gd name="connsiteY8634" fmla="*/ 2218306 h 2984464"/>
              <a:gd name="connsiteX8635" fmla="*/ 2330958 w 3916489"/>
              <a:gd name="connsiteY8635" fmla="*/ 2221346 h 2984464"/>
              <a:gd name="connsiteX8636" fmla="*/ 2332101 w 3916489"/>
              <a:gd name="connsiteY8636" fmla="*/ 2223531 h 2984464"/>
              <a:gd name="connsiteX8637" fmla="*/ 2331339 w 3916489"/>
              <a:gd name="connsiteY8637" fmla="*/ 2223436 h 2984464"/>
              <a:gd name="connsiteX8638" fmla="*/ 2330672 w 3916489"/>
              <a:gd name="connsiteY8638" fmla="*/ 2222961 h 2984464"/>
              <a:gd name="connsiteX8639" fmla="*/ 2330196 w 3916489"/>
              <a:gd name="connsiteY8639" fmla="*/ 2222201 h 2984464"/>
              <a:gd name="connsiteX8640" fmla="*/ 2329815 w 3916489"/>
              <a:gd name="connsiteY8640" fmla="*/ 2221061 h 2984464"/>
              <a:gd name="connsiteX8641" fmla="*/ 2329625 w 3916489"/>
              <a:gd name="connsiteY8641" fmla="*/ 2218592 h 2984464"/>
              <a:gd name="connsiteX8642" fmla="*/ 2329910 w 3916489"/>
              <a:gd name="connsiteY8642" fmla="*/ 2216027 h 2984464"/>
              <a:gd name="connsiteX8643" fmla="*/ 2329815 w 3916489"/>
              <a:gd name="connsiteY8643" fmla="*/ 2213937 h 2984464"/>
              <a:gd name="connsiteX8644" fmla="*/ 2328577 w 3916489"/>
              <a:gd name="connsiteY8644" fmla="*/ 2213082 h 2984464"/>
              <a:gd name="connsiteX8645" fmla="*/ 2324386 w 3916489"/>
              <a:gd name="connsiteY8645" fmla="*/ 2212227 h 2984464"/>
              <a:gd name="connsiteX8646" fmla="*/ 2320385 w 3916489"/>
              <a:gd name="connsiteY8646" fmla="*/ 2210423 h 2984464"/>
              <a:gd name="connsiteX8647" fmla="*/ 2315242 w 3916489"/>
              <a:gd name="connsiteY8647" fmla="*/ 2206528 h 2984464"/>
              <a:gd name="connsiteX8648" fmla="*/ 2313623 w 3916489"/>
              <a:gd name="connsiteY8648" fmla="*/ 2206053 h 2984464"/>
              <a:gd name="connsiteX8649" fmla="*/ 2311718 w 3916489"/>
              <a:gd name="connsiteY8649" fmla="*/ 2207098 h 2984464"/>
              <a:gd name="connsiteX8650" fmla="*/ 2311718 w 3916489"/>
              <a:gd name="connsiteY8650" fmla="*/ 2209378 h 2984464"/>
              <a:gd name="connsiteX8651" fmla="*/ 2312956 w 3916489"/>
              <a:gd name="connsiteY8651" fmla="*/ 2211753 h 2984464"/>
              <a:gd name="connsiteX8652" fmla="*/ 2314766 w 3916489"/>
              <a:gd name="connsiteY8652" fmla="*/ 2213082 h 2984464"/>
              <a:gd name="connsiteX8653" fmla="*/ 2316861 w 3916489"/>
              <a:gd name="connsiteY8653" fmla="*/ 2213082 h 2984464"/>
              <a:gd name="connsiteX8654" fmla="*/ 2317147 w 3916489"/>
              <a:gd name="connsiteY8654" fmla="*/ 2213367 h 2984464"/>
              <a:gd name="connsiteX8655" fmla="*/ 2317242 w 3916489"/>
              <a:gd name="connsiteY8655" fmla="*/ 2213937 h 2984464"/>
              <a:gd name="connsiteX8656" fmla="*/ 2317433 w 3916489"/>
              <a:gd name="connsiteY8656" fmla="*/ 2214602 h 2984464"/>
              <a:gd name="connsiteX8657" fmla="*/ 2318480 w 3916489"/>
              <a:gd name="connsiteY8657" fmla="*/ 2215267 h 2984464"/>
              <a:gd name="connsiteX8658" fmla="*/ 2319719 w 3916489"/>
              <a:gd name="connsiteY8658" fmla="*/ 2216977 h 2984464"/>
              <a:gd name="connsiteX8659" fmla="*/ 2320671 w 3916489"/>
              <a:gd name="connsiteY8659" fmla="*/ 2217357 h 2984464"/>
              <a:gd name="connsiteX8660" fmla="*/ 2322100 w 3916489"/>
              <a:gd name="connsiteY8660" fmla="*/ 2218497 h 2984464"/>
              <a:gd name="connsiteX8661" fmla="*/ 2322386 w 3916489"/>
              <a:gd name="connsiteY8661" fmla="*/ 2220871 h 2984464"/>
              <a:gd name="connsiteX8662" fmla="*/ 2321528 w 3916489"/>
              <a:gd name="connsiteY8662" fmla="*/ 2223056 h 2984464"/>
              <a:gd name="connsiteX8663" fmla="*/ 2319528 w 3916489"/>
              <a:gd name="connsiteY8663" fmla="*/ 2223531 h 2984464"/>
              <a:gd name="connsiteX8664" fmla="*/ 2318099 w 3916489"/>
              <a:gd name="connsiteY8664" fmla="*/ 2222391 h 2984464"/>
              <a:gd name="connsiteX8665" fmla="*/ 2317147 w 3916489"/>
              <a:gd name="connsiteY8665" fmla="*/ 2220396 h 2984464"/>
              <a:gd name="connsiteX8666" fmla="*/ 2316385 w 3916489"/>
              <a:gd name="connsiteY8666" fmla="*/ 2218117 h 2984464"/>
              <a:gd name="connsiteX8667" fmla="*/ 2315528 w 3916489"/>
              <a:gd name="connsiteY8667" fmla="*/ 2216122 h 2984464"/>
              <a:gd name="connsiteX8668" fmla="*/ 2313813 w 3916489"/>
              <a:gd name="connsiteY8668" fmla="*/ 2214887 h 2984464"/>
              <a:gd name="connsiteX8669" fmla="*/ 2311908 w 3916489"/>
              <a:gd name="connsiteY8669" fmla="*/ 2215362 h 2984464"/>
              <a:gd name="connsiteX8670" fmla="*/ 2310194 w 3916489"/>
              <a:gd name="connsiteY8670" fmla="*/ 2216977 h 2984464"/>
              <a:gd name="connsiteX8671" fmla="*/ 2309146 w 3916489"/>
              <a:gd name="connsiteY8671" fmla="*/ 2219162 h 2984464"/>
              <a:gd name="connsiteX8672" fmla="*/ 2312194 w 3916489"/>
              <a:gd name="connsiteY8672" fmla="*/ 2221061 h 2984464"/>
              <a:gd name="connsiteX8673" fmla="*/ 2313623 w 3916489"/>
              <a:gd name="connsiteY8673" fmla="*/ 2222676 h 2984464"/>
              <a:gd name="connsiteX8674" fmla="*/ 2314194 w 3916489"/>
              <a:gd name="connsiteY8674" fmla="*/ 2224766 h 2984464"/>
              <a:gd name="connsiteX8675" fmla="*/ 2313337 w 3916489"/>
              <a:gd name="connsiteY8675" fmla="*/ 2225336 h 2984464"/>
              <a:gd name="connsiteX8676" fmla="*/ 2311432 w 3916489"/>
              <a:gd name="connsiteY8676" fmla="*/ 2224291 h 2984464"/>
              <a:gd name="connsiteX8677" fmla="*/ 2308289 w 3916489"/>
              <a:gd name="connsiteY8677" fmla="*/ 2221631 h 2984464"/>
              <a:gd name="connsiteX8678" fmla="*/ 2308670 w 3916489"/>
              <a:gd name="connsiteY8678" fmla="*/ 2225145 h 2984464"/>
              <a:gd name="connsiteX8679" fmla="*/ 2310289 w 3916489"/>
              <a:gd name="connsiteY8679" fmla="*/ 2231890 h 2984464"/>
              <a:gd name="connsiteX8680" fmla="*/ 2309622 w 3916489"/>
              <a:gd name="connsiteY8680" fmla="*/ 2233884 h 2984464"/>
              <a:gd name="connsiteX8681" fmla="*/ 2308098 w 3916489"/>
              <a:gd name="connsiteY8681" fmla="*/ 2229515 h 2984464"/>
              <a:gd name="connsiteX8682" fmla="*/ 2306860 w 3916489"/>
              <a:gd name="connsiteY8682" fmla="*/ 2224766 h 2984464"/>
              <a:gd name="connsiteX8683" fmla="*/ 2306098 w 3916489"/>
              <a:gd name="connsiteY8683" fmla="*/ 2219731 h 2984464"/>
              <a:gd name="connsiteX8684" fmla="*/ 2305812 w 3916489"/>
              <a:gd name="connsiteY8684" fmla="*/ 2214697 h 2984464"/>
              <a:gd name="connsiteX8685" fmla="*/ 2305812 w 3916489"/>
              <a:gd name="connsiteY8685" fmla="*/ 2211943 h 2984464"/>
              <a:gd name="connsiteX8686" fmla="*/ 2305622 w 3916489"/>
              <a:gd name="connsiteY8686" fmla="*/ 2209093 h 2984464"/>
              <a:gd name="connsiteX8687" fmla="*/ 2304955 w 3916489"/>
              <a:gd name="connsiteY8687" fmla="*/ 2206813 h 2984464"/>
              <a:gd name="connsiteX8688" fmla="*/ 2303431 w 3916489"/>
              <a:gd name="connsiteY8688" fmla="*/ 2205863 h 2984464"/>
              <a:gd name="connsiteX8689" fmla="*/ 2301240 w 3916489"/>
              <a:gd name="connsiteY8689" fmla="*/ 2205104 h 2984464"/>
              <a:gd name="connsiteX8690" fmla="*/ 2301050 w 3916489"/>
              <a:gd name="connsiteY8690" fmla="*/ 2203014 h 2984464"/>
              <a:gd name="connsiteX8691" fmla="*/ 2300574 w 3916489"/>
              <a:gd name="connsiteY8691" fmla="*/ 2200924 h 2984464"/>
              <a:gd name="connsiteX8692" fmla="*/ 2299240 w 3916489"/>
              <a:gd name="connsiteY8692" fmla="*/ 2199499 h 2984464"/>
              <a:gd name="connsiteX8693" fmla="*/ 2298764 w 3916489"/>
              <a:gd name="connsiteY8693" fmla="*/ 2199689 h 2984464"/>
              <a:gd name="connsiteX8694" fmla="*/ 2298097 w 3916489"/>
              <a:gd name="connsiteY8694" fmla="*/ 2200164 h 2984464"/>
              <a:gd name="connsiteX8695" fmla="*/ 2297430 w 3916489"/>
              <a:gd name="connsiteY8695" fmla="*/ 2200449 h 2984464"/>
              <a:gd name="connsiteX8696" fmla="*/ 2296763 w 3916489"/>
              <a:gd name="connsiteY8696" fmla="*/ 2199879 h 2984464"/>
              <a:gd name="connsiteX8697" fmla="*/ 2295620 w 3916489"/>
              <a:gd name="connsiteY8697" fmla="*/ 2198645 h 2984464"/>
              <a:gd name="connsiteX8698" fmla="*/ 2295335 w 3916489"/>
              <a:gd name="connsiteY8698" fmla="*/ 2198454 h 2984464"/>
              <a:gd name="connsiteX8699" fmla="*/ 2292572 w 3916489"/>
              <a:gd name="connsiteY8699" fmla="*/ 2199404 h 2984464"/>
              <a:gd name="connsiteX8700" fmla="*/ 2290382 w 3916489"/>
              <a:gd name="connsiteY8700" fmla="*/ 2201399 h 2984464"/>
              <a:gd name="connsiteX8701" fmla="*/ 2289524 w 3916489"/>
              <a:gd name="connsiteY8701" fmla="*/ 2201969 h 2984464"/>
              <a:gd name="connsiteX8702" fmla="*/ 2289048 w 3916489"/>
              <a:gd name="connsiteY8702" fmla="*/ 2201969 h 2984464"/>
              <a:gd name="connsiteX8703" fmla="*/ 2288096 w 3916489"/>
              <a:gd name="connsiteY8703" fmla="*/ 2201779 h 2984464"/>
              <a:gd name="connsiteX8704" fmla="*/ 2287619 w 3916489"/>
              <a:gd name="connsiteY8704" fmla="*/ 2201969 h 2984464"/>
              <a:gd name="connsiteX8705" fmla="*/ 2287143 w 3916489"/>
              <a:gd name="connsiteY8705" fmla="*/ 2202444 h 2984464"/>
              <a:gd name="connsiteX8706" fmla="*/ 2283619 w 3916489"/>
              <a:gd name="connsiteY8706" fmla="*/ 2206623 h 2984464"/>
              <a:gd name="connsiteX8707" fmla="*/ 2281619 w 3916489"/>
              <a:gd name="connsiteY8707" fmla="*/ 2210043 h 2984464"/>
              <a:gd name="connsiteX8708" fmla="*/ 2280666 w 3916489"/>
              <a:gd name="connsiteY8708" fmla="*/ 2214507 h 2984464"/>
              <a:gd name="connsiteX8709" fmla="*/ 2281524 w 3916489"/>
              <a:gd name="connsiteY8709" fmla="*/ 2220396 h 2984464"/>
              <a:gd name="connsiteX8710" fmla="*/ 2282857 w 3916489"/>
              <a:gd name="connsiteY8710" fmla="*/ 2222771 h 2984464"/>
              <a:gd name="connsiteX8711" fmla="*/ 2284857 w 3916489"/>
              <a:gd name="connsiteY8711" fmla="*/ 2224101 h 2984464"/>
              <a:gd name="connsiteX8712" fmla="*/ 2293049 w 3916489"/>
              <a:gd name="connsiteY8712" fmla="*/ 2225051 h 2984464"/>
              <a:gd name="connsiteX8713" fmla="*/ 2296954 w 3916489"/>
              <a:gd name="connsiteY8713" fmla="*/ 2226475 h 2984464"/>
              <a:gd name="connsiteX8714" fmla="*/ 2301621 w 3916489"/>
              <a:gd name="connsiteY8714" fmla="*/ 2230940 h 2984464"/>
              <a:gd name="connsiteX8715" fmla="*/ 2303431 w 3916489"/>
              <a:gd name="connsiteY8715" fmla="*/ 2232080 h 2984464"/>
              <a:gd name="connsiteX8716" fmla="*/ 2304193 w 3916489"/>
              <a:gd name="connsiteY8716" fmla="*/ 2233219 h 2984464"/>
              <a:gd name="connsiteX8717" fmla="*/ 2304765 w 3916489"/>
              <a:gd name="connsiteY8717" fmla="*/ 2234644 h 2984464"/>
              <a:gd name="connsiteX8718" fmla="*/ 2304860 w 3916489"/>
              <a:gd name="connsiteY8718" fmla="*/ 2235879 h 2984464"/>
              <a:gd name="connsiteX8719" fmla="*/ 2304288 w 3916489"/>
              <a:gd name="connsiteY8719" fmla="*/ 2236639 h 2984464"/>
              <a:gd name="connsiteX8720" fmla="*/ 2302478 w 3916489"/>
              <a:gd name="connsiteY8720" fmla="*/ 2236164 h 2984464"/>
              <a:gd name="connsiteX8721" fmla="*/ 2301526 w 3916489"/>
              <a:gd name="connsiteY8721" fmla="*/ 2236829 h 2984464"/>
              <a:gd name="connsiteX8722" fmla="*/ 2300859 w 3916489"/>
              <a:gd name="connsiteY8722" fmla="*/ 2233125 h 2984464"/>
              <a:gd name="connsiteX8723" fmla="*/ 2299049 w 3916489"/>
              <a:gd name="connsiteY8723" fmla="*/ 2231510 h 2984464"/>
              <a:gd name="connsiteX8724" fmla="*/ 2289239 w 3916489"/>
              <a:gd name="connsiteY8724" fmla="*/ 2229325 h 2984464"/>
              <a:gd name="connsiteX8725" fmla="*/ 2286381 w 3916489"/>
              <a:gd name="connsiteY8725" fmla="*/ 2229325 h 2984464"/>
              <a:gd name="connsiteX8726" fmla="*/ 2284190 w 3916489"/>
              <a:gd name="connsiteY8726" fmla="*/ 2230655 h 2984464"/>
              <a:gd name="connsiteX8727" fmla="*/ 2285238 w 3916489"/>
              <a:gd name="connsiteY8727" fmla="*/ 2233125 h 2984464"/>
              <a:gd name="connsiteX8728" fmla="*/ 2293049 w 3916489"/>
              <a:gd name="connsiteY8728" fmla="*/ 2241578 h 2984464"/>
              <a:gd name="connsiteX8729" fmla="*/ 2294001 w 3916489"/>
              <a:gd name="connsiteY8729" fmla="*/ 2241958 h 2984464"/>
              <a:gd name="connsiteX8730" fmla="*/ 2296382 w 3916489"/>
              <a:gd name="connsiteY8730" fmla="*/ 2242053 h 2984464"/>
              <a:gd name="connsiteX8731" fmla="*/ 2297430 w 3916489"/>
              <a:gd name="connsiteY8731" fmla="*/ 2242528 h 2984464"/>
              <a:gd name="connsiteX8732" fmla="*/ 2298287 w 3916489"/>
              <a:gd name="connsiteY8732" fmla="*/ 2243668 h 2984464"/>
              <a:gd name="connsiteX8733" fmla="*/ 2296382 w 3916489"/>
              <a:gd name="connsiteY8733" fmla="*/ 2244333 h 2984464"/>
              <a:gd name="connsiteX8734" fmla="*/ 2293430 w 3916489"/>
              <a:gd name="connsiteY8734" fmla="*/ 2243668 h 2984464"/>
              <a:gd name="connsiteX8735" fmla="*/ 2290477 w 3916489"/>
              <a:gd name="connsiteY8735" fmla="*/ 2242148 h 2984464"/>
              <a:gd name="connsiteX8736" fmla="*/ 2288667 w 3916489"/>
              <a:gd name="connsiteY8736" fmla="*/ 2241008 h 2984464"/>
              <a:gd name="connsiteX8737" fmla="*/ 2287905 w 3916489"/>
              <a:gd name="connsiteY8737" fmla="*/ 2239964 h 2984464"/>
              <a:gd name="connsiteX8738" fmla="*/ 2287048 w 3916489"/>
              <a:gd name="connsiteY8738" fmla="*/ 2239488 h 2984464"/>
              <a:gd name="connsiteX8739" fmla="*/ 2286476 w 3916489"/>
              <a:gd name="connsiteY8739" fmla="*/ 2240058 h 2984464"/>
              <a:gd name="connsiteX8740" fmla="*/ 2286572 w 3916489"/>
              <a:gd name="connsiteY8740" fmla="*/ 2242433 h 2984464"/>
              <a:gd name="connsiteX8741" fmla="*/ 2286953 w 3916489"/>
              <a:gd name="connsiteY8741" fmla="*/ 2243383 h 2984464"/>
              <a:gd name="connsiteX8742" fmla="*/ 2289334 w 3916489"/>
              <a:gd name="connsiteY8742" fmla="*/ 2247657 h 2984464"/>
              <a:gd name="connsiteX8743" fmla="*/ 2288667 w 3916489"/>
              <a:gd name="connsiteY8743" fmla="*/ 2249082 h 2984464"/>
              <a:gd name="connsiteX8744" fmla="*/ 2288572 w 3916489"/>
              <a:gd name="connsiteY8744" fmla="*/ 2251837 h 2984464"/>
              <a:gd name="connsiteX8745" fmla="*/ 2289143 w 3916489"/>
              <a:gd name="connsiteY8745" fmla="*/ 2261050 h 2984464"/>
              <a:gd name="connsiteX8746" fmla="*/ 2289905 w 3916489"/>
              <a:gd name="connsiteY8746" fmla="*/ 2262380 h 2984464"/>
              <a:gd name="connsiteX8747" fmla="*/ 2290953 w 3916489"/>
              <a:gd name="connsiteY8747" fmla="*/ 2263235 h 2984464"/>
              <a:gd name="connsiteX8748" fmla="*/ 2292096 w 3916489"/>
              <a:gd name="connsiteY8748" fmla="*/ 2264945 h 2984464"/>
              <a:gd name="connsiteX8749" fmla="*/ 2292763 w 3916489"/>
              <a:gd name="connsiteY8749" fmla="*/ 2267699 h 2984464"/>
              <a:gd name="connsiteX8750" fmla="*/ 2293049 w 3916489"/>
              <a:gd name="connsiteY8750" fmla="*/ 2270549 h 2984464"/>
              <a:gd name="connsiteX8751" fmla="*/ 2293715 w 3916489"/>
              <a:gd name="connsiteY8751" fmla="*/ 2272734 h 2984464"/>
              <a:gd name="connsiteX8752" fmla="*/ 2296954 w 3916489"/>
              <a:gd name="connsiteY8752" fmla="*/ 2274158 h 2984464"/>
              <a:gd name="connsiteX8753" fmla="*/ 2298764 w 3916489"/>
              <a:gd name="connsiteY8753" fmla="*/ 2275488 h 2984464"/>
              <a:gd name="connsiteX8754" fmla="*/ 2300478 w 3916489"/>
              <a:gd name="connsiteY8754" fmla="*/ 2277198 h 2984464"/>
              <a:gd name="connsiteX8755" fmla="*/ 2301431 w 3916489"/>
              <a:gd name="connsiteY8755" fmla="*/ 2278813 h 2984464"/>
              <a:gd name="connsiteX8756" fmla="*/ 2293525 w 3916489"/>
              <a:gd name="connsiteY8756" fmla="*/ 2274728 h 2984464"/>
              <a:gd name="connsiteX8757" fmla="*/ 2291429 w 3916489"/>
              <a:gd name="connsiteY8757" fmla="*/ 2272354 h 2984464"/>
              <a:gd name="connsiteX8758" fmla="*/ 2288191 w 3916489"/>
              <a:gd name="connsiteY8758" fmla="*/ 2265420 h 2984464"/>
              <a:gd name="connsiteX8759" fmla="*/ 2287143 w 3916489"/>
              <a:gd name="connsiteY8759" fmla="*/ 2264280 h 2984464"/>
              <a:gd name="connsiteX8760" fmla="*/ 2284762 w 3916489"/>
              <a:gd name="connsiteY8760" fmla="*/ 2262760 h 2984464"/>
              <a:gd name="connsiteX8761" fmla="*/ 2283714 w 3916489"/>
              <a:gd name="connsiteY8761" fmla="*/ 2261620 h 2984464"/>
              <a:gd name="connsiteX8762" fmla="*/ 2282666 w 3916489"/>
              <a:gd name="connsiteY8762" fmla="*/ 2258201 h 2984464"/>
              <a:gd name="connsiteX8763" fmla="*/ 2281714 w 3916489"/>
              <a:gd name="connsiteY8763" fmla="*/ 2249082 h 2984464"/>
              <a:gd name="connsiteX8764" fmla="*/ 2280666 w 3916489"/>
              <a:gd name="connsiteY8764" fmla="*/ 2245568 h 2984464"/>
              <a:gd name="connsiteX8765" fmla="*/ 2277999 w 3916489"/>
              <a:gd name="connsiteY8765" fmla="*/ 2243668 h 2984464"/>
              <a:gd name="connsiteX8766" fmla="*/ 2271617 w 3916489"/>
              <a:gd name="connsiteY8766" fmla="*/ 2245283 h 2984464"/>
              <a:gd name="connsiteX8767" fmla="*/ 2268760 w 3916489"/>
              <a:gd name="connsiteY8767" fmla="*/ 2244333 h 2984464"/>
              <a:gd name="connsiteX8768" fmla="*/ 2276285 w 3916489"/>
              <a:gd name="connsiteY8768" fmla="*/ 2242908 h 2984464"/>
              <a:gd name="connsiteX8769" fmla="*/ 2278094 w 3916489"/>
              <a:gd name="connsiteY8769" fmla="*/ 2240818 h 2984464"/>
              <a:gd name="connsiteX8770" fmla="*/ 2276190 w 3916489"/>
              <a:gd name="connsiteY8770" fmla="*/ 2233504 h 2984464"/>
              <a:gd name="connsiteX8771" fmla="*/ 2274951 w 3916489"/>
              <a:gd name="connsiteY8771" fmla="*/ 2231320 h 2984464"/>
              <a:gd name="connsiteX8772" fmla="*/ 2272379 w 3916489"/>
              <a:gd name="connsiteY8772" fmla="*/ 2230370 h 2984464"/>
              <a:gd name="connsiteX8773" fmla="*/ 2265807 w 3916489"/>
              <a:gd name="connsiteY8773" fmla="*/ 2230370 h 2984464"/>
              <a:gd name="connsiteX8774" fmla="*/ 2264569 w 3916489"/>
              <a:gd name="connsiteY8774" fmla="*/ 2229895 h 2984464"/>
              <a:gd name="connsiteX8775" fmla="*/ 2262283 w 3916489"/>
              <a:gd name="connsiteY8775" fmla="*/ 2228280 h 2984464"/>
              <a:gd name="connsiteX8776" fmla="*/ 2261140 w 3916489"/>
              <a:gd name="connsiteY8776" fmla="*/ 2227805 h 2984464"/>
              <a:gd name="connsiteX8777" fmla="*/ 2259807 w 3916489"/>
              <a:gd name="connsiteY8777" fmla="*/ 2228090 h 2984464"/>
              <a:gd name="connsiteX8778" fmla="*/ 2258759 w 3916489"/>
              <a:gd name="connsiteY8778" fmla="*/ 2229135 h 2984464"/>
              <a:gd name="connsiteX8779" fmla="*/ 2257901 w 3916489"/>
              <a:gd name="connsiteY8779" fmla="*/ 2230370 h 2984464"/>
              <a:gd name="connsiteX8780" fmla="*/ 2256949 w 3916489"/>
              <a:gd name="connsiteY8780" fmla="*/ 2231320 h 2984464"/>
              <a:gd name="connsiteX8781" fmla="*/ 2255711 w 3916489"/>
              <a:gd name="connsiteY8781" fmla="*/ 2231605 h 2984464"/>
              <a:gd name="connsiteX8782" fmla="*/ 2253139 w 3916489"/>
              <a:gd name="connsiteY8782" fmla="*/ 2231035 h 2984464"/>
              <a:gd name="connsiteX8783" fmla="*/ 2251805 w 3916489"/>
              <a:gd name="connsiteY8783" fmla="*/ 2231320 h 2984464"/>
              <a:gd name="connsiteX8784" fmla="*/ 2251805 w 3916489"/>
              <a:gd name="connsiteY8784" fmla="*/ 2231700 h 2984464"/>
              <a:gd name="connsiteX8785" fmla="*/ 2251424 w 3916489"/>
              <a:gd name="connsiteY8785" fmla="*/ 2233599 h 2984464"/>
              <a:gd name="connsiteX8786" fmla="*/ 2251234 w 3916489"/>
              <a:gd name="connsiteY8786" fmla="*/ 2234074 h 2984464"/>
              <a:gd name="connsiteX8787" fmla="*/ 2248853 w 3916489"/>
              <a:gd name="connsiteY8787" fmla="*/ 2235784 h 2984464"/>
              <a:gd name="connsiteX8788" fmla="*/ 2245519 w 3916489"/>
              <a:gd name="connsiteY8788" fmla="*/ 2239299 h 2984464"/>
              <a:gd name="connsiteX8789" fmla="*/ 2248091 w 3916489"/>
              <a:gd name="connsiteY8789" fmla="*/ 2241008 h 2984464"/>
              <a:gd name="connsiteX8790" fmla="*/ 2248853 w 3916489"/>
              <a:gd name="connsiteY8790" fmla="*/ 2241863 h 2984464"/>
              <a:gd name="connsiteX8791" fmla="*/ 2244947 w 3916489"/>
              <a:gd name="connsiteY8791" fmla="*/ 2240533 h 2984464"/>
              <a:gd name="connsiteX8792" fmla="*/ 2240947 w 3916489"/>
              <a:gd name="connsiteY8792" fmla="*/ 2240153 h 2984464"/>
              <a:gd name="connsiteX8793" fmla="*/ 2240375 w 3916489"/>
              <a:gd name="connsiteY8793" fmla="*/ 2241293 h 2984464"/>
              <a:gd name="connsiteX8794" fmla="*/ 2241328 w 3916489"/>
              <a:gd name="connsiteY8794" fmla="*/ 2246517 h 2984464"/>
              <a:gd name="connsiteX8795" fmla="*/ 2240566 w 3916489"/>
              <a:gd name="connsiteY8795" fmla="*/ 2247847 h 2984464"/>
              <a:gd name="connsiteX8796" fmla="*/ 2239232 w 3916489"/>
              <a:gd name="connsiteY8796" fmla="*/ 2245093 h 2984464"/>
              <a:gd name="connsiteX8797" fmla="*/ 2238661 w 3916489"/>
              <a:gd name="connsiteY8797" fmla="*/ 2244428 h 2984464"/>
              <a:gd name="connsiteX8798" fmla="*/ 2237708 w 3916489"/>
              <a:gd name="connsiteY8798" fmla="*/ 2244523 h 2984464"/>
              <a:gd name="connsiteX8799" fmla="*/ 2236280 w 3916489"/>
              <a:gd name="connsiteY8799" fmla="*/ 2245758 h 2984464"/>
              <a:gd name="connsiteX8800" fmla="*/ 2234089 w 3916489"/>
              <a:gd name="connsiteY8800" fmla="*/ 2246708 h 2984464"/>
              <a:gd name="connsiteX8801" fmla="*/ 2232755 w 3916489"/>
              <a:gd name="connsiteY8801" fmla="*/ 2248322 h 2984464"/>
              <a:gd name="connsiteX8802" fmla="*/ 2231708 w 3916489"/>
              <a:gd name="connsiteY8802" fmla="*/ 2250602 h 2984464"/>
              <a:gd name="connsiteX8803" fmla="*/ 2231136 w 3916489"/>
              <a:gd name="connsiteY8803" fmla="*/ 2253071 h 2984464"/>
              <a:gd name="connsiteX8804" fmla="*/ 2232089 w 3916489"/>
              <a:gd name="connsiteY8804" fmla="*/ 2254306 h 2984464"/>
              <a:gd name="connsiteX8805" fmla="*/ 2231422 w 3916489"/>
              <a:gd name="connsiteY8805" fmla="*/ 2255066 h 2984464"/>
              <a:gd name="connsiteX8806" fmla="*/ 2229231 w 3916489"/>
              <a:gd name="connsiteY8806" fmla="*/ 2256111 h 2984464"/>
              <a:gd name="connsiteX8807" fmla="*/ 2226469 w 3916489"/>
              <a:gd name="connsiteY8807" fmla="*/ 2259151 h 2984464"/>
              <a:gd name="connsiteX8808" fmla="*/ 2227421 w 3916489"/>
              <a:gd name="connsiteY8808" fmla="*/ 2260955 h 2984464"/>
              <a:gd name="connsiteX8809" fmla="*/ 2227802 w 3916489"/>
              <a:gd name="connsiteY8809" fmla="*/ 2263330 h 2984464"/>
              <a:gd name="connsiteX8810" fmla="*/ 2227421 w 3916489"/>
              <a:gd name="connsiteY8810" fmla="*/ 2265515 h 2984464"/>
              <a:gd name="connsiteX8811" fmla="*/ 2226088 w 3916489"/>
              <a:gd name="connsiteY8811" fmla="*/ 2266940 h 2984464"/>
              <a:gd name="connsiteX8812" fmla="*/ 2226088 w 3916489"/>
              <a:gd name="connsiteY8812" fmla="*/ 2267794 h 2984464"/>
              <a:gd name="connsiteX8813" fmla="*/ 2226755 w 3916489"/>
              <a:gd name="connsiteY8813" fmla="*/ 2268079 h 2984464"/>
              <a:gd name="connsiteX8814" fmla="*/ 2227326 w 3916489"/>
              <a:gd name="connsiteY8814" fmla="*/ 2268554 h 2984464"/>
              <a:gd name="connsiteX8815" fmla="*/ 2227707 w 3916489"/>
              <a:gd name="connsiteY8815" fmla="*/ 2269314 h 2984464"/>
              <a:gd name="connsiteX8816" fmla="*/ 2227993 w 3916489"/>
              <a:gd name="connsiteY8816" fmla="*/ 2270359 h 2984464"/>
              <a:gd name="connsiteX8817" fmla="*/ 2225993 w 3916489"/>
              <a:gd name="connsiteY8817" fmla="*/ 2269694 h 2984464"/>
              <a:gd name="connsiteX8818" fmla="*/ 2224183 w 3916489"/>
              <a:gd name="connsiteY8818" fmla="*/ 2268554 h 2984464"/>
              <a:gd name="connsiteX8819" fmla="*/ 2222564 w 3916489"/>
              <a:gd name="connsiteY8819" fmla="*/ 2268079 h 2984464"/>
              <a:gd name="connsiteX8820" fmla="*/ 2221040 w 3916489"/>
              <a:gd name="connsiteY8820" fmla="*/ 2269504 h 2984464"/>
              <a:gd name="connsiteX8821" fmla="*/ 2221802 w 3916489"/>
              <a:gd name="connsiteY8821" fmla="*/ 2270834 h 2984464"/>
              <a:gd name="connsiteX8822" fmla="*/ 2223611 w 3916489"/>
              <a:gd name="connsiteY8822" fmla="*/ 2272164 h 2984464"/>
              <a:gd name="connsiteX8823" fmla="*/ 2224564 w 3916489"/>
              <a:gd name="connsiteY8823" fmla="*/ 2273399 h 2984464"/>
              <a:gd name="connsiteX8824" fmla="*/ 2224754 w 3916489"/>
              <a:gd name="connsiteY8824" fmla="*/ 2275013 h 2984464"/>
              <a:gd name="connsiteX8825" fmla="*/ 2223897 w 3916489"/>
              <a:gd name="connsiteY8825" fmla="*/ 2275963 h 2984464"/>
              <a:gd name="connsiteX8826" fmla="*/ 2222564 w 3916489"/>
              <a:gd name="connsiteY8826" fmla="*/ 2276343 h 2984464"/>
              <a:gd name="connsiteX8827" fmla="*/ 2221516 w 3916489"/>
              <a:gd name="connsiteY8827" fmla="*/ 2276343 h 2984464"/>
              <a:gd name="connsiteX8828" fmla="*/ 2222849 w 3916489"/>
              <a:gd name="connsiteY8828" fmla="*/ 2278623 h 2984464"/>
              <a:gd name="connsiteX8829" fmla="*/ 2225040 w 3916489"/>
              <a:gd name="connsiteY8829" fmla="*/ 2278528 h 2984464"/>
              <a:gd name="connsiteX8830" fmla="*/ 2227421 w 3916489"/>
              <a:gd name="connsiteY8830" fmla="*/ 2277578 h 2984464"/>
              <a:gd name="connsiteX8831" fmla="*/ 2229517 w 3916489"/>
              <a:gd name="connsiteY8831" fmla="*/ 2277198 h 2984464"/>
              <a:gd name="connsiteX8832" fmla="*/ 2229612 w 3916489"/>
              <a:gd name="connsiteY8832" fmla="*/ 2277483 h 2984464"/>
              <a:gd name="connsiteX8833" fmla="*/ 2229612 w 3916489"/>
              <a:gd name="connsiteY8833" fmla="*/ 2278053 h 2984464"/>
              <a:gd name="connsiteX8834" fmla="*/ 2229803 w 3916489"/>
              <a:gd name="connsiteY8834" fmla="*/ 2278623 h 2984464"/>
              <a:gd name="connsiteX8835" fmla="*/ 2230469 w 3916489"/>
              <a:gd name="connsiteY8835" fmla="*/ 2278908 h 2984464"/>
              <a:gd name="connsiteX8836" fmla="*/ 2233708 w 3916489"/>
              <a:gd name="connsiteY8836" fmla="*/ 2279003 h 2984464"/>
              <a:gd name="connsiteX8837" fmla="*/ 2234660 w 3916489"/>
              <a:gd name="connsiteY8837" fmla="*/ 2279478 h 2984464"/>
              <a:gd name="connsiteX8838" fmla="*/ 2235422 w 3916489"/>
              <a:gd name="connsiteY8838" fmla="*/ 2280427 h 2984464"/>
              <a:gd name="connsiteX8839" fmla="*/ 2235708 w 3916489"/>
              <a:gd name="connsiteY8839" fmla="*/ 2281947 h 2984464"/>
              <a:gd name="connsiteX8840" fmla="*/ 2236280 w 3916489"/>
              <a:gd name="connsiteY8840" fmla="*/ 2283942 h 2984464"/>
              <a:gd name="connsiteX8841" fmla="*/ 2239042 w 3916489"/>
              <a:gd name="connsiteY8841" fmla="*/ 2288691 h 2984464"/>
              <a:gd name="connsiteX8842" fmla="*/ 2239994 w 3916489"/>
              <a:gd name="connsiteY8842" fmla="*/ 2290971 h 2984464"/>
              <a:gd name="connsiteX8843" fmla="*/ 2240185 w 3916489"/>
              <a:gd name="connsiteY8843" fmla="*/ 2293725 h 2984464"/>
              <a:gd name="connsiteX8844" fmla="*/ 2240090 w 3916489"/>
              <a:gd name="connsiteY8844" fmla="*/ 2298855 h 2984464"/>
              <a:gd name="connsiteX8845" fmla="*/ 2241233 w 3916489"/>
              <a:gd name="connsiteY8845" fmla="*/ 2303224 h 2984464"/>
              <a:gd name="connsiteX8846" fmla="*/ 2240947 w 3916489"/>
              <a:gd name="connsiteY8846" fmla="*/ 2305979 h 2984464"/>
              <a:gd name="connsiteX8847" fmla="*/ 2240471 w 3916489"/>
              <a:gd name="connsiteY8847" fmla="*/ 2308829 h 2984464"/>
              <a:gd name="connsiteX8848" fmla="*/ 2240280 w 3916489"/>
              <a:gd name="connsiteY8848" fmla="*/ 2312533 h 2984464"/>
              <a:gd name="connsiteX8849" fmla="*/ 2240185 w 3916489"/>
              <a:gd name="connsiteY8849" fmla="*/ 2313388 h 2984464"/>
              <a:gd name="connsiteX8850" fmla="*/ 2240375 w 3916489"/>
              <a:gd name="connsiteY8850" fmla="*/ 2314053 h 2984464"/>
              <a:gd name="connsiteX8851" fmla="*/ 2241328 w 3916489"/>
              <a:gd name="connsiteY8851" fmla="*/ 2314243 h 2984464"/>
              <a:gd name="connsiteX8852" fmla="*/ 2243424 w 3916489"/>
              <a:gd name="connsiteY8852" fmla="*/ 2314243 h 2984464"/>
              <a:gd name="connsiteX8853" fmla="*/ 2244185 w 3916489"/>
              <a:gd name="connsiteY8853" fmla="*/ 2314527 h 2984464"/>
              <a:gd name="connsiteX8854" fmla="*/ 2245900 w 3916489"/>
              <a:gd name="connsiteY8854" fmla="*/ 2315667 h 2984464"/>
              <a:gd name="connsiteX8855" fmla="*/ 2248376 w 3916489"/>
              <a:gd name="connsiteY8855" fmla="*/ 2316332 h 2984464"/>
              <a:gd name="connsiteX8856" fmla="*/ 2249996 w 3916489"/>
              <a:gd name="connsiteY8856" fmla="*/ 2317472 h 2984464"/>
              <a:gd name="connsiteX8857" fmla="*/ 2254091 w 3916489"/>
              <a:gd name="connsiteY8857" fmla="*/ 2321747 h 2984464"/>
              <a:gd name="connsiteX8858" fmla="*/ 2255139 w 3916489"/>
              <a:gd name="connsiteY8858" fmla="*/ 2323171 h 2984464"/>
              <a:gd name="connsiteX8859" fmla="*/ 2255711 w 3916489"/>
              <a:gd name="connsiteY8859" fmla="*/ 2325166 h 2984464"/>
              <a:gd name="connsiteX8860" fmla="*/ 2255711 w 3916489"/>
              <a:gd name="connsiteY8860" fmla="*/ 2328586 h 2984464"/>
              <a:gd name="connsiteX8861" fmla="*/ 2255711 w 3916489"/>
              <a:gd name="connsiteY8861" fmla="*/ 2330960 h 2984464"/>
              <a:gd name="connsiteX8862" fmla="*/ 2256092 w 3916489"/>
              <a:gd name="connsiteY8862" fmla="*/ 2330960 h 2984464"/>
              <a:gd name="connsiteX8863" fmla="*/ 2257330 w 3916489"/>
              <a:gd name="connsiteY8863" fmla="*/ 2330390 h 2984464"/>
              <a:gd name="connsiteX8864" fmla="*/ 2257997 w 3916489"/>
              <a:gd name="connsiteY8864" fmla="*/ 2329915 h 2984464"/>
              <a:gd name="connsiteX8865" fmla="*/ 2260092 w 3916489"/>
              <a:gd name="connsiteY8865" fmla="*/ 2327921 h 2984464"/>
              <a:gd name="connsiteX8866" fmla="*/ 2260092 w 3916489"/>
              <a:gd name="connsiteY8866" fmla="*/ 2326971 h 2984464"/>
              <a:gd name="connsiteX8867" fmla="*/ 2259140 w 3916489"/>
              <a:gd name="connsiteY8867" fmla="*/ 2327541 h 2984464"/>
              <a:gd name="connsiteX8868" fmla="*/ 2257235 w 3916489"/>
              <a:gd name="connsiteY8868" fmla="*/ 2329155 h 2984464"/>
              <a:gd name="connsiteX8869" fmla="*/ 2256092 w 3916489"/>
              <a:gd name="connsiteY8869" fmla="*/ 2329535 h 2984464"/>
              <a:gd name="connsiteX8870" fmla="*/ 2255996 w 3916489"/>
              <a:gd name="connsiteY8870" fmla="*/ 2328681 h 2984464"/>
              <a:gd name="connsiteX8871" fmla="*/ 2256282 w 3916489"/>
              <a:gd name="connsiteY8871" fmla="*/ 2323551 h 2984464"/>
              <a:gd name="connsiteX8872" fmla="*/ 2257044 w 3916489"/>
              <a:gd name="connsiteY8872" fmla="*/ 2323931 h 2984464"/>
              <a:gd name="connsiteX8873" fmla="*/ 2257520 w 3916489"/>
              <a:gd name="connsiteY8873" fmla="*/ 2324691 h 2984464"/>
              <a:gd name="connsiteX8874" fmla="*/ 2257616 w 3916489"/>
              <a:gd name="connsiteY8874" fmla="*/ 2325736 h 2984464"/>
              <a:gd name="connsiteX8875" fmla="*/ 2257235 w 3916489"/>
              <a:gd name="connsiteY8875" fmla="*/ 2326971 h 2984464"/>
              <a:gd name="connsiteX8876" fmla="*/ 2258568 w 3916489"/>
              <a:gd name="connsiteY8876" fmla="*/ 2324406 h 2984464"/>
              <a:gd name="connsiteX8877" fmla="*/ 2259140 w 3916489"/>
              <a:gd name="connsiteY8877" fmla="*/ 2324691 h 2984464"/>
              <a:gd name="connsiteX8878" fmla="*/ 2259711 w 3916489"/>
              <a:gd name="connsiteY8878" fmla="*/ 2325166 h 2984464"/>
              <a:gd name="connsiteX8879" fmla="*/ 2260283 w 3916489"/>
              <a:gd name="connsiteY8879" fmla="*/ 2325451 h 2984464"/>
              <a:gd name="connsiteX8880" fmla="*/ 2260759 w 3916489"/>
              <a:gd name="connsiteY8880" fmla="*/ 2324881 h 2984464"/>
              <a:gd name="connsiteX8881" fmla="*/ 2261330 w 3916489"/>
              <a:gd name="connsiteY8881" fmla="*/ 2323361 h 2984464"/>
              <a:gd name="connsiteX8882" fmla="*/ 2261330 w 3916489"/>
              <a:gd name="connsiteY8882" fmla="*/ 2322221 h 2984464"/>
              <a:gd name="connsiteX8883" fmla="*/ 2260759 w 3916489"/>
              <a:gd name="connsiteY8883" fmla="*/ 2321272 h 2984464"/>
              <a:gd name="connsiteX8884" fmla="*/ 2259521 w 3916489"/>
              <a:gd name="connsiteY8884" fmla="*/ 2320132 h 2984464"/>
              <a:gd name="connsiteX8885" fmla="*/ 2263235 w 3916489"/>
              <a:gd name="connsiteY8885" fmla="*/ 2319752 h 2984464"/>
              <a:gd name="connsiteX8886" fmla="*/ 2264664 w 3916489"/>
              <a:gd name="connsiteY8886" fmla="*/ 2318707 h 2984464"/>
              <a:gd name="connsiteX8887" fmla="*/ 2265617 w 3916489"/>
              <a:gd name="connsiteY8887" fmla="*/ 2316712 h 2984464"/>
              <a:gd name="connsiteX8888" fmla="*/ 2265712 w 3916489"/>
              <a:gd name="connsiteY8888" fmla="*/ 2315667 h 2984464"/>
              <a:gd name="connsiteX8889" fmla="*/ 2265521 w 3916489"/>
              <a:gd name="connsiteY8889" fmla="*/ 2312913 h 2984464"/>
              <a:gd name="connsiteX8890" fmla="*/ 2265712 w 3916489"/>
              <a:gd name="connsiteY8890" fmla="*/ 2311488 h 2984464"/>
              <a:gd name="connsiteX8891" fmla="*/ 2266093 w 3916489"/>
              <a:gd name="connsiteY8891" fmla="*/ 2310253 h 2984464"/>
              <a:gd name="connsiteX8892" fmla="*/ 2267617 w 3916489"/>
              <a:gd name="connsiteY8892" fmla="*/ 2307119 h 2984464"/>
              <a:gd name="connsiteX8893" fmla="*/ 2268950 w 3916489"/>
              <a:gd name="connsiteY8893" fmla="*/ 2303129 h 2984464"/>
              <a:gd name="connsiteX8894" fmla="*/ 2269522 w 3916489"/>
              <a:gd name="connsiteY8894" fmla="*/ 2300470 h 2984464"/>
              <a:gd name="connsiteX8895" fmla="*/ 2269522 w 3916489"/>
              <a:gd name="connsiteY8895" fmla="*/ 2298475 h 2984464"/>
              <a:gd name="connsiteX8896" fmla="*/ 2268379 w 3916489"/>
              <a:gd name="connsiteY8896" fmla="*/ 2297240 h 2984464"/>
              <a:gd name="connsiteX8897" fmla="*/ 2258092 w 3916489"/>
              <a:gd name="connsiteY8897" fmla="*/ 2298000 h 2984464"/>
              <a:gd name="connsiteX8898" fmla="*/ 2256377 w 3916489"/>
              <a:gd name="connsiteY8898" fmla="*/ 2298855 h 2984464"/>
              <a:gd name="connsiteX8899" fmla="*/ 2254853 w 3916489"/>
              <a:gd name="connsiteY8899" fmla="*/ 2300660 h 2984464"/>
              <a:gd name="connsiteX8900" fmla="*/ 2252949 w 3916489"/>
              <a:gd name="connsiteY8900" fmla="*/ 2304079 h 2984464"/>
              <a:gd name="connsiteX8901" fmla="*/ 2251901 w 3916489"/>
              <a:gd name="connsiteY8901" fmla="*/ 2305314 h 2984464"/>
              <a:gd name="connsiteX8902" fmla="*/ 2250282 w 3916489"/>
              <a:gd name="connsiteY8902" fmla="*/ 2306264 h 2984464"/>
              <a:gd name="connsiteX8903" fmla="*/ 2248376 w 3916489"/>
              <a:gd name="connsiteY8903" fmla="*/ 2306454 h 2984464"/>
              <a:gd name="connsiteX8904" fmla="*/ 2246662 w 3916489"/>
              <a:gd name="connsiteY8904" fmla="*/ 2305599 h 2984464"/>
              <a:gd name="connsiteX8905" fmla="*/ 2245138 w 3916489"/>
              <a:gd name="connsiteY8905" fmla="*/ 2303889 h 2984464"/>
              <a:gd name="connsiteX8906" fmla="*/ 2243519 w 3916489"/>
              <a:gd name="connsiteY8906" fmla="*/ 2301609 h 2984464"/>
              <a:gd name="connsiteX8907" fmla="*/ 2242757 w 3916489"/>
              <a:gd name="connsiteY8907" fmla="*/ 2298570 h 2984464"/>
              <a:gd name="connsiteX8908" fmla="*/ 2244566 w 3916489"/>
              <a:gd name="connsiteY8908" fmla="*/ 2297240 h 2984464"/>
              <a:gd name="connsiteX8909" fmla="*/ 2248472 w 3916489"/>
              <a:gd name="connsiteY8909" fmla="*/ 2296860 h 2984464"/>
              <a:gd name="connsiteX8910" fmla="*/ 2249424 w 3916489"/>
              <a:gd name="connsiteY8910" fmla="*/ 2296290 h 2984464"/>
              <a:gd name="connsiteX8911" fmla="*/ 2251043 w 3916489"/>
              <a:gd name="connsiteY8911" fmla="*/ 2294675 h 2984464"/>
              <a:gd name="connsiteX8912" fmla="*/ 2251901 w 3916489"/>
              <a:gd name="connsiteY8912" fmla="*/ 2294295 h 2984464"/>
              <a:gd name="connsiteX8913" fmla="*/ 2256092 w 3916489"/>
              <a:gd name="connsiteY8913" fmla="*/ 2294295 h 2984464"/>
              <a:gd name="connsiteX8914" fmla="*/ 2260092 w 3916489"/>
              <a:gd name="connsiteY8914" fmla="*/ 2293441 h 2984464"/>
              <a:gd name="connsiteX8915" fmla="*/ 2264569 w 3916489"/>
              <a:gd name="connsiteY8915" fmla="*/ 2294486 h 2984464"/>
              <a:gd name="connsiteX8916" fmla="*/ 2268284 w 3916489"/>
              <a:gd name="connsiteY8916" fmla="*/ 2294295 h 2984464"/>
              <a:gd name="connsiteX8917" fmla="*/ 2269046 w 3916489"/>
              <a:gd name="connsiteY8917" fmla="*/ 2294675 h 2984464"/>
              <a:gd name="connsiteX8918" fmla="*/ 2270284 w 3916489"/>
              <a:gd name="connsiteY8918" fmla="*/ 2296480 h 2984464"/>
              <a:gd name="connsiteX8919" fmla="*/ 2270855 w 3916489"/>
              <a:gd name="connsiteY8919" fmla="*/ 2296860 h 2984464"/>
              <a:gd name="connsiteX8920" fmla="*/ 2279333 w 3916489"/>
              <a:gd name="connsiteY8920" fmla="*/ 2297810 h 2984464"/>
              <a:gd name="connsiteX8921" fmla="*/ 2271046 w 3916489"/>
              <a:gd name="connsiteY8921" fmla="*/ 2304554 h 2984464"/>
              <a:gd name="connsiteX8922" fmla="*/ 2268950 w 3916489"/>
              <a:gd name="connsiteY8922" fmla="*/ 2308164 h 2984464"/>
              <a:gd name="connsiteX8923" fmla="*/ 2268474 w 3916489"/>
              <a:gd name="connsiteY8923" fmla="*/ 2309968 h 2984464"/>
              <a:gd name="connsiteX8924" fmla="*/ 2268188 w 3916489"/>
              <a:gd name="connsiteY8924" fmla="*/ 2310538 h 2984464"/>
              <a:gd name="connsiteX8925" fmla="*/ 2267236 w 3916489"/>
              <a:gd name="connsiteY8925" fmla="*/ 2311773 h 2984464"/>
              <a:gd name="connsiteX8926" fmla="*/ 2267045 w 3916489"/>
              <a:gd name="connsiteY8926" fmla="*/ 2312438 h 2984464"/>
              <a:gd name="connsiteX8927" fmla="*/ 2267331 w 3916489"/>
              <a:gd name="connsiteY8927" fmla="*/ 2313483 h 2984464"/>
              <a:gd name="connsiteX8928" fmla="*/ 2268665 w 3916489"/>
              <a:gd name="connsiteY8928" fmla="*/ 2314623 h 2984464"/>
              <a:gd name="connsiteX8929" fmla="*/ 2269712 w 3916489"/>
              <a:gd name="connsiteY8929" fmla="*/ 2317282 h 2984464"/>
              <a:gd name="connsiteX8930" fmla="*/ 2271427 w 3916489"/>
              <a:gd name="connsiteY8930" fmla="*/ 2315952 h 2984464"/>
              <a:gd name="connsiteX8931" fmla="*/ 2273141 w 3916489"/>
              <a:gd name="connsiteY8931" fmla="*/ 2313388 h 2984464"/>
              <a:gd name="connsiteX8932" fmla="*/ 2275999 w 3916489"/>
              <a:gd name="connsiteY8932" fmla="*/ 2307973 h 2984464"/>
              <a:gd name="connsiteX8933" fmla="*/ 2278285 w 3916489"/>
              <a:gd name="connsiteY8933" fmla="*/ 2305124 h 2984464"/>
              <a:gd name="connsiteX8934" fmla="*/ 2286191 w 3916489"/>
              <a:gd name="connsiteY8934" fmla="*/ 2297810 h 2984464"/>
              <a:gd name="connsiteX8935" fmla="*/ 2287905 w 3916489"/>
              <a:gd name="connsiteY8935" fmla="*/ 2297050 h 2984464"/>
              <a:gd name="connsiteX8936" fmla="*/ 2288762 w 3916489"/>
              <a:gd name="connsiteY8936" fmla="*/ 2296195 h 2984464"/>
              <a:gd name="connsiteX8937" fmla="*/ 2289048 w 3916489"/>
              <a:gd name="connsiteY8937" fmla="*/ 2294866 h 2984464"/>
              <a:gd name="connsiteX8938" fmla="*/ 2289810 w 3916489"/>
              <a:gd name="connsiteY8938" fmla="*/ 2293631 h 2984464"/>
              <a:gd name="connsiteX8939" fmla="*/ 2291334 w 3916489"/>
              <a:gd name="connsiteY8939" fmla="*/ 2294106 h 2984464"/>
              <a:gd name="connsiteX8940" fmla="*/ 2294287 w 3916489"/>
              <a:gd name="connsiteY8940" fmla="*/ 2296195 h 2984464"/>
              <a:gd name="connsiteX8941" fmla="*/ 2294287 w 3916489"/>
              <a:gd name="connsiteY8941" fmla="*/ 2296955 h 2984464"/>
              <a:gd name="connsiteX8942" fmla="*/ 2292572 w 3916489"/>
              <a:gd name="connsiteY8942" fmla="*/ 2297145 h 2984464"/>
              <a:gd name="connsiteX8943" fmla="*/ 2291810 w 3916489"/>
              <a:gd name="connsiteY8943" fmla="*/ 2297430 h 2984464"/>
              <a:gd name="connsiteX8944" fmla="*/ 2290953 w 3916489"/>
              <a:gd name="connsiteY8944" fmla="*/ 2297905 h 2984464"/>
              <a:gd name="connsiteX8945" fmla="*/ 2290477 w 3916489"/>
              <a:gd name="connsiteY8945" fmla="*/ 2298570 h 2984464"/>
              <a:gd name="connsiteX8946" fmla="*/ 2289429 w 3916489"/>
              <a:gd name="connsiteY8946" fmla="*/ 2300185 h 2984464"/>
              <a:gd name="connsiteX8947" fmla="*/ 2288858 w 3916489"/>
              <a:gd name="connsiteY8947" fmla="*/ 2300564 h 2984464"/>
              <a:gd name="connsiteX8948" fmla="*/ 2287810 w 3916489"/>
              <a:gd name="connsiteY8948" fmla="*/ 2300945 h 2984464"/>
              <a:gd name="connsiteX8949" fmla="*/ 2284571 w 3916489"/>
              <a:gd name="connsiteY8949" fmla="*/ 2302939 h 2984464"/>
              <a:gd name="connsiteX8950" fmla="*/ 2283428 w 3916489"/>
              <a:gd name="connsiteY8950" fmla="*/ 2303889 h 2984464"/>
              <a:gd name="connsiteX8951" fmla="*/ 2282571 w 3916489"/>
              <a:gd name="connsiteY8951" fmla="*/ 2305314 h 2984464"/>
              <a:gd name="connsiteX8952" fmla="*/ 2281333 w 3916489"/>
              <a:gd name="connsiteY8952" fmla="*/ 2308543 h 2984464"/>
              <a:gd name="connsiteX8953" fmla="*/ 2279714 w 3916489"/>
              <a:gd name="connsiteY8953" fmla="*/ 2311868 h 2984464"/>
              <a:gd name="connsiteX8954" fmla="*/ 2279142 w 3916489"/>
              <a:gd name="connsiteY8954" fmla="*/ 2313578 h 2984464"/>
              <a:gd name="connsiteX8955" fmla="*/ 2278666 w 3916489"/>
              <a:gd name="connsiteY8955" fmla="*/ 2315477 h 2984464"/>
              <a:gd name="connsiteX8956" fmla="*/ 2278380 w 3916489"/>
              <a:gd name="connsiteY8956" fmla="*/ 2317567 h 2984464"/>
              <a:gd name="connsiteX8957" fmla="*/ 2281809 w 3916489"/>
              <a:gd name="connsiteY8957" fmla="*/ 2317662 h 2984464"/>
              <a:gd name="connsiteX8958" fmla="*/ 2283524 w 3916489"/>
              <a:gd name="connsiteY8958" fmla="*/ 2317187 h 2984464"/>
              <a:gd name="connsiteX8959" fmla="*/ 2284857 w 3916489"/>
              <a:gd name="connsiteY8959" fmla="*/ 2315857 h 2984464"/>
              <a:gd name="connsiteX8960" fmla="*/ 2285333 w 3916489"/>
              <a:gd name="connsiteY8960" fmla="*/ 2313958 h 2984464"/>
              <a:gd name="connsiteX8961" fmla="*/ 2285810 w 3916489"/>
              <a:gd name="connsiteY8961" fmla="*/ 2311488 h 2984464"/>
              <a:gd name="connsiteX8962" fmla="*/ 2286476 w 3916489"/>
              <a:gd name="connsiteY8962" fmla="*/ 2309873 h 2984464"/>
              <a:gd name="connsiteX8963" fmla="*/ 2287619 w 3916489"/>
              <a:gd name="connsiteY8963" fmla="*/ 2310633 h 2984464"/>
              <a:gd name="connsiteX8964" fmla="*/ 2287905 w 3916489"/>
              <a:gd name="connsiteY8964" fmla="*/ 2312628 h 2984464"/>
              <a:gd name="connsiteX8965" fmla="*/ 2286286 w 3916489"/>
              <a:gd name="connsiteY8965" fmla="*/ 2315857 h 2984464"/>
              <a:gd name="connsiteX8966" fmla="*/ 2286667 w 3916489"/>
              <a:gd name="connsiteY8966" fmla="*/ 2316712 h 2984464"/>
              <a:gd name="connsiteX8967" fmla="*/ 2287715 w 3916489"/>
              <a:gd name="connsiteY8967" fmla="*/ 2316332 h 2984464"/>
              <a:gd name="connsiteX8968" fmla="*/ 2291334 w 3916489"/>
              <a:gd name="connsiteY8968" fmla="*/ 2312438 h 2984464"/>
              <a:gd name="connsiteX8969" fmla="*/ 2291715 w 3916489"/>
              <a:gd name="connsiteY8969" fmla="*/ 2313293 h 2984464"/>
              <a:gd name="connsiteX8970" fmla="*/ 2289239 w 3916489"/>
              <a:gd name="connsiteY8970" fmla="*/ 2316617 h 2984464"/>
              <a:gd name="connsiteX8971" fmla="*/ 2283905 w 3916489"/>
              <a:gd name="connsiteY8971" fmla="*/ 2321651 h 2984464"/>
              <a:gd name="connsiteX8972" fmla="*/ 2280952 w 3916489"/>
              <a:gd name="connsiteY8972" fmla="*/ 2323646 h 2984464"/>
              <a:gd name="connsiteX8973" fmla="*/ 2279333 w 3916489"/>
              <a:gd name="connsiteY8973" fmla="*/ 2324216 h 2984464"/>
              <a:gd name="connsiteX8974" fmla="*/ 2278475 w 3916489"/>
              <a:gd name="connsiteY8974" fmla="*/ 2324786 h 2984464"/>
              <a:gd name="connsiteX8975" fmla="*/ 2277904 w 3916489"/>
              <a:gd name="connsiteY8975" fmla="*/ 2326401 h 2984464"/>
              <a:gd name="connsiteX8976" fmla="*/ 2276285 w 3916489"/>
              <a:gd name="connsiteY8976" fmla="*/ 2328870 h 2984464"/>
              <a:gd name="connsiteX8977" fmla="*/ 2271999 w 3916489"/>
              <a:gd name="connsiteY8977" fmla="*/ 2332005 h 2984464"/>
              <a:gd name="connsiteX8978" fmla="*/ 2267426 w 3916489"/>
              <a:gd name="connsiteY8978" fmla="*/ 2339604 h 2984464"/>
              <a:gd name="connsiteX8979" fmla="*/ 2266950 w 3916489"/>
              <a:gd name="connsiteY8979" fmla="*/ 2341124 h 2984464"/>
              <a:gd name="connsiteX8980" fmla="*/ 2266665 w 3916489"/>
              <a:gd name="connsiteY8980" fmla="*/ 2342548 h 2984464"/>
              <a:gd name="connsiteX8981" fmla="*/ 2266283 w 3916489"/>
              <a:gd name="connsiteY8981" fmla="*/ 2343403 h 2984464"/>
              <a:gd name="connsiteX8982" fmla="*/ 2266188 w 3916489"/>
              <a:gd name="connsiteY8982" fmla="*/ 2344068 h 2984464"/>
              <a:gd name="connsiteX8983" fmla="*/ 2266950 w 3916489"/>
              <a:gd name="connsiteY8983" fmla="*/ 2344923 h 2984464"/>
              <a:gd name="connsiteX8984" fmla="*/ 2267998 w 3916489"/>
              <a:gd name="connsiteY8984" fmla="*/ 2345208 h 2984464"/>
              <a:gd name="connsiteX8985" fmla="*/ 2268950 w 3916489"/>
              <a:gd name="connsiteY8985" fmla="*/ 2344828 h 2984464"/>
              <a:gd name="connsiteX8986" fmla="*/ 2270760 w 3916489"/>
              <a:gd name="connsiteY8986" fmla="*/ 2343308 h 2984464"/>
              <a:gd name="connsiteX8987" fmla="*/ 2272665 w 3916489"/>
              <a:gd name="connsiteY8987" fmla="*/ 2342644 h 2984464"/>
              <a:gd name="connsiteX8988" fmla="*/ 2273999 w 3916489"/>
              <a:gd name="connsiteY8988" fmla="*/ 2343308 h 2984464"/>
              <a:gd name="connsiteX8989" fmla="*/ 2275332 w 3916489"/>
              <a:gd name="connsiteY8989" fmla="*/ 2344353 h 2984464"/>
              <a:gd name="connsiteX8990" fmla="*/ 2277237 w 3916489"/>
              <a:gd name="connsiteY8990" fmla="*/ 2344923 h 2984464"/>
              <a:gd name="connsiteX8991" fmla="*/ 2278952 w 3916489"/>
              <a:gd name="connsiteY8991" fmla="*/ 2344353 h 2984464"/>
              <a:gd name="connsiteX8992" fmla="*/ 2280380 w 3916489"/>
              <a:gd name="connsiteY8992" fmla="*/ 2343023 h 2984464"/>
              <a:gd name="connsiteX8993" fmla="*/ 2282857 w 3916489"/>
              <a:gd name="connsiteY8993" fmla="*/ 2339794 h 2984464"/>
              <a:gd name="connsiteX8994" fmla="*/ 2285524 w 3916489"/>
              <a:gd name="connsiteY8994" fmla="*/ 2337704 h 2984464"/>
              <a:gd name="connsiteX8995" fmla="*/ 2286572 w 3916489"/>
              <a:gd name="connsiteY8995" fmla="*/ 2336184 h 2984464"/>
              <a:gd name="connsiteX8996" fmla="*/ 2287048 w 3916489"/>
              <a:gd name="connsiteY8996" fmla="*/ 2333525 h 2984464"/>
              <a:gd name="connsiteX8997" fmla="*/ 2287429 w 3916489"/>
              <a:gd name="connsiteY8997" fmla="*/ 2332480 h 2984464"/>
              <a:gd name="connsiteX8998" fmla="*/ 2288286 w 3916489"/>
              <a:gd name="connsiteY8998" fmla="*/ 2332100 h 2984464"/>
              <a:gd name="connsiteX8999" fmla="*/ 2290191 w 3916489"/>
              <a:gd name="connsiteY8999" fmla="*/ 2332195 h 2984464"/>
              <a:gd name="connsiteX9000" fmla="*/ 2290858 w 3916489"/>
              <a:gd name="connsiteY9000" fmla="*/ 2332860 h 2984464"/>
              <a:gd name="connsiteX9001" fmla="*/ 2291239 w 3916489"/>
              <a:gd name="connsiteY9001" fmla="*/ 2333050 h 2984464"/>
              <a:gd name="connsiteX9002" fmla="*/ 2291620 w 3916489"/>
              <a:gd name="connsiteY9002" fmla="*/ 2332765 h 2984464"/>
              <a:gd name="connsiteX9003" fmla="*/ 2291810 w 3916489"/>
              <a:gd name="connsiteY9003" fmla="*/ 2331625 h 2984464"/>
              <a:gd name="connsiteX9004" fmla="*/ 2292191 w 3916489"/>
              <a:gd name="connsiteY9004" fmla="*/ 2331245 h 2984464"/>
              <a:gd name="connsiteX9005" fmla="*/ 2296097 w 3916489"/>
              <a:gd name="connsiteY9005" fmla="*/ 2330390 h 2984464"/>
              <a:gd name="connsiteX9006" fmla="*/ 2296668 w 3916489"/>
              <a:gd name="connsiteY9006" fmla="*/ 2329820 h 2984464"/>
              <a:gd name="connsiteX9007" fmla="*/ 2297144 w 3916489"/>
              <a:gd name="connsiteY9007" fmla="*/ 2328681 h 2984464"/>
              <a:gd name="connsiteX9008" fmla="*/ 2297240 w 3916489"/>
              <a:gd name="connsiteY9008" fmla="*/ 2327541 h 2984464"/>
              <a:gd name="connsiteX9009" fmla="*/ 2296668 w 3916489"/>
              <a:gd name="connsiteY9009" fmla="*/ 2326971 h 2984464"/>
              <a:gd name="connsiteX9010" fmla="*/ 2292953 w 3916489"/>
              <a:gd name="connsiteY9010" fmla="*/ 2328490 h 2984464"/>
              <a:gd name="connsiteX9011" fmla="*/ 2291429 w 3916489"/>
              <a:gd name="connsiteY9011" fmla="*/ 2328205 h 2984464"/>
              <a:gd name="connsiteX9012" fmla="*/ 2292191 w 3916489"/>
              <a:gd name="connsiteY9012" fmla="*/ 2325356 h 2984464"/>
              <a:gd name="connsiteX9013" fmla="*/ 2294192 w 3916489"/>
              <a:gd name="connsiteY9013" fmla="*/ 2326781 h 2984464"/>
              <a:gd name="connsiteX9014" fmla="*/ 2295906 w 3916489"/>
              <a:gd name="connsiteY9014" fmla="*/ 2323646 h 2984464"/>
              <a:gd name="connsiteX9015" fmla="*/ 2298287 w 3916489"/>
              <a:gd name="connsiteY9015" fmla="*/ 2315952 h 2984464"/>
              <a:gd name="connsiteX9016" fmla="*/ 2298859 w 3916489"/>
              <a:gd name="connsiteY9016" fmla="*/ 2318232 h 2984464"/>
              <a:gd name="connsiteX9017" fmla="*/ 2298764 w 3916489"/>
              <a:gd name="connsiteY9017" fmla="*/ 2319847 h 2984464"/>
              <a:gd name="connsiteX9018" fmla="*/ 2299049 w 3916489"/>
              <a:gd name="connsiteY9018" fmla="*/ 2320797 h 2984464"/>
              <a:gd name="connsiteX9019" fmla="*/ 2300859 w 3916489"/>
              <a:gd name="connsiteY9019" fmla="*/ 2321177 h 2984464"/>
              <a:gd name="connsiteX9020" fmla="*/ 2301812 w 3916489"/>
              <a:gd name="connsiteY9020" fmla="*/ 2321082 h 2984464"/>
              <a:gd name="connsiteX9021" fmla="*/ 2302383 w 3916489"/>
              <a:gd name="connsiteY9021" fmla="*/ 2320702 h 2984464"/>
              <a:gd name="connsiteX9022" fmla="*/ 2303431 w 3916489"/>
              <a:gd name="connsiteY9022" fmla="*/ 2319467 h 2984464"/>
              <a:gd name="connsiteX9023" fmla="*/ 2303431 w 3916489"/>
              <a:gd name="connsiteY9023" fmla="*/ 2319182 h 2984464"/>
              <a:gd name="connsiteX9024" fmla="*/ 2303336 w 3916489"/>
              <a:gd name="connsiteY9024" fmla="*/ 2318042 h 2984464"/>
              <a:gd name="connsiteX9025" fmla="*/ 2303431 w 3916489"/>
              <a:gd name="connsiteY9025" fmla="*/ 2317662 h 2984464"/>
              <a:gd name="connsiteX9026" fmla="*/ 2303621 w 3916489"/>
              <a:gd name="connsiteY9026" fmla="*/ 2317567 h 2984464"/>
              <a:gd name="connsiteX9027" fmla="*/ 2304193 w 3916489"/>
              <a:gd name="connsiteY9027" fmla="*/ 2317757 h 2984464"/>
              <a:gd name="connsiteX9028" fmla="*/ 2304383 w 3916489"/>
              <a:gd name="connsiteY9028" fmla="*/ 2317662 h 2984464"/>
              <a:gd name="connsiteX9029" fmla="*/ 2306384 w 3916489"/>
              <a:gd name="connsiteY9029" fmla="*/ 2314718 h 2984464"/>
              <a:gd name="connsiteX9030" fmla="*/ 2306669 w 3916489"/>
              <a:gd name="connsiteY9030" fmla="*/ 2313198 h 2984464"/>
              <a:gd name="connsiteX9031" fmla="*/ 2305241 w 3916489"/>
              <a:gd name="connsiteY9031" fmla="*/ 2312533 h 2984464"/>
              <a:gd name="connsiteX9032" fmla="*/ 2298668 w 3916489"/>
              <a:gd name="connsiteY9032" fmla="*/ 2311773 h 2984464"/>
              <a:gd name="connsiteX9033" fmla="*/ 2299621 w 3916489"/>
              <a:gd name="connsiteY9033" fmla="*/ 2310538 h 2984464"/>
              <a:gd name="connsiteX9034" fmla="*/ 2300669 w 3916489"/>
              <a:gd name="connsiteY9034" fmla="*/ 2310348 h 2984464"/>
              <a:gd name="connsiteX9035" fmla="*/ 2301716 w 3916489"/>
              <a:gd name="connsiteY9035" fmla="*/ 2310443 h 2984464"/>
              <a:gd name="connsiteX9036" fmla="*/ 2302859 w 3916489"/>
              <a:gd name="connsiteY9036" fmla="*/ 2310158 h 2984464"/>
              <a:gd name="connsiteX9037" fmla="*/ 2303717 w 3916489"/>
              <a:gd name="connsiteY9037" fmla="*/ 2309303 h 2984464"/>
              <a:gd name="connsiteX9038" fmla="*/ 2304288 w 3916489"/>
              <a:gd name="connsiteY9038" fmla="*/ 2308164 h 2984464"/>
              <a:gd name="connsiteX9039" fmla="*/ 2304193 w 3916489"/>
              <a:gd name="connsiteY9039" fmla="*/ 2307119 h 2984464"/>
              <a:gd name="connsiteX9040" fmla="*/ 2303145 w 3916489"/>
              <a:gd name="connsiteY9040" fmla="*/ 2306739 h 2984464"/>
              <a:gd name="connsiteX9041" fmla="*/ 2292572 w 3916489"/>
              <a:gd name="connsiteY9041" fmla="*/ 2307594 h 2984464"/>
              <a:gd name="connsiteX9042" fmla="*/ 2292572 w 3916489"/>
              <a:gd name="connsiteY9042" fmla="*/ 2306739 h 2984464"/>
              <a:gd name="connsiteX9043" fmla="*/ 2296001 w 3916489"/>
              <a:gd name="connsiteY9043" fmla="*/ 2304839 h 2984464"/>
              <a:gd name="connsiteX9044" fmla="*/ 2306384 w 3916489"/>
              <a:gd name="connsiteY9044" fmla="*/ 2303319 h 2984464"/>
              <a:gd name="connsiteX9045" fmla="*/ 2309527 w 3916489"/>
              <a:gd name="connsiteY9045" fmla="*/ 2304459 h 2984464"/>
              <a:gd name="connsiteX9046" fmla="*/ 2310575 w 3916489"/>
              <a:gd name="connsiteY9046" fmla="*/ 2303889 h 2984464"/>
              <a:gd name="connsiteX9047" fmla="*/ 2310384 w 3916489"/>
              <a:gd name="connsiteY9047" fmla="*/ 2300755 h 2984464"/>
              <a:gd name="connsiteX9048" fmla="*/ 2309908 w 3916489"/>
              <a:gd name="connsiteY9048" fmla="*/ 2299615 h 2984464"/>
              <a:gd name="connsiteX9049" fmla="*/ 2309146 w 3916489"/>
              <a:gd name="connsiteY9049" fmla="*/ 2298475 h 2984464"/>
              <a:gd name="connsiteX9050" fmla="*/ 2308574 w 3916489"/>
              <a:gd name="connsiteY9050" fmla="*/ 2297335 h 2984464"/>
              <a:gd name="connsiteX9051" fmla="*/ 2308765 w 3916489"/>
              <a:gd name="connsiteY9051" fmla="*/ 2296005 h 2984464"/>
              <a:gd name="connsiteX9052" fmla="*/ 2310384 w 3916489"/>
              <a:gd name="connsiteY9052" fmla="*/ 2292111 h 2984464"/>
              <a:gd name="connsiteX9053" fmla="*/ 2309527 w 3916489"/>
              <a:gd name="connsiteY9053" fmla="*/ 2291826 h 2984464"/>
              <a:gd name="connsiteX9054" fmla="*/ 2307432 w 3916489"/>
              <a:gd name="connsiteY9054" fmla="*/ 2292586 h 2984464"/>
              <a:gd name="connsiteX9055" fmla="*/ 2307146 w 3916489"/>
              <a:gd name="connsiteY9055" fmla="*/ 2292111 h 2984464"/>
              <a:gd name="connsiteX9056" fmla="*/ 2307527 w 3916489"/>
              <a:gd name="connsiteY9056" fmla="*/ 2291161 h 2984464"/>
              <a:gd name="connsiteX9057" fmla="*/ 2308193 w 3916489"/>
              <a:gd name="connsiteY9057" fmla="*/ 2290686 h 2984464"/>
              <a:gd name="connsiteX9058" fmla="*/ 2309813 w 3916489"/>
              <a:gd name="connsiteY9058" fmla="*/ 2290401 h 2984464"/>
              <a:gd name="connsiteX9059" fmla="*/ 2311241 w 3916489"/>
              <a:gd name="connsiteY9059" fmla="*/ 2291161 h 2984464"/>
              <a:gd name="connsiteX9060" fmla="*/ 2311622 w 3916489"/>
              <a:gd name="connsiteY9060" fmla="*/ 2292871 h 2984464"/>
              <a:gd name="connsiteX9061" fmla="*/ 2311718 w 3916489"/>
              <a:gd name="connsiteY9061" fmla="*/ 2295055 h 2984464"/>
              <a:gd name="connsiteX9062" fmla="*/ 2312099 w 3916489"/>
              <a:gd name="connsiteY9062" fmla="*/ 2297145 h 2984464"/>
              <a:gd name="connsiteX9063" fmla="*/ 2313337 w 3916489"/>
              <a:gd name="connsiteY9063" fmla="*/ 2298475 h 2984464"/>
              <a:gd name="connsiteX9064" fmla="*/ 2314290 w 3916489"/>
              <a:gd name="connsiteY9064" fmla="*/ 2297430 h 2984464"/>
              <a:gd name="connsiteX9065" fmla="*/ 2315337 w 3916489"/>
              <a:gd name="connsiteY9065" fmla="*/ 2295530 h 2984464"/>
              <a:gd name="connsiteX9066" fmla="*/ 2316575 w 3916489"/>
              <a:gd name="connsiteY9066" fmla="*/ 2294581 h 2984464"/>
              <a:gd name="connsiteX9067" fmla="*/ 2318957 w 3916489"/>
              <a:gd name="connsiteY9067" fmla="*/ 2290781 h 2984464"/>
              <a:gd name="connsiteX9068" fmla="*/ 2318957 w 3916489"/>
              <a:gd name="connsiteY9068" fmla="*/ 2289926 h 2984464"/>
              <a:gd name="connsiteX9069" fmla="*/ 2318576 w 3916489"/>
              <a:gd name="connsiteY9069" fmla="*/ 2288786 h 2984464"/>
              <a:gd name="connsiteX9070" fmla="*/ 2317718 w 3916489"/>
              <a:gd name="connsiteY9070" fmla="*/ 2286792 h 2984464"/>
              <a:gd name="connsiteX9071" fmla="*/ 2318766 w 3916489"/>
              <a:gd name="connsiteY9071" fmla="*/ 2287266 h 2984464"/>
              <a:gd name="connsiteX9072" fmla="*/ 2320576 w 3916489"/>
              <a:gd name="connsiteY9072" fmla="*/ 2289166 h 2984464"/>
              <a:gd name="connsiteX9073" fmla="*/ 2321528 w 3916489"/>
              <a:gd name="connsiteY9073" fmla="*/ 2289546 h 2984464"/>
              <a:gd name="connsiteX9074" fmla="*/ 2322386 w 3916489"/>
              <a:gd name="connsiteY9074" fmla="*/ 2288976 h 2984464"/>
              <a:gd name="connsiteX9075" fmla="*/ 2323529 w 3916489"/>
              <a:gd name="connsiteY9075" fmla="*/ 2286602 h 2984464"/>
              <a:gd name="connsiteX9076" fmla="*/ 2324100 w 3916489"/>
              <a:gd name="connsiteY9076" fmla="*/ 2286127 h 2984464"/>
              <a:gd name="connsiteX9077" fmla="*/ 2325243 w 3916489"/>
              <a:gd name="connsiteY9077" fmla="*/ 2285747 h 2984464"/>
              <a:gd name="connsiteX9078" fmla="*/ 2326482 w 3916489"/>
              <a:gd name="connsiteY9078" fmla="*/ 2284037 h 2984464"/>
              <a:gd name="connsiteX9079" fmla="*/ 2327243 w 3916489"/>
              <a:gd name="connsiteY9079" fmla="*/ 2283562 h 2984464"/>
              <a:gd name="connsiteX9080" fmla="*/ 2329339 w 3916489"/>
              <a:gd name="connsiteY9080" fmla="*/ 2284797 h 2984464"/>
              <a:gd name="connsiteX9081" fmla="*/ 2329720 w 3916489"/>
              <a:gd name="connsiteY9081" fmla="*/ 2285272 h 2984464"/>
              <a:gd name="connsiteX9082" fmla="*/ 2330196 w 3916489"/>
              <a:gd name="connsiteY9082" fmla="*/ 2284987 h 2984464"/>
              <a:gd name="connsiteX9083" fmla="*/ 2330672 w 3916489"/>
              <a:gd name="connsiteY9083" fmla="*/ 2284607 h 2984464"/>
              <a:gd name="connsiteX9084" fmla="*/ 2331149 w 3916489"/>
              <a:gd name="connsiteY9084" fmla="*/ 2284417 h 2984464"/>
              <a:gd name="connsiteX9085" fmla="*/ 2337911 w 3916489"/>
              <a:gd name="connsiteY9085" fmla="*/ 2285842 h 2984464"/>
              <a:gd name="connsiteX9086" fmla="*/ 2340293 w 3916489"/>
              <a:gd name="connsiteY9086" fmla="*/ 2285272 h 2984464"/>
              <a:gd name="connsiteX9087" fmla="*/ 2347341 w 3916489"/>
              <a:gd name="connsiteY9087" fmla="*/ 2280997 h 2984464"/>
              <a:gd name="connsiteX9088" fmla="*/ 2346198 w 3916489"/>
              <a:gd name="connsiteY9088" fmla="*/ 2278718 h 2984464"/>
              <a:gd name="connsiteX9089" fmla="*/ 2344388 w 3916489"/>
              <a:gd name="connsiteY9089" fmla="*/ 2276248 h 2984464"/>
              <a:gd name="connsiteX9090" fmla="*/ 2342388 w 3916489"/>
              <a:gd name="connsiteY9090" fmla="*/ 2275013 h 2984464"/>
              <a:gd name="connsiteX9091" fmla="*/ 2339626 w 3916489"/>
              <a:gd name="connsiteY9091" fmla="*/ 2277008 h 2984464"/>
              <a:gd name="connsiteX9092" fmla="*/ 2338007 w 3916489"/>
              <a:gd name="connsiteY9092" fmla="*/ 2276913 h 2984464"/>
              <a:gd name="connsiteX9093" fmla="*/ 2332863 w 3916489"/>
              <a:gd name="connsiteY9093" fmla="*/ 2275108 h 2984464"/>
              <a:gd name="connsiteX9094" fmla="*/ 2332101 w 3916489"/>
              <a:gd name="connsiteY9094" fmla="*/ 2274349 h 2984464"/>
              <a:gd name="connsiteX9095" fmla="*/ 2332958 w 3916489"/>
              <a:gd name="connsiteY9095" fmla="*/ 2273304 h 2984464"/>
              <a:gd name="connsiteX9096" fmla="*/ 2332673 w 3916489"/>
              <a:gd name="connsiteY9096" fmla="*/ 2272164 h 2984464"/>
              <a:gd name="connsiteX9097" fmla="*/ 2332482 w 3916489"/>
              <a:gd name="connsiteY9097" fmla="*/ 2270549 h 2984464"/>
              <a:gd name="connsiteX9098" fmla="*/ 2332673 w 3916489"/>
              <a:gd name="connsiteY9098" fmla="*/ 2269219 h 2984464"/>
              <a:gd name="connsiteX9099" fmla="*/ 2333340 w 3916489"/>
              <a:gd name="connsiteY9099" fmla="*/ 2269029 h 2984464"/>
              <a:gd name="connsiteX9100" fmla="*/ 2333816 w 3916489"/>
              <a:gd name="connsiteY9100" fmla="*/ 2269789 h 2984464"/>
              <a:gd name="connsiteX9101" fmla="*/ 2334197 w 3916489"/>
              <a:gd name="connsiteY9101" fmla="*/ 2272259 h 2984464"/>
              <a:gd name="connsiteX9102" fmla="*/ 2334768 w 3916489"/>
              <a:gd name="connsiteY9102" fmla="*/ 2273209 h 2984464"/>
              <a:gd name="connsiteX9103" fmla="*/ 2336387 w 3916489"/>
              <a:gd name="connsiteY9103" fmla="*/ 2273684 h 2984464"/>
              <a:gd name="connsiteX9104" fmla="*/ 2338578 w 3916489"/>
              <a:gd name="connsiteY9104" fmla="*/ 2273304 h 2984464"/>
              <a:gd name="connsiteX9105" fmla="*/ 2340674 w 3916489"/>
              <a:gd name="connsiteY9105" fmla="*/ 2272354 h 2984464"/>
              <a:gd name="connsiteX9106" fmla="*/ 2342960 w 3916489"/>
              <a:gd name="connsiteY9106" fmla="*/ 2270359 h 2984464"/>
              <a:gd name="connsiteX9107" fmla="*/ 2344103 w 3916489"/>
              <a:gd name="connsiteY9107" fmla="*/ 2270644 h 2984464"/>
              <a:gd name="connsiteX9108" fmla="*/ 2346198 w 3916489"/>
              <a:gd name="connsiteY9108" fmla="*/ 2271594 h 2984464"/>
              <a:gd name="connsiteX9109" fmla="*/ 2350389 w 3916489"/>
              <a:gd name="connsiteY9109" fmla="*/ 2270644 h 2984464"/>
              <a:gd name="connsiteX9110" fmla="*/ 2351818 w 3916489"/>
              <a:gd name="connsiteY9110" fmla="*/ 2269314 h 2984464"/>
              <a:gd name="connsiteX9111" fmla="*/ 2352580 w 3916489"/>
              <a:gd name="connsiteY9111" fmla="*/ 2269029 h 2984464"/>
              <a:gd name="connsiteX9112" fmla="*/ 2352961 w 3916489"/>
              <a:gd name="connsiteY9112" fmla="*/ 2270169 h 2984464"/>
              <a:gd name="connsiteX9113" fmla="*/ 2352675 w 3916489"/>
              <a:gd name="connsiteY9113" fmla="*/ 2270834 h 2984464"/>
              <a:gd name="connsiteX9114" fmla="*/ 2351056 w 3916489"/>
              <a:gd name="connsiteY9114" fmla="*/ 2273114 h 2984464"/>
              <a:gd name="connsiteX9115" fmla="*/ 2351913 w 3916489"/>
              <a:gd name="connsiteY9115" fmla="*/ 2275013 h 2984464"/>
              <a:gd name="connsiteX9116" fmla="*/ 2353247 w 3916489"/>
              <a:gd name="connsiteY9116" fmla="*/ 2275488 h 2984464"/>
              <a:gd name="connsiteX9117" fmla="*/ 2354199 w 3916489"/>
              <a:gd name="connsiteY9117" fmla="*/ 2276153 h 2984464"/>
              <a:gd name="connsiteX9118" fmla="*/ 2353818 w 3916489"/>
              <a:gd name="connsiteY9118" fmla="*/ 2278338 h 2984464"/>
              <a:gd name="connsiteX9119" fmla="*/ 2355628 w 3916489"/>
              <a:gd name="connsiteY9119" fmla="*/ 2279193 h 2984464"/>
              <a:gd name="connsiteX9120" fmla="*/ 2357057 w 3916489"/>
              <a:gd name="connsiteY9120" fmla="*/ 2278148 h 2984464"/>
              <a:gd name="connsiteX9121" fmla="*/ 2358295 w 3916489"/>
              <a:gd name="connsiteY9121" fmla="*/ 2276533 h 2984464"/>
              <a:gd name="connsiteX9122" fmla="*/ 2362867 w 3916489"/>
              <a:gd name="connsiteY9122" fmla="*/ 2274538 h 2984464"/>
              <a:gd name="connsiteX9123" fmla="*/ 2364200 w 3916489"/>
              <a:gd name="connsiteY9123" fmla="*/ 2275108 h 2984464"/>
              <a:gd name="connsiteX9124" fmla="*/ 2363819 w 3916489"/>
              <a:gd name="connsiteY9124" fmla="*/ 2278243 h 2984464"/>
              <a:gd name="connsiteX9125" fmla="*/ 2365629 w 3916489"/>
              <a:gd name="connsiteY9125" fmla="*/ 2277578 h 2984464"/>
              <a:gd name="connsiteX9126" fmla="*/ 2367629 w 3916489"/>
              <a:gd name="connsiteY9126" fmla="*/ 2275488 h 2984464"/>
              <a:gd name="connsiteX9127" fmla="*/ 2368963 w 3916489"/>
              <a:gd name="connsiteY9127" fmla="*/ 2272829 h 2984464"/>
              <a:gd name="connsiteX9128" fmla="*/ 2368868 w 3916489"/>
              <a:gd name="connsiteY9128" fmla="*/ 2270359 h 2984464"/>
              <a:gd name="connsiteX9129" fmla="*/ 2369820 w 3916489"/>
              <a:gd name="connsiteY9129" fmla="*/ 2269124 h 2984464"/>
              <a:gd name="connsiteX9130" fmla="*/ 2371535 w 3916489"/>
              <a:gd name="connsiteY9130" fmla="*/ 2267414 h 2984464"/>
              <a:gd name="connsiteX9131" fmla="*/ 2372201 w 3916489"/>
              <a:gd name="connsiteY9131" fmla="*/ 2266180 h 2984464"/>
              <a:gd name="connsiteX9132" fmla="*/ 2371725 w 3916489"/>
              <a:gd name="connsiteY9132" fmla="*/ 2265135 h 2984464"/>
              <a:gd name="connsiteX9133" fmla="*/ 2371344 w 3916489"/>
              <a:gd name="connsiteY9133" fmla="*/ 2264565 h 2984464"/>
              <a:gd name="connsiteX9134" fmla="*/ 2371058 w 3916489"/>
              <a:gd name="connsiteY9134" fmla="*/ 2264375 h 2984464"/>
              <a:gd name="connsiteX9135" fmla="*/ 2370773 w 3916489"/>
              <a:gd name="connsiteY9135" fmla="*/ 2264470 h 2984464"/>
              <a:gd name="connsiteX9136" fmla="*/ 2369630 w 3916489"/>
              <a:gd name="connsiteY9136" fmla="*/ 2262190 h 2984464"/>
              <a:gd name="connsiteX9137" fmla="*/ 2363343 w 3916489"/>
              <a:gd name="connsiteY9137" fmla="*/ 2259341 h 2984464"/>
              <a:gd name="connsiteX9138" fmla="*/ 2358295 w 3916489"/>
              <a:gd name="connsiteY9138" fmla="*/ 2254021 h 2984464"/>
              <a:gd name="connsiteX9139" fmla="*/ 2356104 w 3916489"/>
              <a:gd name="connsiteY9139" fmla="*/ 2253356 h 2984464"/>
              <a:gd name="connsiteX9140" fmla="*/ 2345341 w 3916489"/>
              <a:gd name="connsiteY9140" fmla="*/ 2255921 h 2984464"/>
              <a:gd name="connsiteX9141" fmla="*/ 2344579 w 3916489"/>
              <a:gd name="connsiteY9141" fmla="*/ 2256586 h 2984464"/>
              <a:gd name="connsiteX9142" fmla="*/ 2342674 w 3916489"/>
              <a:gd name="connsiteY9142" fmla="*/ 2259341 h 2984464"/>
              <a:gd name="connsiteX9143" fmla="*/ 2341721 w 3916489"/>
              <a:gd name="connsiteY9143" fmla="*/ 2259436 h 2984464"/>
              <a:gd name="connsiteX9144" fmla="*/ 2341531 w 3916489"/>
              <a:gd name="connsiteY9144" fmla="*/ 2258391 h 2984464"/>
              <a:gd name="connsiteX9145" fmla="*/ 2342102 w 3916489"/>
              <a:gd name="connsiteY9145" fmla="*/ 2257061 h 2984464"/>
              <a:gd name="connsiteX9146" fmla="*/ 2343626 w 3916489"/>
              <a:gd name="connsiteY9146" fmla="*/ 2255161 h 2984464"/>
              <a:gd name="connsiteX9147" fmla="*/ 2343245 w 3916489"/>
              <a:gd name="connsiteY9147" fmla="*/ 2254591 h 2984464"/>
              <a:gd name="connsiteX9148" fmla="*/ 2343055 w 3916489"/>
              <a:gd name="connsiteY9148" fmla="*/ 2254401 h 2984464"/>
              <a:gd name="connsiteX9149" fmla="*/ 2342769 w 3916489"/>
              <a:gd name="connsiteY9149" fmla="*/ 2254211 h 2984464"/>
              <a:gd name="connsiteX9150" fmla="*/ 2342769 w 3916489"/>
              <a:gd name="connsiteY9150" fmla="*/ 2253356 h 2984464"/>
              <a:gd name="connsiteX9151" fmla="*/ 2349532 w 3916489"/>
              <a:gd name="connsiteY9151" fmla="*/ 2252597 h 2984464"/>
              <a:gd name="connsiteX9152" fmla="*/ 2350770 w 3916489"/>
              <a:gd name="connsiteY9152" fmla="*/ 2251647 h 2984464"/>
              <a:gd name="connsiteX9153" fmla="*/ 2350294 w 3916489"/>
              <a:gd name="connsiteY9153" fmla="*/ 2250317 h 2984464"/>
              <a:gd name="connsiteX9154" fmla="*/ 2347341 w 3916489"/>
              <a:gd name="connsiteY9154" fmla="*/ 2248892 h 2984464"/>
              <a:gd name="connsiteX9155" fmla="*/ 2346484 w 3916489"/>
              <a:gd name="connsiteY9155" fmla="*/ 2248132 h 2984464"/>
              <a:gd name="connsiteX9156" fmla="*/ 2347817 w 3916489"/>
              <a:gd name="connsiteY9156" fmla="*/ 2247277 h 2984464"/>
              <a:gd name="connsiteX9157" fmla="*/ 2349246 w 3916489"/>
              <a:gd name="connsiteY9157" fmla="*/ 2247657 h 2984464"/>
              <a:gd name="connsiteX9158" fmla="*/ 2350675 w 3916489"/>
              <a:gd name="connsiteY9158" fmla="*/ 2248512 h 2984464"/>
              <a:gd name="connsiteX9159" fmla="*/ 2352104 w 3916489"/>
              <a:gd name="connsiteY9159" fmla="*/ 2248987 h 2984464"/>
              <a:gd name="connsiteX9160" fmla="*/ 2354485 w 3916489"/>
              <a:gd name="connsiteY9160" fmla="*/ 2248132 h 2984464"/>
              <a:gd name="connsiteX9161" fmla="*/ 2355437 w 3916489"/>
              <a:gd name="connsiteY9161" fmla="*/ 2248132 h 2984464"/>
              <a:gd name="connsiteX9162" fmla="*/ 2356104 w 3916489"/>
              <a:gd name="connsiteY9162" fmla="*/ 2248512 h 2984464"/>
              <a:gd name="connsiteX9163" fmla="*/ 2357342 w 3916489"/>
              <a:gd name="connsiteY9163" fmla="*/ 2249652 h 2984464"/>
              <a:gd name="connsiteX9164" fmla="*/ 2358200 w 3916489"/>
              <a:gd name="connsiteY9164" fmla="*/ 2249842 h 2984464"/>
              <a:gd name="connsiteX9165" fmla="*/ 2361438 w 3916489"/>
              <a:gd name="connsiteY9165" fmla="*/ 2248892 h 2984464"/>
              <a:gd name="connsiteX9166" fmla="*/ 2362200 w 3916489"/>
              <a:gd name="connsiteY9166" fmla="*/ 2249177 h 2984464"/>
              <a:gd name="connsiteX9167" fmla="*/ 2362867 w 3916489"/>
              <a:gd name="connsiteY9167" fmla="*/ 2249747 h 2984464"/>
              <a:gd name="connsiteX9168" fmla="*/ 2363343 w 3916489"/>
              <a:gd name="connsiteY9168" fmla="*/ 2250317 h 2984464"/>
              <a:gd name="connsiteX9169" fmla="*/ 2363629 w 3916489"/>
              <a:gd name="connsiteY9169" fmla="*/ 2250602 h 2984464"/>
              <a:gd name="connsiteX9170" fmla="*/ 2363629 w 3916489"/>
              <a:gd name="connsiteY9170" fmla="*/ 2250982 h 2984464"/>
              <a:gd name="connsiteX9171" fmla="*/ 2365534 w 3916489"/>
              <a:gd name="connsiteY9171" fmla="*/ 2253547 h 2984464"/>
              <a:gd name="connsiteX9172" fmla="*/ 2366201 w 3916489"/>
              <a:gd name="connsiteY9172" fmla="*/ 2253926 h 2984464"/>
              <a:gd name="connsiteX9173" fmla="*/ 2366867 w 3916489"/>
              <a:gd name="connsiteY9173" fmla="*/ 2254116 h 2984464"/>
              <a:gd name="connsiteX9174" fmla="*/ 2367534 w 3916489"/>
              <a:gd name="connsiteY9174" fmla="*/ 2254211 h 2984464"/>
              <a:gd name="connsiteX9175" fmla="*/ 2368296 w 3916489"/>
              <a:gd name="connsiteY9175" fmla="*/ 2253926 h 2984464"/>
              <a:gd name="connsiteX9176" fmla="*/ 2369630 w 3916489"/>
              <a:gd name="connsiteY9176" fmla="*/ 2252786 h 2984464"/>
              <a:gd name="connsiteX9177" fmla="*/ 2370392 w 3916489"/>
              <a:gd name="connsiteY9177" fmla="*/ 2252502 h 2984464"/>
              <a:gd name="connsiteX9178" fmla="*/ 2371154 w 3916489"/>
              <a:gd name="connsiteY9178" fmla="*/ 2252882 h 2984464"/>
              <a:gd name="connsiteX9179" fmla="*/ 2371630 w 3916489"/>
              <a:gd name="connsiteY9179" fmla="*/ 2253641 h 2984464"/>
              <a:gd name="connsiteX9180" fmla="*/ 2371916 w 3916489"/>
              <a:gd name="connsiteY9180" fmla="*/ 2254496 h 2984464"/>
              <a:gd name="connsiteX9181" fmla="*/ 2372297 w 3916489"/>
              <a:gd name="connsiteY9181" fmla="*/ 2255066 h 2984464"/>
              <a:gd name="connsiteX9182" fmla="*/ 2372392 w 3916489"/>
              <a:gd name="connsiteY9182" fmla="*/ 2255446 h 2984464"/>
              <a:gd name="connsiteX9183" fmla="*/ 2372487 w 3916489"/>
              <a:gd name="connsiteY9183" fmla="*/ 2256016 h 2984464"/>
              <a:gd name="connsiteX9184" fmla="*/ 2372678 w 3916489"/>
              <a:gd name="connsiteY9184" fmla="*/ 2256491 h 2984464"/>
              <a:gd name="connsiteX9185" fmla="*/ 2373059 w 3916489"/>
              <a:gd name="connsiteY9185" fmla="*/ 2256776 h 2984464"/>
              <a:gd name="connsiteX9186" fmla="*/ 2373440 w 3916489"/>
              <a:gd name="connsiteY9186" fmla="*/ 2256586 h 2984464"/>
              <a:gd name="connsiteX9187" fmla="*/ 2373725 w 3916489"/>
              <a:gd name="connsiteY9187" fmla="*/ 2256206 h 2984464"/>
              <a:gd name="connsiteX9188" fmla="*/ 2374107 w 3916489"/>
              <a:gd name="connsiteY9188" fmla="*/ 2255826 h 2984464"/>
              <a:gd name="connsiteX9189" fmla="*/ 2374583 w 3916489"/>
              <a:gd name="connsiteY9189" fmla="*/ 2255826 h 2984464"/>
              <a:gd name="connsiteX9190" fmla="*/ 2375154 w 3916489"/>
              <a:gd name="connsiteY9190" fmla="*/ 2256206 h 2984464"/>
              <a:gd name="connsiteX9191" fmla="*/ 2376392 w 3916489"/>
              <a:gd name="connsiteY9191" fmla="*/ 2257346 h 2984464"/>
              <a:gd name="connsiteX9192" fmla="*/ 2376774 w 3916489"/>
              <a:gd name="connsiteY9192" fmla="*/ 2257631 h 2984464"/>
              <a:gd name="connsiteX9193" fmla="*/ 2377440 w 3916489"/>
              <a:gd name="connsiteY9193" fmla="*/ 2257631 h 2984464"/>
              <a:gd name="connsiteX9194" fmla="*/ 2377916 w 3916489"/>
              <a:gd name="connsiteY9194" fmla="*/ 2257346 h 2984464"/>
              <a:gd name="connsiteX9195" fmla="*/ 2378202 w 3916489"/>
              <a:gd name="connsiteY9195" fmla="*/ 2256681 h 2984464"/>
              <a:gd name="connsiteX9196" fmla="*/ 2378297 w 3916489"/>
              <a:gd name="connsiteY9196" fmla="*/ 2255446 h 2984464"/>
              <a:gd name="connsiteX9197" fmla="*/ 2378678 w 3916489"/>
              <a:gd name="connsiteY9197" fmla="*/ 2254211 h 2984464"/>
              <a:gd name="connsiteX9198" fmla="*/ 2379631 w 3916489"/>
              <a:gd name="connsiteY9198" fmla="*/ 2253926 h 2984464"/>
              <a:gd name="connsiteX9199" fmla="*/ 2381345 w 3916489"/>
              <a:gd name="connsiteY9199" fmla="*/ 2254211 h 2984464"/>
              <a:gd name="connsiteX9200" fmla="*/ 2382012 w 3916489"/>
              <a:gd name="connsiteY9200" fmla="*/ 2254971 h 2984464"/>
              <a:gd name="connsiteX9201" fmla="*/ 2381536 w 3916489"/>
              <a:gd name="connsiteY9201" fmla="*/ 2256681 h 2984464"/>
              <a:gd name="connsiteX9202" fmla="*/ 2380488 w 3916489"/>
              <a:gd name="connsiteY9202" fmla="*/ 2258486 h 2984464"/>
              <a:gd name="connsiteX9203" fmla="*/ 2379726 w 3916489"/>
              <a:gd name="connsiteY9203" fmla="*/ 2259531 h 2984464"/>
              <a:gd name="connsiteX9204" fmla="*/ 2380679 w 3916489"/>
              <a:gd name="connsiteY9204" fmla="*/ 2259531 h 2984464"/>
              <a:gd name="connsiteX9205" fmla="*/ 2381060 w 3916489"/>
              <a:gd name="connsiteY9205" fmla="*/ 2259436 h 2984464"/>
              <a:gd name="connsiteX9206" fmla="*/ 2381536 w 3916489"/>
              <a:gd name="connsiteY9206" fmla="*/ 2259056 h 2984464"/>
              <a:gd name="connsiteX9207" fmla="*/ 2381917 w 3916489"/>
              <a:gd name="connsiteY9207" fmla="*/ 2258676 h 2984464"/>
              <a:gd name="connsiteX9208" fmla="*/ 2382298 w 3916489"/>
              <a:gd name="connsiteY9208" fmla="*/ 2258201 h 2984464"/>
              <a:gd name="connsiteX9209" fmla="*/ 2382869 w 3916489"/>
              <a:gd name="connsiteY9209" fmla="*/ 2257726 h 2984464"/>
              <a:gd name="connsiteX9210" fmla="*/ 2383346 w 3916489"/>
              <a:gd name="connsiteY9210" fmla="*/ 2257916 h 2984464"/>
              <a:gd name="connsiteX9211" fmla="*/ 2383822 w 3916489"/>
              <a:gd name="connsiteY9211" fmla="*/ 2258391 h 2984464"/>
              <a:gd name="connsiteX9212" fmla="*/ 2384393 w 3916489"/>
              <a:gd name="connsiteY9212" fmla="*/ 2258676 h 2984464"/>
              <a:gd name="connsiteX9213" fmla="*/ 2388108 w 3916489"/>
              <a:gd name="connsiteY9213" fmla="*/ 2259531 h 2984464"/>
              <a:gd name="connsiteX9214" fmla="*/ 2389727 w 3916489"/>
              <a:gd name="connsiteY9214" fmla="*/ 2258961 h 2984464"/>
              <a:gd name="connsiteX9215" fmla="*/ 2390299 w 3916489"/>
              <a:gd name="connsiteY9215" fmla="*/ 2257346 h 2984464"/>
              <a:gd name="connsiteX9216" fmla="*/ 2390490 w 3916489"/>
              <a:gd name="connsiteY9216" fmla="*/ 2254876 h 2984464"/>
              <a:gd name="connsiteX9217" fmla="*/ 2390870 w 3916489"/>
              <a:gd name="connsiteY9217" fmla="*/ 2251742 h 2984464"/>
              <a:gd name="connsiteX9218" fmla="*/ 2391823 w 3916489"/>
              <a:gd name="connsiteY9218" fmla="*/ 2249367 h 2984464"/>
              <a:gd name="connsiteX9219" fmla="*/ 2393061 w 3916489"/>
              <a:gd name="connsiteY9219" fmla="*/ 2248037 h 2984464"/>
              <a:gd name="connsiteX9220" fmla="*/ 2394490 w 3916489"/>
              <a:gd name="connsiteY9220" fmla="*/ 2246897 h 2984464"/>
              <a:gd name="connsiteX9221" fmla="*/ 2395919 w 3916489"/>
              <a:gd name="connsiteY9221" fmla="*/ 2245283 h 2984464"/>
              <a:gd name="connsiteX9222" fmla="*/ 2400776 w 3916489"/>
              <a:gd name="connsiteY9222" fmla="*/ 2237874 h 2984464"/>
              <a:gd name="connsiteX9223" fmla="*/ 2402300 w 3916489"/>
              <a:gd name="connsiteY9223" fmla="*/ 2236259 h 2984464"/>
              <a:gd name="connsiteX9224" fmla="*/ 2402872 w 3916489"/>
              <a:gd name="connsiteY9224" fmla="*/ 2235024 h 2984464"/>
              <a:gd name="connsiteX9225" fmla="*/ 2401919 w 3916489"/>
              <a:gd name="connsiteY9225" fmla="*/ 2234454 h 2984464"/>
              <a:gd name="connsiteX9226" fmla="*/ 2389442 w 3916489"/>
              <a:gd name="connsiteY9226" fmla="*/ 2232840 h 2984464"/>
              <a:gd name="connsiteX9227" fmla="*/ 1656969 w 3916489"/>
              <a:gd name="connsiteY9227" fmla="*/ 2593122 h 2984464"/>
              <a:gd name="connsiteX9228" fmla="*/ 1656588 w 3916489"/>
              <a:gd name="connsiteY9228" fmla="*/ 2592647 h 2984464"/>
              <a:gd name="connsiteX9229" fmla="*/ 1656017 w 3916489"/>
              <a:gd name="connsiteY9229" fmla="*/ 2591887 h 2984464"/>
              <a:gd name="connsiteX9230" fmla="*/ 1655445 w 3916489"/>
              <a:gd name="connsiteY9230" fmla="*/ 2591317 h 2984464"/>
              <a:gd name="connsiteX9231" fmla="*/ 1654874 w 3916489"/>
              <a:gd name="connsiteY9231" fmla="*/ 2590557 h 2984464"/>
              <a:gd name="connsiteX9232" fmla="*/ 1654302 w 3916489"/>
              <a:gd name="connsiteY9232" fmla="*/ 2589323 h 2984464"/>
              <a:gd name="connsiteX9233" fmla="*/ 1652873 w 3916489"/>
              <a:gd name="connsiteY9233" fmla="*/ 2584763 h 2984464"/>
              <a:gd name="connsiteX9234" fmla="*/ 1651826 w 3916489"/>
              <a:gd name="connsiteY9234" fmla="*/ 2582863 h 2984464"/>
              <a:gd name="connsiteX9235" fmla="*/ 1650302 w 3916489"/>
              <a:gd name="connsiteY9235" fmla="*/ 2582104 h 2984464"/>
              <a:gd name="connsiteX9236" fmla="*/ 1649635 w 3916489"/>
              <a:gd name="connsiteY9236" fmla="*/ 2581914 h 2984464"/>
              <a:gd name="connsiteX9237" fmla="*/ 1648873 w 3916489"/>
              <a:gd name="connsiteY9237" fmla="*/ 2581534 h 2984464"/>
              <a:gd name="connsiteX9238" fmla="*/ 1648206 w 3916489"/>
              <a:gd name="connsiteY9238" fmla="*/ 2581344 h 2984464"/>
              <a:gd name="connsiteX9239" fmla="*/ 1647635 w 3916489"/>
              <a:gd name="connsiteY9239" fmla="*/ 2581819 h 2984464"/>
              <a:gd name="connsiteX9240" fmla="*/ 1647063 w 3916489"/>
              <a:gd name="connsiteY9240" fmla="*/ 2582769 h 2984464"/>
              <a:gd name="connsiteX9241" fmla="*/ 1646587 w 3916489"/>
              <a:gd name="connsiteY9241" fmla="*/ 2583433 h 2984464"/>
              <a:gd name="connsiteX9242" fmla="*/ 1646015 w 3916489"/>
              <a:gd name="connsiteY9242" fmla="*/ 2583813 h 2984464"/>
              <a:gd name="connsiteX9243" fmla="*/ 1641158 w 3916489"/>
              <a:gd name="connsiteY9243" fmla="*/ 2584003 h 2984464"/>
              <a:gd name="connsiteX9244" fmla="*/ 1639443 w 3916489"/>
              <a:gd name="connsiteY9244" fmla="*/ 2583528 h 2984464"/>
              <a:gd name="connsiteX9245" fmla="*/ 1637728 w 3916489"/>
              <a:gd name="connsiteY9245" fmla="*/ 2582199 h 2984464"/>
              <a:gd name="connsiteX9246" fmla="*/ 1636490 w 3916489"/>
              <a:gd name="connsiteY9246" fmla="*/ 2580299 h 2984464"/>
              <a:gd name="connsiteX9247" fmla="*/ 1633728 w 3916489"/>
              <a:gd name="connsiteY9247" fmla="*/ 2573745 h 2984464"/>
              <a:gd name="connsiteX9248" fmla="*/ 1633157 w 3916489"/>
              <a:gd name="connsiteY9248" fmla="*/ 2571655 h 2984464"/>
              <a:gd name="connsiteX9249" fmla="*/ 1632966 w 3916489"/>
              <a:gd name="connsiteY9249" fmla="*/ 2566241 h 2984464"/>
              <a:gd name="connsiteX9250" fmla="*/ 1632490 w 3916489"/>
              <a:gd name="connsiteY9250" fmla="*/ 2563581 h 2984464"/>
              <a:gd name="connsiteX9251" fmla="*/ 1631537 w 3916489"/>
              <a:gd name="connsiteY9251" fmla="*/ 2561302 h 2984464"/>
              <a:gd name="connsiteX9252" fmla="*/ 1630394 w 3916489"/>
              <a:gd name="connsiteY9252" fmla="*/ 2559307 h 2984464"/>
              <a:gd name="connsiteX9253" fmla="*/ 1629156 w 3916489"/>
              <a:gd name="connsiteY9253" fmla="*/ 2557692 h 2984464"/>
              <a:gd name="connsiteX9254" fmla="*/ 1627156 w 3916489"/>
              <a:gd name="connsiteY9254" fmla="*/ 2555602 h 2984464"/>
              <a:gd name="connsiteX9255" fmla="*/ 1625632 w 3916489"/>
              <a:gd name="connsiteY9255" fmla="*/ 2554652 h 2984464"/>
              <a:gd name="connsiteX9256" fmla="*/ 1625060 w 3916489"/>
              <a:gd name="connsiteY9256" fmla="*/ 2553893 h 2984464"/>
              <a:gd name="connsiteX9257" fmla="*/ 1624679 w 3916489"/>
              <a:gd name="connsiteY9257" fmla="*/ 2552563 h 2984464"/>
              <a:gd name="connsiteX9258" fmla="*/ 1624679 w 3916489"/>
              <a:gd name="connsiteY9258" fmla="*/ 2551423 h 2984464"/>
              <a:gd name="connsiteX9259" fmla="*/ 1625060 w 3916489"/>
              <a:gd name="connsiteY9259" fmla="*/ 2550758 h 2984464"/>
              <a:gd name="connsiteX9260" fmla="*/ 1626013 w 3916489"/>
              <a:gd name="connsiteY9260" fmla="*/ 2550758 h 2984464"/>
              <a:gd name="connsiteX9261" fmla="*/ 1622869 w 3916489"/>
              <a:gd name="connsiteY9261" fmla="*/ 2549143 h 2984464"/>
              <a:gd name="connsiteX9262" fmla="*/ 1615345 w 3916489"/>
              <a:gd name="connsiteY9262" fmla="*/ 2550663 h 2984464"/>
              <a:gd name="connsiteX9263" fmla="*/ 1610201 w 3916489"/>
              <a:gd name="connsiteY9263" fmla="*/ 2548763 h 2984464"/>
              <a:gd name="connsiteX9264" fmla="*/ 1608582 w 3916489"/>
              <a:gd name="connsiteY9264" fmla="*/ 2549333 h 2984464"/>
              <a:gd name="connsiteX9265" fmla="*/ 1607058 w 3916489"/>
              <a:gd name="connsiteY9265" fmla="*/ 2550283 h 2984464"/>
              <a:gd name="connsiteX9266" fmla="*/ 1605629 w 3916489"/>
              <a:gd name="connsiteY9266" fmla="*/ 2550758 h 2984464"/>
              <a:gd name="connsiteX9267" fmla="*/ 1599343 w 3916489"/>
              <a:gd name="connsiteY9267" fmla="*/ 2551613 h 2984464"/>
              <a:gd name="connsiteX9268" fmla="*/ 1598009 w 3916489"/>
              <a:gd name="connsiteY9268" fmla="*/ 2552468 h 2984464"/>
              <a:gd name="connsiteX9269" fmla="*/ 1594676 w 3916489"/>
              <a:gd name="connsiteY9269" fmla="*/ 2556457 h 2984464"/>
              <a:gd name="connsiteX9270" fmla="*/ 1591913 w 3916489"/>
              <a:gd name="connsiteY9270" fmla="*/ 2558452 h 2984464"/>
              <a:gd name="connsiteX9271" fmla="*/ 1590294 w 3916489"/>
              <a:gd name="connsiteY9271" fmla="*/ 2559307 h 2984464"/>
              <a:gd name="connsiteX9272" fmla="*/ 1585627 w 3916489"/>
              <a:gd name="connsiteY9272" fmla="*/ 2559972 h 2984464"/>
              <a:gd name="connsiteX9273" fmla="*/ 1583055 w 3916489"/>
              <a:gd name="connsiteY9273" fmla="*/ 2561017 h 2984464"/>
              <a:gd name="connsiteX9274" fmla="*/ 1580769 w 3916489"/>
              <a:gd name="connsiteY9274" fmla="*/ 2562821 h 2984464"/>
              <a:gd name="connsiteX9275" fmla="*/ 1578388 w 3916489"/>
              <a:gd name="connsiteY9275" fmla="*/ 2565386 h 2984464"/>
              <a:gd name="connsiteX9276" fmla="*/ 1579340 w 3916489"/>
              <a:gd name="connsiteY9276" fmla="*/ 2566716 h 2984464"/>
              <a:gd name="connsiteX9277" fmla="*/ 1579150 w 3916489"/>
              <a:gd name="connsiteY9277" fmla="*/ 2567761 h 2984464"/>
              <a:gd name="connsiteX9278" fmla="*/ 1578293 w 3916489"/>
              <a:gd name="connsiteY9278" fmla="*/ 2568330 h 2984464"/>
              <a:gd name="connsiteX9279" fmla="*/ 1572197 w 3916489"/>
              <a:gd name="connsiteY9279" fmla="*/ 2568521 h 2984464"/>
              <a:gd name="connsiteX9280" fmla="*/ 1570673 w 3916489"/>
              <a:gd name="connsiteY9280" fmla="*/ 2567761 h 2984464"/>
              <a:gd name="connsiteX9281" fmla="*/ 1567815 w 3916489"/>
              <a:gd name="connsiteY9281" fmla="*/ 2565006 h 2984464"/>
              <a:gd name="connsiteX9282" fmla="*/ 1566386 w 3916489"/>
              <a:gd name="connsiteY9282" fmla="*/ 2564436 h 2984464"/>
              <a:gd name="connsiteX9283" fmla="*/ 1562672 w 3916489"/>
              <a:gd name="connsiteY9283" fmla="*/ 2564816 h 2984464"/>
              <a:gd name="connsiteX9284" fmla="*/ 1561052 w 3916489"/>
              <a:gd name="connsiteY9284" fmla="*/ 2565576 h 2984464"/>
              <a:gd name="connsiteX9285" fmla="*/ 1556671 w 3916489"/>
              <a:gd name="connsiteY9285" fmla="*/ 2569280 h 2984464"/>
              <a:gd name="connsiteX9286" fmla="*/ 1556290 w 3916489"/>
              <a:gd name="connsiteY9286" fmla="*/ 2569850 h 2984464"/>
              <a:gd name="connsiteX9287" fmla="*/ 1555623 w 3916489"/>
              <a:gd name="connsiteY9287" fmla="*/ 2574315 h 2984464"/>
              <a:gd name="connsiteX9288" fmla="*/ 1554861 w 3916489"/>
              <a:gd name="connsiteY9288" fmla="*/ 2575169 h 2984464"/>
              <a:gd name="connsiteX9289" fmla="*/ 1545908 w 3916489"/>
              <a:gd name="connsiteY9289" fmla="*/ 2593882 h 2984464"/>
              <a:gd name="connsiteX9290" fmla="*/ 1543241 w 3916489"/>
              <a:gd name="connsiteY9290" fmla="*/ 2596826 h 2984464"/>
              <a:gd name="connsiteX9291" fmla="*/ 1539335 w 3916489"/>
              <a:gd name="connsiteY9291" fmla="*/ 2599011 h 2984464"/>
              <a:gd name="connsiteX9292" fmla="*/ 1533716 w 3916489"/>
              <a:gd name="connsiteY9292" fmla="*/ 2600436 h 2984464"/>
              <a:gd name="connsiteX9293" fmla="*/ 1531715 w 3916489"/>
              <a:gd name="connsiteY9293" fmla="*/ 2601576 h 2984464"/>
              <a:gd name="connsiteX9294" fmla="*/ 1529715 w 3916489"/>
              <a:gd name="connsiteY9294" fmla="*/ 2603095 h 2984464"/>
              <a:gd name="connsiteX9295" fmla="*/ 1528382 w 3916489"/>
              <a:gd name="connsiteY9295" fmla="*/ 2604710 h 2984464"/>
              <a:gd name="connsiteX9296" fmla="*/ 1529620 w 3916489"/>
              <a:gd name="connsiteY9296" fmla="*/ 2607845 h 2984464"/>
              <a:gd name="connsiteX9297" fmla="*/ 1530096 w 3916489"/>
              <a:gd name="connsiteY9297" fmla="*/ 2609745 h 2984464"/>
              <a:gd name="connsiteX9298" fmla="*/ 1530286 w 3916489"/>
              <a:gd name="connsiteY9298" fmla="*/ 2611644 h 2984464"/>
              <a:gd name="connsiteX9299" fmla="*/ 1530668 w 3916489"/>
              <a:gd name="connsiteY9299" fmla="*/ 2612784 h 2984464"/>
              <a:gd name="connsiteX9300" fmla="*/ 1531525 w 3916489"/>
              <a:gd name="connsiteY9300" fmla="*/ 2613734 h 2984464"/>
              <a:gd name="connsiteX9301" fmla="*/ 1532096 w 3916489"/>
              <a:gd name="connsiteY9301" fmla="*/ 2615159 h 2984464"/>
              <a:gd name="connsiteX9302" fmla="*/ 1531715 w 3916489"/>
              <a:gd name="connsiteY9302" fmla="*/ 2617628 h 2984464"/>
              <a:gd name="connsiteX9303" fmla="*/ 1533144 w 3916489"/>
              <a:gd name="connsiteY9303" fmla="*/ 2618103 h 2984464"/>
              <a:gd name="connsiteX9304" fmla="*/ 1534192 w 3916489"/>
              <a:gd name="connsiteY9304" fmla="*/ 2619718 h 2984464"/>
              <a:gd name="connsiteX9305" fmla="*/ 1536097 w 3916489"/>
              <a:gd name="connsiteY9305" fmla="*/ 2623612 h 2984464"/>
              <a:gd name="connsiteX9306" fmla="*/ 1537430 w 3916489"/>
              <a:gd name="connsiteY9306" fmla="*/ 2625037 h 2984464"/>
              <a:gd name="connsiteX9307" fmla="*/ 1539050 w 3916489"/>
              <a:gd name="connsiteY9307" fmla="*/ 2625892 h 2984464"/>
              <a:gd name="connsiteX9308" fmla="*/ 1549241 w 3916489"/>
              <a:gd name="connsiteY9308" fmla="*/ 2627317 h 2984464"/>
              <a:gd name="connsiteX9309" fmla="*/ 1550575 w 3916489"/>
              <a:gd name="connsiteY9309" fmla="*/ 2626842 h 2984464"/>
              <a:gd name="connsiteX9310" fmla="*/ 1552194 w 3916489"/>
              <a:gd name="connsiteY9310" fmla="*/ 2625322 h 2984464"/>
              <a:gd name="connsiteX9311" fmla="*/ 1554575 w 3916489"/>
              <a:gd name="connsiteY9311" fmla="*/ 2624847 h 2984464"/>
              <a:gd name="connsiteX9312" fmla="*/ 1559243 w 3916489"/>
              <a:gd name="connsiteY9312" fmla="*/ 2624752 h 2984464"/>
              <a:gd name="connsiteX9313" fmla="*/ 1562576 w 3916489"/>
              <a:gd name="connsiteY9313" fmla="*/ 2623897 h 2984464"/>
              <a:gd name="connsiteX9314" fmla="*/ 1566101 w 3916489"/>
              <a:gd name="connsiteY9314" fmla="*/ 2622188 h 2984464"/>
              <a:gd name="connsiteX9315" fmla="*/ 1569149 w 3916489"/>
              <a:gd name="connsiteY9315" fmla="*/ 2619528 h 2984464"/>
              <a:gd name="connsiteX9316" fmla="*/ 1570958 w 3916489"/>
              <a:gd name="connsiteY9316" fmla="*/ 2616014 h 2984464"/>
              <a:gd name="connsiteX9317" fmla="*/ 1571339 w 3916489"/>
              <a:gd name="connsiteY9317" fmla="*/ 2614399 h 2984464"/>
              <a:gd name="connsiteX9318" fmla="*/ 1571339 w 3916489"/>
              <a:gd name="connsiteY9318" fmla="*/ 2613544 h 2984464"/>
              <a:gd name="connsiteX9319" fmla="*/ 1571149 w 3916489"/>
              <a:gd name="connsiteY9319" fmla="*/ 2612879 h 2984464"/>
              <a:gd name="connsiteX9320" fmla="*/ 1571053 w 3916489"/>
              <a:gd name="connsiteY9320" fmla="*/ 2611644 h 2984464"/>
              <a:gd name="connsiteX9321" fmla="*/ 1571435 w 3916489"/>
              <a:gd name="connsiteY9321" fmla="*/ 2610695 h 2984464"/>
              <a:gd name="connsiteX9322" fmla="*/ 1578959 w 3916489"/>
              <a:gd name="connsiteY9322" fmla="*/ 2603286 h 2984464"/>
              <a:gd name="connsiteX9323" fmla="*/ 1581436 w 3916489"/>
              <a:gd name="connsiteY9323" fmla="*/ 2601861 h 2984464"/>
              <a:gd name="connsiteX9324" fmla="*/ 1584865 w 3916489"/>
              <a:gd name="connsiteY9324" fmla="*/ 2600341 h 2984464"/>
              <a:gd name="connsiteX9325" fmla="*/ 1608296 w 3916489"/>
              <a:gd name="connsiteY9325" fmla="*/ 2598631 h 2984464"/>
              <a:gd name="connsiteX9326" fmla="*/ 1615916 w 3916489"/>
              <a:gd name="connsiteY9326" fmla="*/ 2601196 h 2984464"/>
              <a:gd name="connsiteX9327" fmla="*/ 1619726 w 3916489"/>
              <a:gd name="connsiteY9327" fmla="*/ 2601671 h 2984464"/>
              <a:gd name="connsiteX9328" fmla="*/ 1625727 w 3916489"/>
              <a:gd name="connsiteY9328" fmla="*/ 2598916 h 2984464"/>
              <a:gd name="connsiteX9329" fmla="*/ 1626775 w 3916489"/>
              <a:gd name="connsiteY9329" fmla="*/ 2598821 h 2984464"/>
              <a:gd name="connsiteX9330" fmla="*/ 1627632 w 3916489"/>
              <a:gd name="connsiteY9330" fmla="*/ 2596541 h 2984464"/>
              <a:gd name="connsiteX9331" fmla="*/ 1631537 w 3916489"/>
              <a:gd name="connsiteY9331" fmla="*/ 2595591 h 2984464"/>
              <a:gd name="connsiteX9332" fmla="*/ 1632776 w 3916489"/>
              <a:gd name="connsiteY9332" fmla="*/ 2593692 h 2984464"/>
              <a:gd name="connsiteX9333" fmla="*/ 1632871 w 3916489"/>
              <a:gd name="connsiteY9333" fmla="*/ 2592267 h 2984464"/>
              <a:gd name="connsiteX9334" fmla="*/ 1632394 w 3916489"/>
              <a:gd name="connsiteY9334" fmla="*/ 2588373 h 2984464"/>
              <a:gd name="connsiteX9335" fmla="*/ 1632776 w 3916489"/>
              <a:gd name="connsiteY9335" fmla="*/ 2587233 h 2984464"/>
              <a:gd name="connsiteX9336" fmla="*/ 1633633 w 3916489"/>
              <a:gd name="connsiteY9336" fmla="*/ 2586473 h 2984464"/>
              <a:gd name="connsiteX9337" fmla="*/ 1634681 w 3916489"/>
              <a:gd name="connsiteY9337" fmla="*/ 2585808 h 2984464"/>
              <a:gd name="connsiteX9338" fmla="*/ 1636967 w 3916489"/>
              <a:gd name="connsiteY9338" fmla="*/ 2583813 h 2984464"/>
              <a:gd name="connsiteX9339" fmla="*/ 1638491 w 3916489"/>
              <a:gd name="connsiteY9339" fmla="*/ 2585238 h 2984464"/>
              <a:gd name="connsiteX9340" fmla="*/ 1640872 w 3916489"/>
              <a:gd name="connsiteY9340" fmla="*/ 2589608 h 2984464"/>
              <a:gd name="connsiteX9341" fmla="*/ 1641824 w 3916489"/>
              <a:gd name="connsiteY9341" fmla="*/ 2590177 h 2984464"/>
              <a:gd name="connsiteX9342" fmla="*/ 1643634 w 3916489"/>
              <a:gd name="connsiteY9342" fmla="*/ 2590272 h 2984464"/>
              <a:gd name="connsiteX9343" fmla="*/ 1644301 w 3916489"/>
              <a:gd name="connsiteY9343" fmla="*/ 2590842 h 2984464"/>
              <a:gd name="connsiteX9344" fmla="*/ 1645253 w 3916489"/>
              <a:gd name="connsiteY9344" fmla="*/ 2592552 h 2984464"/>
              <a:gd name="connsiteX9345" fmla="*/ 1645920 w 3916489"/>
              <a:gd name="connsiteY9345" fmla="*/ 2593312 h 2984464"/>
              <a:gd name="connsiteX9346" fmla="*/ 1646587 w 3916489"/>
              <a:gd name="connsiteY9346" fmla="*/ 2593692 h 2984464"/>
              <a:gd name="connsiteX9347" fmla="*/ 1647444 w 3916489"/>
              <a:gd name="connsiteY9347" fmla="*/ 2593312 h 2984464"/>
              <a:gd name="connsiteX9348" fmla="*/ 1649444 w 3916489"/>
              <a:gd name="connsiteY9348" fmla="*/ 2591697 h 2984464"/>
              <a:gd name="connsiteX9349" fmla="*/ 1650492 w 3916489"/>
              <a:gd name="connsiteY9349" fmla="*/ 2591317 h 2984464"/>
              <a:gd name="connsiteX9350" fmla="*/ 1651540 w 3916489"/>
              <a:gd name="connsiteY9350" fmla="*/ 2591317 h 2984464"/>
              <a:gd name="connsiteX9351" fmla="*/ 1652492 w 3916489"/>
              <a:gd name="connsiteY9351" fmla="*/ 2591507 h 2984464"/>
              <a:gd name="connsiteX9352" fmla="*/ 1653445 w 3916489"/>
              <a:gd name="connsiteY9352" fmla="*/ 2591982 h 2984464"/>
              <a:gd name="connsiteX9353" fmla="*/ 1654302 w 3916489"/>
              <a:gd name="connsiteY9353" fmla="*/ 2592932 h 2984464"/>
              <a:gd name="connsiteX9354" fmla="*/ 1651540 w 3916489"/>
              <a:gd name="connsiteY9354" fmla="*/ 2594357 h 2984464"/>
              <a:gd name="connsiteX9355" fmla="*/ 1650492 w 3916489"/>
              <a:gd name="connsiteY9355" fmla="*/ 2594547 h 2984464"/>
              <a:gd name="connsiteX9356" fmla="*/ 1651540 w 3916489"/>
              <a:gd name="connsiteY9356" fmla="*/ 2595497 h 2984464"/>
              <a:gd name="connsiteX9357" fmla="*/ 1657826 w 3916489"/>
              <a:gd name="connsiteY9357" fmla="*/ 2596256 h 2984464"/>
              <a:gd name="connsiteX9358" fmla="*/ 1658684 w 3916489"/>
              <a:gd name="connsiteY9358" fmla="*/ 2595687 h 2984464"/>
              <a:gd name="connsiteX9359" fmla="*/ 1658302 w 3916489"/>
              <a:gd name="connsiteY9359" fmla="*/ 2594547 h 2984464"/>
              <a:gd name="connsiteX9360" fmla="*/ 1656969 w 3916489"/>
              <a:gd name="connsiteY9360" fmla="*/ 2593122 h 2984464"/>
              <a:gd name="connsiteX9361" fmla="*/ 1397032 w 3916489"/>
              <a:gd name="connsiteY9361" fmla="*/ 1893264 h 2984464"/>
              <a:gd name="connsiteX9362" fmla="*/ 1377601 w 3916489"/>
              <a:gd name="connsiteY9362" fmla="*/ 1890034 h 2984464"/>
              <a:gd name="connsiteX9363" fmla="*/ 1371505 w 3916489"/>
              <a:gd name="connsiteY9363" fmla="*/ 1890889 h 2984464"/>
              <a:gd name="connsiteX9364" fmla="*/ 1370648 w 3916489"/>
              <a:gd name="connsiteY9364" fmla="*/ 1890699 h 2984464"/>
              <a:gd name="connsiteX9365" fmla="*/ 1369600 w 3916489"/>
              <a:gd name="connsiteY9365" fmla="*/ 1889939 h 2984464"/>
              <a:gd name="connsiteX9366" fmla="*/ 1368647 w 3916489"/>
              <a:gd name="connsiteY9366" fmla="*/ 1889464 h 2984464"/>
              <a:gd name="connsiteX9367" fmla="*/ 1367600 w 3916489"/>
              <a:gd name="connsiteY9367" fmla="*/ 1889464 h 2984464"/>
              <a:gd name="connsiteX9368" fmla="*/ 1366457 w 3916489"/>
              <a:gd name="connsiteY9368" fmla="*/ 1889939 h 2984464"/>
              <a:gd name="connsiteX9369" fmla="*/ 1365694 w 3916489"/>
              <a:gd name="connsiteY9369" fmla="*/ 1890889 h 2984464"/>
              <a:gd name="connsiteX9370" fmla="*/ 1365028 w 3916489"/>
              <a:gd name="connsiteY9370" fmla="*/ 1891459 h 2984464"/>
              <a:gd name="connsiteX9371" fmla="*/ 1359694 w 3916489"/>
              <a:gd name="connsiteY9371" fmla="*/ 1893169 h 2984464"/>
              <a:gd name="connsiteX9372" fmla="*/ 1358646 w 3916489"/>
              <a:gd name="connsiteY9372" fmla="*/ 1893169 h 2984464"/>
              <a:gd name="connsiteX9373" fmla="*/ 1357503 w 3916489"/>
              <a:gd name="connsiteY9373" fmla="*/ 1892409 h 2984464"/>
              <a:gd name="connsiteX9374" fmla="*/ 1358646 w 3916489"/>
              <a:gd name="connsiteY9374" fmla="*/ 1895449 h 2984464"/>
              <a:gd name="connsiteX9375" fmla="*/ 1364933 w 3916489"/>
              <a:gd name="connsiteY9375" fmla="*/ 1902763 h 2984464"/>
              <a:gd name="connsiteX9376" fmla="*/ 1365980 w 3916489"/>
              <a:gd name="connsiteY9376" fmla="*/ 1904662 h 2984464"/>
              <a:gd name="connsiteX9377" fmla="*/ 1366361 w 3916489"/>
              <a:gd name="connsiteY9377" fmla="*/ 1905707 h 2984464"/>
              <a:gd name="connsiteX9378" fmla="*/ 1366457 w 3916489"/>
              <a:gd name="connsiteY9378" fmla="*/ 1907037 h 2984464"/>
              <a:gd name="connsiteX9379" fmla="*/ 1366552 w 3916489"/>
              <a:gd name="connsiteY9379" fmla="*/ 1910646 h 2984464"/>
              <a:gd name="connsiteX9380" fmla="*/ 1366457 w 3916489"/>
              <a:gd name="connsiteY9380" fmla="*/ 1911121 h 2984464"/>
              <a:gd name="connsiteX9381" fmla="*/ 1367504 w 3916489"/>
              <a:gd name="connsiteY9381" fmla="*/ 1912546 h 2984464"/>
              <a:gd name="connsiteX9382" fmla="*/ 1368933 w 3916489"/>
              <a:gd name="connsiteY9382" fmla="*/ 1913116 h 2984464"/>
              <a:gd name="connsiteX9383" fmla="*/ 1370171 w 3916489"/>
              <a:gd name="connsiteY9383" fmla="*/ 1912546 h 2984464"/>
              <a:gd name="connsiteX9384" fmla="*/ 1370648 w 3916489"/>
              <a:gd name="connsiteY9384" fmla="*/ 1910172 h 2984464"/>
              <a:gd name="connsiteX9385" fmla="*/ 1371124 w 3916489"/>
              <a:gd name="connsiteY9385" fmla="*/ 1910172 h 2984464"/>
              <a:gd name="connsiteX9386" fmla="*/ 1371981 w 3916489"/>
              <a:gd name="connsiteY9386" fmla="*/ 1912546 h 2984464"/>
              <a:gd name="connsiteX9387" fmla="*/ 1373696 w 3916489"/>
              <a:gd name="connsiteY9387" fmla="*/ 1915586 h 2984464"/>
              <a:gd name="connsiteX9388" fmla="*/ 1375601 w 3916489"/>
              <a:gd name="connsiteY9388" fmla="*/ 1918340 h 2984464"/>
              <a:gd name="connsiteX9389" fmla="*/ 1377029 w 3916489"/>
              <a:gd name="connsiteY9389" fmla="*/ 1919480 h 2984464"/>
              <a:gd name="connsiteX9390" fmla="*/ 1378077 w 3916489"/>
              <a:gd name="connsiteY9390" fmla="*/ 1919955 h 2984464"/>
              <a:gd name="connsiteX9391" fmla="*/ 1380173 w 3916489"/>
              <a:gd name="connsiteY9391" fmla="*/ 1922045 h 2984464"/>
              <a:gd name="connsiteX9392" fmla="*/ 1381411 w 3916489"/>
              <a:gd name="connsiteY9392" fmla="*/ 1922425 h 2984464"/>
              <a:gd name="connsiteX9393" fmla="*/ 1382649 w 3916489"/>
              <a:gd name="connsiteY9393" fmla="*/ 1922235 h 2984464"/>
              <a:gd name="connsiteX9394" fmla="*/ 1383030 w 3916489"/>
              <a:gd name="connsiteY9394" fmla="*/ 1921665 h 2984464"/>
              <a:gd name="connsiteX9395" fmla="*/ 1383316 w 3916489"/>
              <a:gd name="connsiteY9395" fmla="*/ 1920715 h 2984464"/>
              <a:gd name="connsiteX9396" fmla="*/ 1384173 w 3916489"/>
              <a:gd name="connsiteY9396" fmla="*/ 1919480 h 2984464"/>
              <a:gd name="connsiteX9397" fmla="*/ 1384173 w 3916489"/>
              <a:gd name="connsiteY9397" fmla="*/ 1920525 h 2984464"/>
              <a:gd name="connsiteX9398" fmla="*/ 1384268 w 3916489"/>
              <a:gd name="connsiteY9398" fmla="*/ 1921000 h 2984464"/>
              <a:gd name="connsiteX9399" fmla="*/ 1384364 w 3916489"/>
              <a:gd name="connsiteY9399" fmla="*/ 1921475 h 2984464"/>
              <a:gd name="connsiteX9400" fmla="*/ 1384173 w 3916489"/>
              <a:gd name="connsiteY9400" fmla="*/ 1922425 h 2984464"/>
              <a:gd name="connsiteX9401" fmla="*/ 1385316 w 3916489"/>
              <a:gd name="connsiteY9401" fmla="*/ 1921855 h 2984464"/>
              <a:gd name="connsiteX9402" fmla="*/ 1386459 w 3916489"/>
              <a:gd name="connsiteY9402" fmla="*/ 1920810 h 2984464"/>
              <a:gd name="connsiteX9403" fmla="*/ 1387602 w 3916489"/>
              <a:gd name="connsiteY9403" fmla="*/ 1920335 h 2984464"/>
              <a:gd name="connsiteX9404" fmla="*/ 1388840 w 3916489"/>
              <a:gd name="connsiteY9404" fmla="*/ 1921285 h 2984464"/>
              <a:gd name="connsiteX9405" fmla="*/ 1388364 w 3916489"/>
              <a:gd name="connsiteY9405" fmla="*/ 1921665 h 2984464"/>
              <a:gd name="connsiteX9406" fmla="*/ 1387031 w 3916489"/>
              <a:gd name="connsiteY9406" fmla="*/ 1923185 h 2984464"/>
              <a:gd name="connsiteX9407" fmla="*/ 1402937 w 3916489"/>
              <a:gd name="connsiteY9407" fmla="*/ 1932778 h 2984464"/>
              <a:gd name="connsiteX9408" fmla="*/ 1405604 w 3916489"/>
              <a:gd name="connsiteY9408" fmla="*/ 1936008 h 2984464"/>
              <a:gd name="connsiteX9409" fmla="*/ 1407128 w 3916489"/>
              <a:gd name="connsiteY9409" fmla="*/ 1936768 h 2984464"/>
              <a:gd name="connsiteX9410" fmla="*/ 1409986 w 3916489"/>
              <a:gd name="connsiteY9410" fmla="*/ 1937242 h 2984464"/>
              <a:gd name="connsiteX9411" fmla="*/ 1410938 w 3916489"/>
              <a:gd name="connsiteY9411" fmla="*/ 1937718 h 2984464"/>
              <a:gd name="connsiteX9412" fmla="*/ 1413701 w 3916489"/>
              <a:gd name="connsiteY9412" fmla="*/ 1941042 h 2984464"/>
              <a:gd name="connsiteX9413" fmla="*/ 1414843 w 3916489"/>
              <a:gd name="connsiteY9413" fmla="*/ 1941612 h 2984464"/>
              <a:gd name="connsiteX9414" fmla="*/ 1418844 w 3916489"/>
              <a:gd name="connsiteY9414" fmla="*/ 1941897 h 2984464"/>
              <a:gd name="connsiteX9415" fmla="*/ 1421130 w 3916489"/>
              <a:gd name="connsiteY9415" fmla="*/ 1940947 h 2984464"/>
              <a:gd name="connsiteX9416" fmla="*/ 1422178 w 3916489"/>
              <a:gd name="connsiteY9416" fmla="*/ 1941137 h 2984464"/>
              <a:gd name="connsiteX9417" fmla="*/ 1422559 w 3916489"/>
              <a:gd name="connsiteY9417" fmla="*/ 1942752 h 2984464"/>
              <a:gd name="connsiteX9418" fmla="*/ 1424559 w 3916489"/>
              <a:gd name="connsiteY9418" fmla="*/ 1941612 h 2984464"/>
              <a:gd name="connsiteX9419" fmla="*/ 1426750 w 3916489"/>
              <a:gd name="connsiteY9419" fmla="*/ 1941422 h 2984464"/>
              <a:gd name="connsiteX9420" fmla="*/ 1428941 w 3916489"/>
              <a:gd name="connsiteY9420" fmla="*/ 1941897 h 2984464"/>
              <a:gd name="connsiteX9421" fmla="*/ 1434179 w 3916489"/>
              <a:gd name="connsiteY9421" fmla="*/ 1944557 h 2984464"/>
              <a:gd name="connsiteX9422" fmla="*/ 1435418 w 3916489"/>
              <a:gd name="connsiteY9422" fmla="*/ 1944746 h 2984464"/>
              <a:gd name="connsiteX9423" fmla="*/ 1436370 w 3916489"/>
              <a:gd name="connsiteY9423" fmla="*/ 1945221 h 2984464"/>
              <a:gd name="connsiteX9424" fmla="*/ 1437989 w 3916489"/>
              <a:gd name="connsiteY9424" fmla="*/ 1947121 h 2984464"/>
              <a:gd name="connsiteX9425" fmla="*/ 1440085 w 3916489"/>
              <a:gd name="connsiteY9425" fmla="*/ 1948261 h 2984464"/>
              <a:gd name="connsiteX9426" fmla="*/ 1441514 w 3916489"/>
              <a:gd name="connsiteY9426" fmla="*/ 1950066 h 2984464"/>
              <a:gd name="connsiteX9427" fmla="*/ 1442657 w 3916489"/>
              <a:gd name="connsiteY9427" fmla="*/ 1952345 h 2984464"/>
              <a:gd name="connsiteX9428" fmla="*/ 1443133 w 3916489"/>
              <a:gd name="connsiteY9428" fmla="*/ 1954530 h 2984464"/>
              <a:gd name="connsiteX9429" fmla="*/ 1444276 w 3916489"/>
              <a:gd name="connsiteY9429" fmla="*/ 1955290 h 2984464"/>
              <a:gd name="connsiteX9430" fmla="*/ 1446848 w 3916489"/>
              <a:gd name="connsiteY9430" fmla="*/ 1955100 h 2984464"/>
              <a:gd name="connsiteX9431" fmla="*/ 1449610 w 3916489"/>
              <a:gd name="connsiteY9431" fmla="*/ 1954055 h 2984464"/>
              <a:gd name="connsiteX9432" fmla="*/ 1451134 w 3916489"/>
              <a:gd name="connsiteY9432" fmla="*/ 1952250 h 2984464"/>
              <a:gd name="connsiteX9433" fmla="*/ 1450277 w 3916489"/>
              <a:gd name="connsiteY9433" fmla="*/ 1949971 h 2984464"/>
              <a:gd name="connsiteX9434" fmla="*/ 1449038 w 3916489"/>
              <a:gd name="connsiteY9434" fmla="*/ 1947881 h 2984464"/>
              <a:gd name="connsiteX9435" fmla="*/ 1447610 w 3916489"/>
              <a:gd name="connsiteY9435" fmla="*/ 1946361 h 2984464"/>
              <a:gd name="connsiteX9436" fmla="*/ 1445990 w 3916489"/>
              <a:gd name="connsiteY9436" fmla="*/ 1945696 h 2984464"/>
              <a:gd name="connsiteX9437" fmla="*/ 1441990 w 3916489"/>
              <a:gd name="connsiteY9437" fmla="*/ 1946741 h 2984464"/>
              <a:gd name="connsiteX9438" fmla="*/ 1439037 w 3916489"/>
              <a:gd name="connsiteY9438" fmla="*/ 1945031 h 2984464"/>
              <a:gd name="connsiteX9439" fmla="*/ 1438466 w 3916489"/>
              <a:gd name="connsiteY9439" fmla="*/ 1944841 h 2984464"/>
              <a:gd name="connsiteX9440" fmla="*/ 1439894 w 3916489"/>
              <a:gd name="connsiteY9440" fmla="*/ 1942087 h 2984464"/>
              <a:gd name="connsiteX9441" fmla="*/ 1443895 w 3916489"/>
              <a:gd name="connsiteY9441" fmla="*/ 1940947 h 2984464"/>
              <a:gd name="connsiteX9442" fmla="*/ 1447705 w 3916489"/>
              <a:gd name="connsiteY9442" fmla="*/ 1941517 h 2984464"/>
              <a:gd name="connsiteX9443" fmla="*/ 1448372 w 3916489"/>
              <a:gd name="connsiteY9443" fmla="*/ 1943796 h 2984464"/>
              <a:gd name="connsiteX9444" fmla="*/ 1453991 w 3916489"/>
              <a:gd name="connsiteY9444" fmla="*/ 1941517 h 2984464"/>
              <a:gd name="connsiteX9445" fmla="*/ 1454849 w 3916489"/>
              <a:gd name="connsiteY9445" fmla="*/ 1940567 h 2984464"/>
              <a:gd name="connsiteX9446" fmla="*/ 1455992 w 3916489"/>
              <a:gd name="connsiteY9446" fmla="*/ 1940282 h 2984464"/>
              <a:gd name="connsiteX9447" fmla="*/ 1458087 w 3916489"/>
              <a:gd name="connsiteY9447" fmla="*/ 1939047 h 2984464"/>
              <a:gd name="connsiteX9448" fmla="*/ 1459135 w 3916489"/>
              <a:gd name="connsiteY9448" fmla="*/ 1937433 h 2984464"/>
              <a:gd name="connsiteX9449" fmla="*/ 1457135 w 3916489"/>
              <a:gd name="connsiteY9449" fmla="*/ 1936293 h 2984464"/>
              <a:gd name="connsiteX9450" fmla="*/ 1458468 w 3916489"/>
              <a:gd name="connsiteY9450" fmla="*/ 1935343 h 2984464"/>
              <a:gd name="connsiteX9451" fmla="*/ 1459516 w 3916489"/>
              <a:gd name="connsiteY9451" fmla="*/ 1936103 h 2984464"/>
              <a:gd name="connsiteX9452" fmla="*/ 1460468 w 3916489"/>
              <a:gd name="connsiteY9452" fmla="*/ 1937433 h 2984464"/>
              <a:gd name="connsiteX9453" fmla="*/ 1461611 w 3916489"/>
              <a:gd name="connsiteY9453" fmla="*/ 1938192 h 2984464"/>
              <a:gd name="connsiteX9454" fmla="*/ 1464659 w 3916489"/>
              <a:gd name="connsiteY9454" fmla="*/ 1938382 h 2984464"/>
              <a:gd name="connsiteX9455" fmla="*/ 1465898 w 3916489"/>
              <a:gd name="connsiteY9455" fmla="*/ 1938097 h 2984464"/>
              <a:gd name="connsiteX9456" fmla="*/ 1472279 w 3916489"/>
              <a:gd name="connsiteY9456" fmla="*/ 1934773 h 2984464"/>
              <a:gd name="connsiteX9457" fmla="*/ 1473041 w 3916489"/>
              <a:gd name="connsiteY9457" fmla="*/ 1934013 h 2984464"/>
              <a:gd name="connsiteX9458" fmla="*/ 1473422 w 3916489"/>
              <a:gd name="connsiteY9458" fmla="*/ 1932303 h 2984464"/>
              <a:gd name="connsiteX9459" fmla="*/ 1474280 w 3916489"/>
              <a:gd name="connsiteY9459" fmla="*/ 1932493 h 2984464"/>
              <a:gd name="connsiteX9460" fmla="*/ 1475232 w 3916489"/>
              <a:gd name="connsiteY9460" fmla="*/ 1933633 h 2984464"/>
              <a:gd name="connsiteX9461" fmla="*/ 1475994 w 3916489"/>
              <a:gd name="connsiteY9461" fmla="*/ 1934963 h 2984464"/>
              <a:gd name="connsiteX9462" fmla="*/ 1477613 w 3916489"/>
              <a:gd name="connsiteY9462" fmla="*/ 1935343 h 2984464"/>
              <a:gd name="connsiteX9463" fmla="*/ 1483995 w 3916489"/>
              <a:gd name="connsiteY9463" fmla="*/ 1934393 h 2984464"/>
              <a:gd name="connsiteX9464" fmla="*/ 1485900 w 3916489"/>
              <a:gd name="connsiteY9464" fmla="*/ 1933063 h 2984464"/>
              <a:gd name="connsiteX9465" fmla="*/ 1486376 w 3916489"/>
              <a:gd name="connsiteY9465" fmla="*/ 1932208 h 2984464"/>
              <a:gd name="connsiteX9466" fmla="*/ 1486757 w 3916489"/>
              <a:gd name="connsiteY9466" fmla="*/ 1931638 h 2984464"/>
              <a:gd name="connsiteX9467" fmla="*/ 1487043 w 3916489"/>
              <a:gd name="connsiteY9467" fmla="*/ 1930973 h 2984464"/>
              <a:gd name="connsiteX9468" fmla="*/ 1487043 w 3916489"/>
              <a:gd name="connsiteY9468" fmla="*/ 1929739 h 2984464"/>
              <a:gd name="connsiteX9469" fmla="*/ 1486662 w 3916489"/>
              <a:gd name="connsiteY9469" fmla="*/ 1928979 h 2984464"/>
              <a:gd name="connsiteX9470" fmla="*/ 1485995 w 3916489"/>
              <a:gd name="connsiteY9470" fmla="*/ 1928789 h 2984464"/>
              <a:gd name="connsiteX9471" fmla="*/ 1485138 w 3916489"/>
              <a:gd name="connsiteY9471" fmla="*/ 1928789 h 2984464"/>
              <a:gd name="connsiteX9472" fmla="*/ 1485328 w 3916489"/>
              <a:gd name="connsiteY9472" fmla="*/ 1927174 h 2984464"/>
              <a:gd name="connsiteX9473" fmla="*/ 1486091 w 3916489"/>
              <a:gd name="connsiteY9473" fmla="*/ 1926129 h 2984464"/>
              <a:gd name="connsiteX9474" fmla="*/ 1487043 w 3916489"/>
              <a:gd name="connsiteY9474" fmla="*/ 1925274 h 2984464"/>
              <a:gd name="connsiteX9475" fmla="*/ 1487900 w 3916489"/>
              <a:gd name="connsiteY9475" fmla="*/ 1924229 h 2984464"/>
              <a:gd name="connsiteX9476" fmla="*/ 1486757 w 3916489"/>
              <a:gd name="connsiteY9476" fmla="*/ 1924420 h 2984464"/>
              <a:gd name="connsiteX9477" fmla="*/ 1484662 w 3916489"/>
              <a:gd name="connsiteY9477" fmla="*/ 1925844 h 2984464"/>
              <a:gd name="connsiteX9478" fmla="*/ 1483709 w 3916489"/>
              <a:gd name="connsiteY9478" fmla="*/ 1926034 h 2984464"/>
              <a:gd name="connsiteX9479" fmla="*/ 1483043 w 3916489"/>
              <a:gd name="connsiteY9479" fmla="*/ 1925369 h 2984464"/>
              <a:gd name="connsiteX9480" fmla="*/ 1481995 w 3916489"/>
              <a:gd name="connsiteY9480" fmla="*/ 1922994 h 2984464"/>
              <a:gd name="connsiteX9481" fmla="*/ 1480947 w 3916489"/>
              <a:gd name="connsiteY9481" fmla="*/ 1922330 h 2984464"/>
              <a:gd name="connsiteX9482" fmla="*/ 1480947 w 3916489"/>
              <a:gd name="connsiteY9482" fmla="*/ 1921285 h 2984464"/>
              <a:gd name="connsiteX9483" fmla="*/ 1481423 w 3916489"/>
              <a:gd name="connsiteY9483" fmla="*/ 1920715 h 2984464"/>
              <a:gd name="connsiteX9484" fmla="*/ 1481804 w 3916489"/>
              <a:gd name="connsiteY9484" fmla="*/ 1919955 h 2984464"/>
              <a:gd name="connsiteX9485" fmla="*/ 1482376 w 3916489"/>
              <a:gd name="connsiteY9485" fmla="*/ 1918530 h 2984464"/>
              <a:gd name="connsiteX9486" fmla="*/ 1480280 w 3916489"/>
              <a:gd name="connsiteY9486" fmla="*/ 1917485 h 2984464"/>
              <a:gd name="connsiteX9487" fmla="*/ 1479423 w 3916489"/>
              <a:gd name="connsiteY9487" fmla="*/ 1916725 h 2984464"/>
              <a:gd name="connsiteX9488" fmla="*/ 1478661 w 3916489"/>
              <a:gd name="connsiteY9488" fmla="*/ 1913401 h 2984464"/>
              <a:gd name="connsiteX9489" fmla="*/ 1477709 w 3916489"/>
              <a:gd name="connsiteY9489" fmla="*/ 1912736 h 2984464"/>
              <a:gd name="connsiteX9490" fmla="*/ 1475327 w 3916489"/>
              <a:gd name="connsiteY9490" fmla="*/ 1912926 h 2984464"/>
              <a:gd name="connsiteX9491" fmla="*/ 1477518 w 3916489"/>
              <a:gd name="connsiteY9491" fmla="*/ 1909316 h 2984464"/>
              <a:gd name="connsiteX9492" fmla="*/ 1478375 w 3916489"/>
              <a:gd name="connsiteY9492" fmla="*/ 1907512 h 2984464"/>
              <a:gd name="connsiteX9493" fmla="*/ 1479042 w 3916489"/>
              <a:gd name="connsiteY9493" fmla="*/ 1905422 h 2984464"/>
              <a:gd name="connsiteX9494" fmla="*/ 1478661 w 3916489"/>
              <a:gd name="connsiteY9494" fmla="*/ 1904472 h 2984464"/>
              <a:gd name="connsiteX9495" fmla="*/ 1478471 w 3916489"/>
              <a:gd name="connsiteY9495" fmla="*/ 1903997 h 2984464"/>
              <a:gd name="connsiteX9496" fmla="*/ 1478280 w 3916489"/>
              <a:gd name="connsiteY9496" fmla="*/ 1903712 h 2984464"/>
              <a:gd name="connsiteX9497" fmla="*/ 1477613 w 3916489"/>
              <a:gd name="connsiteY9497" fmla="*/ 1903522 h 2984464"/>
              <a:gd name="connsiteX9498" fmla="*/ 1477613 w 3916489"/>
              <a:gd name="connsiteY9498" fmla="*/ 1902573 h 2984464"/>
              <a:gd name="connsiteX9499" fmla="*/ 1477899 w 3916489"/>
              <a:gd name="connsiteY9499" fmla="*/ 1902192 h 2984464"/>
              <a:gd name="connsiteX9500" fmla="*/ 1478185 w 3916489"/>
              <a:gd name="connsiteY9500" fmla="*/ 1901433 h 2984464"/>
              <a:gd name="connsiteX9501" fmla="*/ 1478566 w 3916489"/>
              <a:gd name="connsiteY9501" fmla="*/ 1900768 h 2984464"/>
              <a:gd name="connsiteX9502" fmla="*/ 1477423 w 3916489"/>
              <a:gd name="connsiteY9502" fmla="*/ 1900958 h 2984464"/>
              <a:gd name="connsiteX9503" fmla="*/ 1476280 w 3916489"/>
              <a:gd name="connsiteY9503" fmla="*/ 1900673 h 2984464"/>
              <a:gd name="connsiteX9504" fmla="*/ 1475423 w 3916489"/>
              <a:gd name="connsiteY9504" fmla="*/ 1899723 h 2984464"/>
              <a:gd name="connsiteX9505" fmla="*/ 1474851 w 3916489"/>
              <a:gd name="connsiteY9505" fmla="*/ 1898013 h 2984464"/>
              <a:gd name="connsiteX9506" fmla="*/ 1475613 w 3916489"/>
              <a:gd name="connsiteY9506" fmla="*/ 1897253 h 2984464"/>
              <a:gd name="connsiteX9507" fmla="*/ 1478566 w 3916489"/>
              <a:gd name="connsiteY9507" fmla="*/ 1893264 h 2984464"/>
              <a:gd name="connsiteX9508" fmla="*/ 1476661 w 3916489"/>
              <a:gd name="connsiteY9508" fmla="*/ 1890319 h 2984464"/>
              <a:gd name="connsiteX9509" fmla="*/ 1475803 w 3916489"/>
              <a:gd name="connsiteY9509" fmla="*/ 1888515 h 2984464"/>
              <a:gd name="connsiteX9510" fmla="*/ 1475994 w 3916489"/>
              <a:gd name="connsiteY9510" fmla="*/ 1887660 h 2984464"/>
              <a:gd name="connsiteX9511" fmla="*/ 1477042 w 3916489"/>
              <a:gd name="connsiteY9511" fmla="*/ 1886995 h 2984464"/>
              <a:gd name="connsiteX9512" fmla="*/ 1478185 w 3916489"/>
              <a:gd name="connsiteY9512" fmla="*/ 1885475 h 2984464"/>
              <a:gd name="connsiteX9513" fmla="*/ 1478566 w 3916489"/>
              <a:gd name="connsiteY9513" fmla="*/ 1883860 h 2984464"/>
              <a:gd name="connsiteX9514" fmla="*/ 1477709 w 3916489"/>
              <a:gd name="connsiteY9514" fmla="*/ 1882816 h 2984464"/>
              <a:gd name="connsiteX9515" fmla="*/ 1477899 w 3916489"/>
              <a:gd name="connsiteY9515" fmla="*/ 1882340 h 2984464"/>
              <a:gd name="connsiteX9516" fmla="*/ 1477994 w 3916489"/>
              <a:gd name="connsiteY9516" fmla="*/ 1881961 h 2984464"/>
              <a:gd name="connsiteX9517" fmla="*/ 1478185 w 3916489"/>
              <a:gd name="connsiteY9517" fmla="*/ 1881011 h 2984464"/>
              <a:gd name="connsiteX9518" fmla="*/ 1475327 w 3916489"/>
              <a:gd name="connsiteY9518" fmla="*/ 1880061 h 2984464"/>
              <a:gd name="connsiteX9519" fmla="*/ 1476661 w 3916489"/>
              <a:gd name="connsiteY9519" fmla="*/ 1879111 h 2984464"/>
              <a:gd name="connsiteX9520" fmla="*/ 1475803 w 3916489"/>
              <a:gd name="connsiteY9520" fmla="*/ 1878256 h 2984464"/>
              <a:gd name="connsiteX9521" fmla="*/ 1473899 w 3916489"/>
              <a:gd name="connsiteY9521" fmla="*/ 1878351 h 2984464"/>
              <a:gd name="connsiteX9522" fmla="*/ 1472946 w 3916489"/>
              <a:gd name="connsiteY9522" fmla="*/ 1878066 h 2984464"/>
              <a:gd name="connsiteX9523" fmla="*/ 1472470 w 3916489"/>
              <a:gd name="connsiteY9523" fmla="*/ 1877591 h 2984464"/>
              <a:gd name="connsiteX9524" fmla="*/ 1471613 w 3916489"/>
              <a:gd name="connsiteY9524" fmla="*/ 1875881 h 2984464"/>
              <a:gd name="connsiteX9525" fmla="*/ 1471041 w 3916489"/>
              <a:gd name="connsiteY9525" fmla="*/ 1875312 h 2984464"/>
              <a:gd name="connsiteX9526" fmla="*/ 1469422 w 3916489"/>
              <a:gd name="connsiteY9526" fmla="*/ 1874647 h 2984464"/>
              <a:gd name="connsiteX9527" fmla="*/ 1464183 w 3916489"/>
              <a:gd name="connsiteY9527" fmla="*/ 1874457 h 2984464"/>
              <a:gd name="connsiteX9528" fmla="*/ 1463421 w 3916489"/>
              <a:gd name="connsiteY9528" fmla="*/ 1874932 h 2984464"/>
              <a:gd name="connsiteX9529" fmla="*/ 1461802 w 3916489"/>
              <a:gd name="connsiteY9529" fmla="*/ 1877306 h 2984464"/>
              <a:gd name="connsiteX9530" fmla="*/ 1457230 w 3916489"/>
              <a:gd name="connsiteY9530" fmla="*/ 1878161 h 2984464"/>
              <a:gd name="connsiteX9531" fmla="*/ 1452848 w 3916489"/>
              <a:gd name="connsiteY9531" fmla="*/ 1877211 h 2984464"/>
              <a:gd name="connsiteX9532" fmla="*/ 1451229 w 3916489"/>
              <a:gd name="connsiteY9532" fmla="*/ 1876356 h 2984464"/>
              <a:gd name="connsiteX9533" fmla="*/ 1451419 w 3916489"/>
              <a:gd name="connsiteY9533" fmla="*/ 1875786 h 2984464"/>
              <a:gd name="connsiteX9534" fmla="*/ 1451515 w 3916489"/>
              <a:gd name="connsiteY9534" fmla="*/ 1875312 h 2984464"/>
              <a:gd name="connsiteX9535" fmla="*/ 1451705 w 3916489"/>
              <a:gd name="connsiteY9535" fmla="*/ 1874932 h 2984464"/>
              <a:gd name="connsiteX9536" fmla="*/ 1452086 w 3916489"/>
              <a:gd name="connsiteY9536" fmla="*/ 1874457 h 2984464"/>
              <a:gd name="connsiteX9537" fmla="*/ 1450848 w 3916489"/>
              <a:gd name="connsiteY9537" fmla="*/ 1872842 h 2984464"/>
              <a:gd name="connsiteX9538" fmla="*/ 1449991 w 3916489"/>
              <a:gd name="connsiteY9538" fmla="*/ 1870752 h 2984464"/>
              <a:gd name="connsiteX9539" fmla="*/ 1449229 w 3916489"/>
              <a:gd name="connsiteY9539" fmla="*/ 1868377 h 2984464"/>
              <a:gd name="connsiteX9540" fmla="*/ 1448276 w 3916489"/>
              <a:gd name="connsiteY9540" fmla="*/ 1865908 h 2984464"/>
              <a:gd name="connsiteX9541" fmla="*/ 1448752 w 3916489"/>
              <a:gd name="connsiteY9541" fmla="*/ 1864958 h 2984464"/>
              <a:gd name="connsiteX9542" fmla="*/ 1448086 w 3916489"/>
              <a:gd name="connsiteY9542" fmla="*/ 1863628 h 2984464"/>
              <a:gd name="connsiteX9543" fmla="*/ 1447228 w 3916489"/>
              <a:gd name="connsiteY9543" fmla="*/ 1862868 h 2984464"/>
              <a:gd name="connsiteX9544" fmla="*/ 1445419 w 3916489"/>
              <a:gd name="connsiteY9544" fmla="*/ 1862108 h 2984464"/>
              <a:gd name="connsiteX9545" fmla="*/ 1446562 w 3916489"/>
              <a:gd name="connsiteY9545" fmla="*/ 1865053 h 2984464"/>
              <a:gd name="connsiteX9546" fmla="*/ 1446943 w 3916489"/>
              <a:gd name="connsiteY9546" fmla="*/ 1866953 h 2984464"/>
              <a:gd name="connsiteX9547" fmla="*/ 1446752 w 3916489"/>
              <a:gd name="connsiteY9547" fmla="*/ 1868757 h 2984464"/>
              <a:gd name="connsiteX9548" fmla="*/ 1445800 w 3916489"/>
              <a:gd name="connsiteY9548" fmla="*/ 1869802 h 2984464"/>
              <a:gd name="connsiteX9549" fmla="*/ 1444276 w 3916489"/>
              <a:gd name="connsiteY9549" fmla="*/ 1870087 h 2984464"/>
              <a:gd name="connsiteX9550" fmla="*/ 1443133 w 3916489"/>
              <a:gd name="connsiteY9550" fmla="*/ 1869232 h 2984464"/>
              <a:gd name="connsiteX9551" fmla="*/ 1443418 w 3916489"/>
              <a:gd name="connsiteY9551" fmla="*/ 1866953 h 2984464"/>
              <a:gd name="connsiteX9552" fmla="*/ 1435036 w 3916489"/>
              <a:gd name="connsiteY9552" fmla="*/ 1869707 h 2984464"/>
              <a:gd name="connsiteX9553" fmla="*/ 1430179 w 3916489"/>
              <a:gd name="connsiteY9553" fmla="*/ 1874362 h 2984464"/>
              <a:gd name="connsiteX9554" fmla="*/ 1428560 w 3916489"/>
              <a:gd name="connsiteY9554" fmla="*/ 1874552 h 2984464"/>
              <a:gd name="connsiteX9555" fmla="*/ 1428941 w 3916489"/>
              <a:gd name="connsiteY9555" fmla="*/ 1873887 h 2984464"/>
              <a:gd name="connsiteX9556" fmla="*/ 1429226 w 3916489"/>
              <a:gd name="connsiteY9556" fmla="*/ 1873032 h 2984464"/>
              <a:gd name="connsiteX9557" fmla="*/ 1429512 w 3916489"/>
              <a:gd name="connsiteY9557" fmla="*/ 1872652 h 2984464"/>
              <a:gd name="connsiteX9558" fmla="*/ 1427321 w 3916489"/>
              <a:gd name="connsiteY9558" fmla="*/ 1869518 h 2984464"/>
              <a:gd name="connsiteX9559" fmla="*/ 1424750 w 3916489"/>
              <a:gd name="connsiteY9559" fmla="*/ 1869138 h 2984464"/>
              <a:gd name="connsiteX9560" fmla="*/ 1417892 w 3916489"/>
              <a:gd name="connsiteY9560" fmla="*/ 1872937 h 2984464"/>
              <a:gd name="connsiteX9561" fmla="*/ 1417415 w 3916489"/>
              <a:gd name="connsiteY9561" fmla="*/ 1874172 h 2984464"/>
              <a:gd name="connsiteX9562" fmla="*/ 1417225 w 3916489"/>
              <a:gd name="connsiteY9562" fmla="*/ 1876926 h 2984464"/>
              <a:gd name="connsiteX9563" fmla="*/ 1416653 w 3916489"/>
              <a:gd name="connsiteY9563" fmla="*/ 1879016 h 2984464"/>
              <a:gd name="connsiteX9564" fmla="*/ 1415320 w 3916489"/>
              <a:gd name="connsiteY9564" fmla="*/ 1879016 h 2984464"/>
              <a:gd name="connsiteX9565" fmla="*/ 1412653 w 3916489"/>
              <a:gd name="connsiteY9565" fmla="*/ 1877401 h 2984464"/>
              <a:gd name="connsiteX9566" fmla="*/ 1410557 w 3916489"/>
              <a:gd name="connsiteY9566" fmla="*/ 1877306 h 2984464"/>
              <a:gd name="connsiteX9567" fmla="*/ 1406938 w 3916489"/>
              <a:gd name="connsiteY9567" fmla="*/ 1879586 h 2984464"/>
              <a:gd name="connsiteX9568" fmla="*/ 1404271 w 3916489"/>
              <a:gd name="connsiteY9568" fmla="*/ 1880536 h 2984464"/>
              <a:gd name="connsiteX9569" fmla="*/ 1402080 w 3916489"/>
              <a:gd name="connsiteY9569" fmla="*/ 1882246 h 2984464"/>
              <a:gd name="connsiteX9570" fmla="*/ 1401413 w 3916489"/>
              <a:gd name="connsiteY9570" fmla="*/ 1883100 h 2984464"/>
              <a:gd name="connsiteX9571" fmla="*/ 1401032 w 3916489"/>
              <a:gd name="connsiteY9571" fmla="*/ 1884525 h 2984464"/>
              <a:gd name="connsiteX9572" fmla="*/ 1401223 w 3916489"/>
              <a:gd name="connsiteY9572" fmla="*/ 1885190 h 2984464"/>
              <a:gd name="connsiteX9573" fmla="*/ 1401699 w 3916489"/>
              <a:gd name="connsiteY9573" fmla="*/ 1885665 h 2984464"/>
              <a:gd name="connsiteX9574" fmla="*/ 1401890 w 3916489"/>
              <a:gd name="connsiteY9574" fmla="*/ 1886805 h 2984464"/>
              <a:gd name="connsiteX9575" fmla="*/ 1400175 w 3916489"/>
              <a:gd name="connsiteY9575" fmla="*/ 1892504 h 2984464"/>
              <a:gd name="connsiteX9576" fmla="*/ 1397032 w 3916489"/>
              <a:gd name="connsiteY9576" fmla="*/ 1893264 h 2984464"/>
              <a:gd name="connsiteX9577" fmla="*/ 1250537 w 3916489"/>
              <a:gd name="connsiteY9577" fmla="*/ 1466776 h 2984464"/>
              <a:gd name="connsiteX9578" fmla="*/ 1251585 w 3916489"/>
              <a:gd name="connsiteY9578" fmla="*/ 1467821 h 2984464"/>
              <a:gd name="connsiteX9579" fmla="*/ 1255109 w 3916489"/>
              <a:gd name="connsiteY9579" fmla="*/ 1469056 h 2984464"/>
              <a:gd name="connsiteX9580" fmla="*/ 1261967 w 3916489"/>
              <a:gd name="connsiteY9580" fmla="*/ 1469531 h 2984464"/>
              <a:gd name="connsiteX9581" fmla="*/ 1264634 w 3916489"/>
              <a:gd name="connsiteY9581" fmla="*/ 1468391 h 2984464"/>
              <a:gd name="connsiteX9582" fmla="*/ 1267111 w 3916489"/>
              <a:gd name="connsiteY9582" fmla="*/ 1465161 h 2984464"/>
              <a:gd name="connsiteX9583" fmla="*/ 1270254 w 3916489"/>
              <a:gd name="connsiteY9583" fmla="*/ 1458797 h 2984464"/>
              <a:gd name="connsiteX9584" fmla="*/ 1271016 w 3916489"/>
              <a:gd name="connsiteY9584" fmla="*/ 1454713 h 2984464"/>
              <a:gd name="connsiteX9585" fmla="*/ 1269397 w 3916489"/>
              <a:gd name="connsiteY9585" fmla="*/ 1451673 h 2984464"/>
              <a:gd name="connsiteX9586" fmla="*/ 1270349 w 3916489"/>
              <a:gd name="connsiteY9586" fmla="*/ 1450723 h 2984464"/>
              <a:gd name="connsiteX9587" fmla="*/ 1272254 w 3916489"/>
              <a:gd name="connsiteY9587" fmla="*/ 1449489 h 2984464"/>
              <a:gd name="connsiteX9588" fmla="*/ 1273207 w 3916489"/>
              <a:gd name="connsiteY9588" fmla="*/ 1448634 h 2984464"/>
              <a:gd name="connsiteX9589" fmla="*/ 1271207 w 3916489"/>
              <a:gd name="connsiteY9589" fmla="*/ 1447114 h 2984464"/>
              <a:gd name="connsiteX9590" fmla="*/ 1254347 w 3916489"/>
              <a:gd name="connsiteY9590" fmla="*/ 1443314 h 2984464"/>
              <a:gd name="connsiteX9591" fmla="*/ 1252252 w 3916489"/>
              <a:gd name="connsiteY9591" fmla="*/ 1441795 h 2984464"/>
              <a:gd name="connsiteX9592" fmla="*/ 1251204 w 3916489"/>
              <a:gd name="connsiteY9592" fmla="*/ 1441415 h 2984464"/>
              <a:gd name="connsiteX9593" fmla="*/ 1246918 w 3916489"/>
              <a:gd name="connsiteY9593" fmla="*/ 1442460 h 2984464"/>
              <a:gd name="connsiteX9594" fmla="*/ 1236631 w 3916489"/>
              <a:gd name="connsiteY9594" fmla="*/ 1441415 h 2984464"/>
              <a:gd name="connsiteX9595" fmla="*/ 1236631 w 3916489"/>
              <a:gd name="connsiteY9595" fmla="*/ 1442460 h 2984464"/>
              <a:gd name="connsiteX9596" fmla="*/ 1241965 w 3916489"/>
              <a:gd name="connsiteY9596" fmla="*/ 1442935 h 2984464"/>
              <a:gd name="connsiteX9597" fmla="*/ 1244727 w 3916489"/>
              <a:gd name="connsiteY9597" fmla="*/ 1443884 h 2984464"/>
              <a:gd name="connsiteX9598" fmla="*/ 1246918 w 3916489"/>
              <a:gd name="connsiteY9598" fmla="*/ 1445594 h 2984464"/>
              <a:gd name="connsiteX9599" fmla="*/ 1245394 w 3916489"/>
              <a:gd name="connsiteY9599" fmla="*/ 1447874 h 2984464"/>
              <a:gd name="connsiteX9600" fmla="*/ 1243298 w 3916489"/>
              <a:gd name="connsiteY9600" fmla="*/ 1448729 h 2984464"/>
              <a:gd name="connsiteX9601" fmla="*/ 1239012 w 3916489"/>
              <a:gd name="connsiteY9601" fmla="*/ 1448539 h 2984464"/>
              <a:gd name="connsiteX9602" fmla="*/ 1237678 w 3916489"/>
              <a:gd name="connsiteY9602" fmla="*/ 1447684 h 2984464"/>
              <a:gd name="connsiteX9603" fmla="*/ 1233868 w 3916489"/>
              <a:gd name="connsiteY9603" fmla="*/ 1441320 h 2984464"/>
              <a:gd name="connsiteX9604" fmla="*/ 1231868 w 3916489"/>
              <a:gd name="connsiteY9604" fmla="*/ 1439800 h 2984464"/>
              <a:gd name="connsiteX9605" fmla="*/ 1229487 w 3916489"/>
              <a:gd name="connsiteY9605" fmla="*/ 1439230 h 2984464"/>
              <a:gd name="connsiteX9606" fmla="*/ 1221962 w 3916489"/>
              <a:gd name="connsiteY9606" fmla="*/ 1439230 h 2984464"/>
              <a:gd name="connsiteX9607" fmla="*/ 1222724 w 3916489"/>
              <a:gd name="connsiteY9607" fmla="*/ 1439610 h 2984464"/>
              <a:gd name="connsiteX9608" fmla="*/ 1223486 w 3916489"/>
              <a:gd name="connsiteY9608" fmla="*/ 1440180 h 2984464"/>
              <a:gd name="connsiteX9609" fmla="*/ 1221581 w 3916489"/>
              <a:gd name="connsiteY9609" fmla="*/ 1441510 h 2984464"/>
              <a:gd name="connsiteX9610" fmla="*/ 1218819 w 3916489"/>
              <a:gd name="connsiteY9610" fmla="*/ 1441605 h 2984464"/>
              <a:gd name="connsiteX9611" fmla="*/ 1216057 w 3916489"/>
              <a:gd name="connsiteY9611" fmla="*/ 1440750 h 2984464"/>
              <a:gd name="connsiteX9612" fmla="*/ 1214152 w 3916489"/>
              <a:gd name="connsiteY9612" fmla="*/ 1439230 h 2984464"/>
              <a:gd name="connsiteX9613" fmla="*/ 1213104 w 3916489"/>
              <a:gd name="connsiteY9613" fmla="*/ 1436760 h 2984464"/>
              <a:gd name="connsiteX9614" fmla="*/ 1212152 w 3916489"/>
              <a:gd name="connsiteY9614" fmla="*/ 1431916 h 2984464"/>
              <a:gd name="connsiteX9615" fmla="*/ 1210913 w 3916489"/>
              <a:gd name="connsiteY9615" fmla="*/ 1429827 h 2984464"/>
              <a:gd name="connsiteX9616" fmla="*/ 1206818 w 3916489"/>
              <a:gd name="connsiteY9616" fmla="*/ 1427547 h 2984464"/>
              <a:gd name="connsiteX9617" fmla="*/ 1198245 w 3916489"/>
              <a:gd name="connsiteY9617" fmla="*/ 1428212 h 2984464"/>
              <a:gd name="connsiteX9618" fmla="*/ 1194054 w 3916489"/>
              <a:gd name="connsiteY9618" fmla="*/ 1426787 h 2984464"/>
              <a:gd name="connsiteX9619" fmla="*/ 1195673 w 3916489"/>
              <a:gd name="connsiteY9619" fmla="*/ 1426122 h 2984464"/>
              <a:gd name="connsiteX9620" fmla="*/ 1198817 w 3916489"/>
              <a:gd name="connsiteY9620" fmla="*/ 1426312 h 2984464"/>
              <a:gd name="connsiteX9621" fmla="*/ 1200055 w 3916489"/>
              <a:gd name="connsiteY9621" fmla="*/ 1425647 h 2984464"/>
              <a:gd name="connsiteX9622" fmla="*/ 1193768 w 3916489"/>
              <a:gd name="connsiteY9622" fmla="*/ 1424792 h 2984464"/>
              <a:gd name="connsiteX9623" fmla="*/ 1190816 w 3916489"/>
              <a:gd name="connsiteY9623" fmla="*/ 1423368 h 2984464"/>
              <a:gd name="connsiteX9624" fmla="*/ 1186529 w 3916489"/>
              <a:gd name="connsiteY9624" fmla="*/ 1420138 h 2984464"/>
              <a:gd name="connsiteX9625" fmla="*/ 1179862 w 3916489"/>
              <a:gd name="connsiteY9625" fmla="*/ 1419378 h 2984464"/>
              <a:gd name="connsiteX9626" fmla="*/ 1178624 w 3916489"/>
              <a:gd name="connsiteY9626" fmla="*/ 1419758 h 2984464"/>
              <a:gd name="connsiteX9627" fmla="*/ 1177576 w 3916489"/>
              <a:gd name="connsiteY9627" fmla="*/ 1420613 h 2984464"/>
              <a:gd name="connsiteX9628" fmla="*/ 1178338 w 3916489"/>
              <a:gd name="connsiteY9628" fmla="*/ 1418618 h 2984464"/>
              <a:gd name="connsiteX9629" fmla="*/ 1179671 w 3916489"/>
              <a:gd name="connsiteY9629" fmla="*/ 1416149 h 2984464"/>
              <a:gd name="connsiteX9630" fmla="*/ 1180719 w 3916489"/>
              <a:gd name="connsiteY9630" fmla="*/ 1413679 h 2984464"/>
              <a:gd name="connsiteX9631" fmla="*/ 1180433 w 3916489"/>
              <a:gd name="connsiteY9631" fmla="*/ 1411684 h 2984464"/>
              <a:gd name="connsiteX9632" fmla="*/ 1179671 w 3916489"/>
              <a:gd name="connsiteY9632" fmla="*/ 1410639 h 2984464"/>
              <a:gd name="connsiteX9633" fmla="*/ 1179576 w 3916489"/>
              <a:gd name="connsiteY9633" fmla="*/ 1410069 h 2984464"/>
              <a:gd name="connsiteX9634" fmla="*/ 1179862 w 3916489"/>
              <a:gd name="connsiteY9634" fmla="*/ 1409310 h 2984464"/>
              <a:gd name="connsiteX9635" fmla="*/ 1180052 w 3916489"/>
              <a:gd name="connsiteY9635" fmla="*/ 1407695 h 2984464"/>
              <a:gd name="connsiteX9636" fmla="*/ 1179767 w 3916489"/>
              <a:gd name="connsiteY9636" fmla="*/ 1406460 h 2984464"/>
              <a:gd name="connsiteX9637" fmla="*/ 1178814 w 3916489"/>
              <a:gd name="connsiteY9637" fmla="*/ 1404180 h 2984464"/>
              <a:gd name="connsiteX9638" fmla="*/ 1177766 w 3916489"/>
              <a:gd name="connsiteY9638" fmla="*/ 1400951 h 2984464"/>
              <a:gd name="connsiteX9639" fmla="*/ 1175766 w 3916489"/>
              <a:gd name="connsiteY9639" fmla="*/ 1399716 h 2984464"/>
              <a:gd name="connsiteX9640" fmla="*/ 1171956 w 3916489"/>
              <a:gd name="connsiteY9640" fmla="*/ 1398671 h 2984464"/>
              <a:gd name="connsiteX9641" fmla="*/ 1170527 w 3916489"/>
              <a:gd name="connsiteY9641" fmla="*/ 1397341 h 2984464"/>
              <a:gd name="connsiteX9642" fmla="*/ 1166908 w 3916489"/>
              <a:gd name="connsiteY9642" fmla="*/ 1392402 h 2984464"/>
              <a:gd name="connsiteX9643" fmla="*/ 1165955 w 3916489"/>
              <a:gd name="connsiteY9643" fmla="*/ 1391737 h 2984464"/>
              <a:gd name="connsiteX9644" fmla="*/ 1165193 w 3916489"/>
              <a:gd name="connsiteY9644" fmla="*/ 1391452 h 2984464"/>
              <a:gd name="connsiteX9645" fmla="*/ 1164527 w 3916489"/>
              <a:gd name="connsiteY9645" fmla="*/ 1390977 h 2984464"/>
              <a:gd name="connsiteX9646" fmla="*/ 1163098 w 3916489"/>
              <a:gd name="connsiteY9646" fmla="*/ 1388697 h 2984464"/>
              <a:gd name="connsiteX9647" fmla="*/ 1162241 w 3916489"/>
              <a:gd name="connsiteY9647" fmla="*/ 1388223 h 2984464"/>
              <a:gd name="connsiteX9648" fmla="*/ 1160335 w 3916489"/>
              <a:gd name="connsiteY9648" fmla="*/ 1388128 h 2984464"/>
              <a:gd name="connsiteX9649" fmla="*/ 1156811 w 3916489"/>
              <a:gd name="connsiteY9649" fmla="*/ 1389267 h 2984464"/>
              <a:gd name="connsiteX9650" fmla="*/ 1155954 w 3916489"/>
              <a:gd name="connsiteY9650" fmla="*/ 1388982 h 2984464"/>
              <a:gd name="connsiteX9651" fmla="*/ 1154144 w 3916489"/>
              <a:gd name="connsiteY9651" fmla="*/ 1387558 h 2984464"/>
              <a:gd name="connsiteX9652" fmla="*/ 1153287 w 3916489"/>
              <a:gd name="connsiteY9652" fmla="*/ 1387273 h 2984464"/>
              <a:gd name="connsiteX9653" fmla="*/ 1151287 w 3916489"/>
              <a:gd name="connsiteY9653" fmla="*/ 1387463 h 2984464"/>
              <a:gd name="connsiteX9654" fmla="*/ 1149477 w 3916489"/>
              <a:gd name="connsiteY9654" fmla="*/ 1388128 h 2984464"/>
              <a:gd name="connsiteX9655" fmla="*/ 1142714 w 3916489"/>
              <a:gd name="connsiteY9655" fmla="*/ 1392782 h 2984464"/>
              <a:gd name="connsiteX9656" fmla="*/ 1140714 w 3916489"/>
              <a:gd name="connsiteY9656" fmla="*/ 1392592 h 2984464"/>
              <a:gd name="connsiteX9657" fmla="*/ 1139190 w 3916489"/>
              <a:gd name="connsiteY9657" fmla="*/ 1390407 h 2984464"/>
              <a:gd name="connsiteX9658" fmla="*/ 1138047 w 3916489"/>
              <a:gd name="connsiteY9658" fmla="*/ 1392307 h 2984464"/>
              <a:gd name="connsiteX9659" fmla="*/ 1133951 w 3916489"/>
              <a:gd name="connsiteY9659" fmla="*/ 1395536 h 2984464"/>
              <a:gd name="connsiteX9660" fmla="*/ 1130427 w 3916489"/>
              <a:gd name="connsiteY9660" fmla="*/ 1400191 h 2984464"/>
              <a:gd name="connsiteX9661" fmla="*/ 1125855 w 3916489"/>
              <a:gd name="connsiteY9661" fmla="*/ 1402375 h 2984464"/>
              <a:gd name="connsiteX9662" fmla="*/ 1122521 w 3916489"/>
              <a:gd name="connsiteY9662" fmla="*/ 1405605 h 2984464"/>
              <a:gd name="connsiteX9663" fmla="*/ 1119188 w 3916489"/>
              <a:gd name="connsiteY9663" fmla="*/ 1407695 h 2984464"/>
              <a:gd name="connsiteX9664" fmla="*/ 1116044 w 3916489"/>
              <a:gd name="connsiteY9664" fmla="*/ 1406080 h 2984464"/>
              <a:gd name="connsiteX9665" fmla="*/ 1116330 w 3916489"/>
              <a:gd name="connsiteY9665" fmla="*/ 1405700 h 2984464"/>
              <a:gd name="connsiteX9666" fmla="*/ 1116425 w 3916489"/>
              <a:gd name="connsiteY9666" fmla="*/ 1405510 h 2984464"/>
              <a:gd name="connsiteX9667" fmla="*/ 1116425 w 3916489"/>
              <a:gd name="connsiteY9667" fmla="*/ 1405320 h 2984464"/>
              <a:gd name="connsiteX9668" fmla="*/ 1116616 w 3916489"/>
              <a:gd name="connsiteY9668" fmla="*/ 1404845 h 2984464"/>
              <a:gd name="connsiteX9669" fmla="*/ 1108996 w 3916489"/>
              <a:gd name="connsiteY9669" fmla="*/ 1405985 h 2984464"/>
              <a:gd name="connsiteX9670" fmla="*/ 1108329 w 3916489"/>
              <a:gd name="connsiteY9670" fmla="*/ 1405605 h 2984464"/>
              <a:gd name="connsiteX9671" fmla="*/ 1107281 w 3916489"/>
              <a:gd name="connsiteY9671" fmla="*/ 1404180 h 2984464"/>
              <a:gd name="connsiteX9672" fmla="*/ 1106329 w 3916489"/>
              <a:gd name="connsiteY9672" fmla="*/ 1403800 h 2984464"/>
              <a:gd name="connsiteX9673" fmla="*/ 1103090 w 3916489"/>
              <a:gd name="connsiteY9673" fmla="*/ 1403800 h 2984464"/>
              <a:gd name="connsiteX9674" fmla="*/ 1103185 w 3916489"/>
              <a:gd name="connsiteY9674" fmla="*/ 1403040 h 2984464"/>
              <a:gd name="connsiteX9675" fmla="*/ 1103471 w 3916489"/>
              <a:gd name="connsiteY9675" fmla="*/ 1402471 h 2984464"/>
              <a:gd name="connsiteX9676" fmla="*/ 1103757 w 3916489"/>
              <a:gd name="connsiteY9676" fmla="*/ 1401996 h 2984464"/>
              <a:gd name="connsiteX9677" fmla="*/ 1104138 w 3916489"/>
              <a:gd name="connsiteY9677" fmla="*/ 1401711 h 2984464"/>
              <a:gd name="connsiteX9678" fmla="*/ 1089089 w 3916489"/>
              <a:gd name="connsiteY9678" fmla="*/ 1397626 h 2984464"/>
              <a:gd name="connsiteX9679" fmla="*/ 1089089 w 3916489"/>
              <a:gd name="connsiteY9679" fmla="*/ 1398576 h 2984464"/>
              <a:gd name="connsiteX9680" fmla="*/ 1091565 w 3916489"/>
              <a:gd name="connsiteY9680" fmla="*/ 1398386 h 2984464"/>
              <a:gd name="connsiteX9681" fmla="*/ 1092708 w 3916489"/>
              <a:gd name="connsiteY9681" fmla="*/ 1398671 h 2984464"/>
              <a:gd name="connsiteX9682" fmla="*/ 1093756 w 3916489"/>
              <a:gd name="connsiteY9682" fmla="*/ 1399716 h 2984464"/>
              <a:gd name="connsiteX9683" fmla="*/ 1091470 w 3916489"/>
              <a:gd name="connsiteY9683" fmla="*/ 1400856 h 2984464"/>
              <a:gd name="connsiteX9684" fmla="*/ 1081659 w 3916489"/>
              <a:gd name="connsiteY9684" fmla="*/ 1401901 h 2984464"/>
              <a:gd name="connsiteX9685" fmla="*/ 1081088 w 3916489"/>
              <a:gd name="connsiteY9685" fmla="*/ 1401711 h 2984464"/>
              <a:gd name="connsiteX9686" fmla="*/ 1080230 w 3916489"/>
              <a:gd name="connsiteY9686" fmla="*/ 1401046 h 2984464"/>
              <a:gd name="connsiteX9687" fmla="*/ 1079564 w 3916489"/>
              <a:gd name="connsiteY9687" fmla="*/ 1400286 h 2984464"/>
              <a:gd name="connsiteX9688" fmla="*/ 1078802 w 3916489"/>
              <a:gd name="connsiteY9688" fmla="*/ 1400001 h 2984464"/>
              <a:gd name="connsiteX9689" fmla="*/ 1077849 w 3916489"/>
              <a:gd name="connsiteY9689" fmla="*/ 1400761 h 2984464"/>
              <a:gd name="connsiteX9690" fmla="*/ 1077849 w 3916489"/>
              <a:gd name="connsiteY9690" fmla="*/ 1399811 h 2984464"/>
              <a:gd name="connsiteX9691" fmla="*/ 1078802 w 3916489"/>
              <a:gd name="connsiteY9691" fmla="*/ 1398576 h 2984464"/>
              <a:gd name="connsiteX9692" fmla="*/ 1080611 w 3916489"/>
              <a:gd name="connsiteY9692" fmla="*/ 1395251 h 2984464"/>
              <a:gd name="connsiteX9693" fmla="*/ 1081659 w 3916489"/>
              <a:gd name="connsiteY9693" fmla="*/ 1394587 h 2984464"/>
              <a:gd name="connsiteX9694" fmla="*/ 1083088 w 3916489"/>
              <a:gd name="connsiteY9694" fmla="*/ 1394967 h 2984464"/>
              <a:gd name="connsiteX9695" fmla="*/ 1085755 w 3916489"/>
              <a:gd name="connsiteY9695" fmla="*/ 1396581 h 2984464"/>
              <a:gd name="connsiteX9696" fmla="*/ 1087279 w 3916489"/>
              <a:gd name="connsiteY9696" fmla="*/ 1396676 h 2984464"/>
              <a:gd name="connsiteX9697" fmla="*/ 1084612 w 3916489"/>
              <a:gd name="connsiteY9697" fmla="*/ 1394492 h 2984464"/>
              <a:gd name="connsiteX9698" fmla="*/ 1072991 w 3916489"/>
              <a:gd name="connsiteY9698" fmla="*/ 1389173 h 2984464"/>
              <a:gd name="connsiteX9699" fmla="*/ 1071848 w 3916489"/>
              <a:gd name="connsiteY9699" fmla="*/ 1388128 h 2984464"/>
              <a:gd name="connsiteX9700" fmla="*/ 1070991 w 3916489"/>
              <a:gd name="connsiteY9700" fmla="*/ 1386228 h 2984464"/>
              <a:gd name="connsiteX9701" fmla="*/ 1070801 w 3916489"/>
              <a:gd name="connsiteY9701" fmla="*/ 1383948 h 2984464"/>
              <a:gd name="connsiteX9702" fmla="*/ 1071086 w 3916489"/>
              <a:gd name="connsiteY9702" fmla="*/ 1381669 h 2984464"/>
              <a:gd name="connsiteX9703" fmla="*/ 1071658 w 3916489"/>
              <a:gd name="connsiteY9703" fmla="*/ 1379769 h 2984464"/>
              <a:gd name="connsiteX9704" fmla="*/ 1072420 w 3916489"/>
              <a:gd name="connsiteY9704" fmla="*/ 1378724 h 2984464"/>
              <a:gd name="connsiteX9705" fmla="*/ 1071753 w 3916489"/>
              <a:gd name="connsiteY9705" fmla="*/ 1376159 h 2984464"/>
              <a:gd name="connsiteX9706" fmla="*/ 1070610 w 3916489"/>
              <a:gd name="connsiteY9706" fmla="*/ 1374165 h 2984464"/>
              <a:gd name="connsiteX9707" fmla="*/ 1069181 w 3916489"/>
              <a:gd name="connsiteY9707" fmla="*/ 1373215 h 2984464"/>
              <a:gd name="connsiteX9708" fmla="*/ 1067657 w 3916489"/>
              <a:gd name="connsiteY9708" fmla="*/ 1373975 h 2984464"/>
              <a:gd name="connsiteX9709" fmla="*/ 1066991 w 3916489"/>
              <a:gd name="connsiteY9709" fmla="*/ 1373975 h 2984464"/>
              <a:gd name="connsiteX9710" fmla="*/ 1066228 w 3916489"/>
              <a:gd name="connsiteY9710" fmla="*/ 1373500 h 2984464"/>
              <a:gd name="connsiteX9711" fmla="*/ 1065371 w 3916489"/>
              <a:gd name="connsiteY9711" fmla="*/ 1373215 h 2984464"/>
              <a:gd name="connsiteX9712" fmla="*/ 1064609 w 3916489"/>
              <a:gd name="connsiteY9712" fmla="*/ 1373975 h 2984464"/>
              <a:gd name="connsiteX9713" fmla="*/ 1064514 w 3916489"/>
              <a:gd name="connsiteY9713" fmla="*/ 1375019 h 2984464"/>
              <a:gd name="connsiteX9714" fmla="*/ 1064705 w 3916489"/>
              <a:gd name="connsiteY9714" fmla="*/ 1376539 h 2984464"/>
              <a:gd name="connsiteX9715" fmla="*/ 1064895 w 3916489"/>
              <a:gd name="connsiteY9715" fmla="*/ 1377964 h 2984464"/>
              <a:gd name="connsiteX9716" fmla="*/ 1065085 w 3916489"/>
              <a:gd name="connsiteY9716" fmla="*/ 1378629 h 2984464"/>
              <a:gd name="connsiteX9717" fmla="*/ 1065848 w 3916489"/>
              <a:gd name="connsiteY9717" fmla="*/ 1379864 h 2984464"/>
              <a:gd name="connsiteX9718" fmla="*/ 1065371 w 3916489"/>
              <a:gd name="connsiteY9718" fmla="*/ 1382618 h 2984464"/>
              <a:gd name="connsiteX9719" fmla="*/ 1063943 w 3916489"/>
              <a:gd name="connsiteY9719" fmla="*/ 1387083 h 2984464"/>
              <a:gd name="connsiteX9720" fmla="*/ 1063847 w 3916489"/>
              <a:gd name="connsiteY9720" fmla="*/ 1389837 h 2984464"/>
              <a:gd name="connsiteX9721" fmla="*/ 1064038 w 3916489"/>
              <a:gd name="connsiteY9721" fmla="*/ 1391737 h 2984464"/>
              <a:gd name="connsiteX9722" fmla="*/ 1063752 w 3916489"/>
              <a:gd name="connsiteY9722" fmla="*/ 1393447 h 2984464"/>
              <a:gd name="connsiteX9723" fmla="*/ 1062514 w 3916489"/>
              <a:gd name="connsiteY9723" fmla="*/ 1395442 h 2984464"/>
              <a:gd name="connsiteX9724" fmla="*/ 1061847 w 3916489"/>
              <a:gd name="connsiteY9724" fmla="*/ 1395916 h 2984464"/>
              <a:gd name="connsiteX9725" fmla="*/ 1060418 w 3916489"/>
              <a:gd name="connsiteY9725" fmla="*/ 1396391 h 2984464"/>
              <a:gd name="connsiteX9726" fmla="*/ 1059942 w 3916489"/>
              <a:gd name="connsiteY9726" fmla="*/ 1397056 h 2984464"/>
              <a:gd name="connsiteX9727" fmla="*/ 1059847 w 3916489"/>
              <a:gd name="connsiteY9727" fmla="*/ 1397816 h 2984464"/>
              <a:gd name="connsiteX9728" fmla="*/ 1060133 w 3916489"/>
              <a:gd name="connsiteY9728" fmla="*/ 1398481 h 2984464"/>
              <a:gd name="connsiteX9729" fmla="*/ 1060514 w 3916489"/>
              <a:gd name="connsiteY9729" fmla="*/ 1399146 h 2984464"/>
              <a:gd name="connsiteX9730" fmla="*/ 1060704 w 3916489"/>
              <a:gd name="connsiteY9730" fmla="*/ 1400096 h 2984464"/>
              <a:gd name="connsiteX9731" fmla="*/ 1060514 w 3916489"/>
              <a:gd name="connsiteY9731" fmla="*/ 1401521 h 2984464"/>
              <a:gd name="connsiteX9732" fmla="*/ 1059942 w 3916489"/>
              <a:gd name="connsiteY9732" fmla="*/ 1402566 h 2984464"/>
              <a:gd name="connsiteX9733" fmla="*/ 1059275 w 3916489"/>
              <a:gd name="connsiteY9733" fmla="*/ 1403420 h 2984464"/>
              <a:gd name="connsiteX9734" fmla="*/ 1058704 w 3916489"/>
              <a:gd name="connsiteY9734" fmla="*/ 1404370 h 2984464"/>
              <a:gd name="connsiteX9735" fmla="*/ 1058037 w 3916489"/>
              <a:gd name="connsiteY9735" fmla="*/ 1405795 h 2984464"/>
              <a:gd name="connsiteX9736" fmla="*/ 1057751 w 3916489"/>
              <a:gd name="connsiteY9736" fmla="*/ 1406745 h 2984464"/>
              <a:gd name="connsiteX9737" fmla="*/ 1057466 w 3916489"/>
              <a:gd name="connsiteY9737" fmla="*/ 1410164 h 2984464"/>
              <a:gd name="connsiteX9738" fmla="*/ 1057847 w 3916489"/>
              <a:gd name="connsiteY9738" fmla="*/ 1412444 h 2984464"/>
              <a:gd name="connsiteX9739" fmla="*/ 1057847 w 3916489"/>
              <a:gd name="connsiteY9739" fmla="*/ 1413299 h 2984464"/>
              <a:gd name="connsiteX9740" fmla="*/ 1057656 w 3916489"/>
              <a:gd name="connsiteY9740" fmla="*/ 1414154 h 2984464"/>
              <a:gd name="connsiteX9741" fmla="*/ 1057275 w 3916489"/>
              <a:gd name="connsiteY9741" fmla="*/ 1414914 h 2984464"/>
              <a:gd name="connsiteX9742" fmla="*/ 1056989 w 3916489"/>
              <a:gd name="connsiteY9742" fmla="*/ 1415388 h 2984464"/>
              <a:gd name="connsiteX9743" fmla="*/ 1056799 w 3916489"/>
              <a:gd name="connsiteY9743" fmla="*/ 1415294 h 2984464"/>
              <a:gd name="connsiteX9744" fmla="*/ 1056894 w 3916489"/>
              <a:gd name="connsiteY9744" fmla="*/ 1417098 h 2984464"/>
              <a:gd name="connsiteX9745" fmla="*/ 1057085 w 3916489"/>
              <a:gd name="connsiteY9745" fmla="*/ 1419093 h 2984464"/>
              <a:gd name="connsiteX9746" fmla="*/ 1057466 w 3916489"/>
              <a:gd name="connsiteY9746" fmla="*/ 1420898 h 2984464"/>
              <a:gd name="connsiteX9747" fmla="*/ 1058323 w 3916489"/>
              <a:gd name="connsiteY9747" fmla="*/ 1423557 h 2984464"/>
              <a:gd name="connsiteX9748" fmla="*/ 1058418 w 3916489"/>
              <a:gd name="connsiteY9748" fmla="*/ 1426122 h 2984464"/>
              <a:gd name="connsiteX9749" fmla="*/ 1058894 w 3916489"/>
              <a:gd name="connsiteY9749" fmla="*/ 1427547 h 2984464"/>
              <a:gd name="connsiteX9750" fmla="*/ 1063181 w 3916489"/>
              <a:gd name="connsiteY9750" fmla="*/ 1435336 h 2984464"/>
              <a:gd name="connsiteX9751" fmla="*/ 1064800 w 3916489"/>
              <a:gd name="connsiteY9751" fmla="*/ 1437520 h 2984464"/>
              <a:gd name="connsiteX9752" fmla="*/ 1066895 w 3916489"/>
              <a:gd name="connsiteY9752" fmla="*/ 1438755 h 2984464"/>
              <a:gd name="connsiteX9753" fmla="*/ 1070324 w 3916489"/>
              <a:gd name="connsiteY9753" fmla="*/ 1439800 h 2984464"/>
              <a:gd name="connsiteX9754" fmla="*/ 1072229 w 3916489"/>
              <a:gd name="connsiteY9754" fmla="*/ 1441225 h 2984464"/>
              <a:gd name="connsiteX9755" fmla="*/ 1073182 w 3916489"/>
              <a:gd name="connsiteY9755" fmla="*/ 1441605 h 2984464"/>
              <a:gd name="connsiteX9756" fmla="*/ 1074992 w 3916489"/>
              <a:gd name="connsiteY9756" fmla="*/ 1441415 h 2984464"/>
              <a:gd name="connsiteX9757" fmla="*/ 1075563 w 3916489"/>
              <a:gd name="connsiteY9757" fmla="*/ 1441605 h 2984464"/>
              <a:gd name="connsiteX9758" fmla="*/ 1075944 w 3916489"/>
              <a:gd name="connsiteY9758" fmla="*/ 1442080 h 2984464"/>
              <a:gd name="connsiteX9759" fmla="*/ 1076897 w 3916489"/>
              <a:gd name="connsiteY9759" fmla="*/ 1443505 h 2984464"/>
              <a:gd name="connsiteX9760" fmla="*/ 1076992 w 3916489"/>
              <a:gd name="connsiteY9760" fmla="*/ 1443790 h 2984464"/>
              <a:gd name="connsiteX9761" fmla="*/ 1085088 w 3916489"/>
              <a:gd name="connsiteY9761" fmla="*/ 1446069 h 2984464"/>
              <a:gd name="connsiteX9762" fmla="*/ 1087184 w 3916489"/>
              <a:gd name="connsiteY9762" fmla="*/ 1445689 h 2984464"/>
              <a:gd name="connsiteX9763" fmla="*/ 1088898 w 3916489"/>
              <a:gd name="connsiteY9763" fmla="*/ 1443314 h 2984464"/>
              <a:gd name="connsiteX9764" fmla="*/ 1090327 w 3916489"/>
              <a:gd name="connsiteY9764" fmla="*/ 1442270 h 2984464"/>
              <a:gd name="connsiteX9765" fmla="*/ 1092803 w 3916489"/>
              <a:gd name="connsiteY9765" fmla="*/ 1441415 h 2984464"/>
              <a:gd name="connsiteX9766" fmla="*/ 1094899 w 3916489"/>
              <a:gd name="connsiteY9766" fmla="*/ 1439800 h 2984464"/>
              <a:gd name="connsiteX9767" fmla="*/ 1095185 w 3916489"/>
              <a:gd name="connsiteY9767" fmla="*/ 1436570 h 2984464"/>
              <a:gd name="connsiteX9768" fmla="*/ 1095661 w 3916489"/>
              <a:gd name="connsiteY9768" fmla="*/ 1436570 h 2984464"/>
              <a:gd name="connsiteX9769" fmla="*/ 1097756 w 3916489"/>
              <a:gd name="connsiteY9769" fmla="*/ 1434576 h 2984464"/>
              <a:gd name="connsiteX9770" fmla="*/ 1102519 w 3916489"/>
              <a:gd name="connsiteY9770" fmla="*/ 1433626 h 2984464"/>
              <a:gd name="connsiteX9771" fmla="*/ 1104424 w 3916489"/>
              <a:gd name="connsiteY9771" fmla="*/ 1431726 h 2984464"/>
              <a:gd name="connsiteX9772" fmla="*/ 1105472 w 3916489"/>
              <a:gd name="connsiteY9772" fmla="*/ 1430112 h 2984464"/>
              <a:gd name="connsiteX9773" fmla="*/ 1106710 w 3916489"/>
              <a:gd name="connsiteY9773" fmla="*/ 1429067 h 2984464"/>
              <a:gd name="connsiteX9774" fmla="*/ 1109663 w 3916489"/>
              <a:gd name="connsiteY9774" fmla="*/ 1428117 h 2984464"/>
              <a:gd name="connsiteX9775" fmla="*/ 1109472 w 3916489"/>
              <a:gd name="connsiteY9775" fmla="*/ 1427642 h 2984464"/>
              <a:gd name="connsiteX9776" fmla="*/ 1109377 w 3916489"/>
              <a:gd name="connsiteY9776" fmla="*/ 1427357 h 2984464"/>
              <a:gd name="connsiteX9777" fmla="*/ 1109377 w 3916489"/>
              <a:gd name="connsiteY9777" fmla="*/ 1427072 h 2984464"/>
              <a:gd name="connsiteX9778" fmla="*/ 1124902 w 3916489"/>
              <a:gd name="connsiteY9778" fmla="*/ 1424697 h 2984464"/>
              <a:gd name="connsiteX9779" fmla="*/ 1125665 w 3916489"/>
              <a:gd name="connsiteY9779" fmla="*/ 1424982 h 2984464"/>
              <a:gd name="connsiteX9780" fmla="*/ 1126617 w 3916489"/>
              <a:gd name="connsiteY9780" fmla="*/ 1425932 h 2984464"/>
              <a:gd name="connsiteX9781" fmla="*/ 1127189 w 3916489"/>
              <a:gd name="connsiteY9781" fmla="*/ 1427072 h 2984464"/>
              <a:gd name="connsiteX9782" fmla="*/ 1128236 w 3916489"/>
              <a:gd name="connsiteY9782" fmla="*/ 1429447 h 2984464"/>
              <a:gd name="connsiteX9783" fmla="*/ 1128903 w 3916489"/>
              <a:gd name="connsiteY9783" fmla="*/ 1430301 h 2984464"/>
              <a:gd name="connsiteX9784" fmla="*/ 1130236 w 3916489"/>
              <a:gd name="connsiteY9784" fmla="*/ 1430871 h 2984464"/>
              <a:gd name="connsiteX9785" fmla="*/ 1136999 w 3916489"/>
              <a:gd name="connsiteY9785" fmla="*/ 1431251 h 2984464"/>
              <a:gd name="connsiteX9786" fmla="*/ 1137476 w 3916489"/>
              <a:gd name="connsiteY9786" fmla="*/ 1431631 h 2984464"/>
              <a:gd name="connsiteX9787" fmla="*/ 1137666 w 3916489"/>
              <a:gd name="connsiteY9787" fmla="*/ 1432391 h 2984464"/>
              <a:gd name="connsiteX9788" fmla="*/ 1137857 w 3916489"/>
              <a:gd name="connsiteY9788" fmla="*/ 1433151 h 2984464"/>
              <a:gd name="connsiteX9789" fmla="*/ 1138047 w 3916489"/>
              <a:gd name="connsiteY9789" fmla="*/ 1433531 h 2984464"/>
              <a:gd name="connsiteX9790" fmla="*/ 1142619 w 3916489"/>
              <a:gd name="connsiteY9790" fmla="*/ 1434196 h 2984464"/>
              <a:gd name="connsiteX9791" fmla="*/ 1153001 w 3916489"/>
              <a:gd name="connsiteY9791" fmla="*/ 1440275 h 2984464"/>
              <a:gd name="connsiteX9792" fmla="*/ 1155192 w 3916489"/>
              <a:gd name="connsiteY9792" fmla="*/ 1443410 h 2984464"/>
              <a:gd name="connsiteX9793" fmla="*/ 1160812 w 3916489"/>
              <a:gd name="connsiteY9793" fmla="*/ 1448349 h 2984464"/>
              <a:gd name="connsiteX9794" fmla="*/ 1165479 w 3916489"/>
              <a:gd name="connsiteY9794" fmla="*/ 1450913 h 2984464"/>
              <a:gd name="connsiteX9795" fmla="*/ 1166622 w 3916489"/>
              <a:gd name="connsiteY9795" fmla="*/ 1451103 h 2984464"/>
              <a:gd name="connsiteX9796" fmla="*/ 1167289 w 3916489"/>
              <a:gd name="connsiteY9796" fmla="*/ 1451768 h 2984464"/>
              <a:gd name="connsiteX9797" fmla="*/ 1167765 w 3916489"/>
              <a:gd name="connsiteY9797" fmla="*/ 1453193 h 2984464"/>
              <a:gd name="connsiteX9798" fmla="*/ 1168146 w 3916489"/>
              <a:gd name="connsiteY9798" fmla="*/ 1454618 h 2984464"/>
              <a:gd name="connsiteX9799" fmla="*/ 1168527 w 3916489"/>
              <a:gd name="connsiteY9799" fmla="*/ 1455283 h 2984464"/>
              <a:gd name="connsiteX9800" fmla="*/ 1168622 w 3916489"/>
              <a:gd name="connsiteY9800" fmla="*/ 1456138 h 2984464"/>
              <a:gd name="connsiteX9801" fmla="*/ 1168432 w 3916489"/>
              <a:gd name="connsiteY9801" fmla="*/ 1460222 h 2984464"/>
              <a:gd name="connsiteX9802" fmla="*/ 1168241 w 3916489"/>
              <a:gd name="connsiteY9802" fmla="*/ 1461457 h 2984464"/>
              <a:gd name="connsiteX9803" fmla="*/ 1167479 w 3916489"/>
              <a:gd name="connsiteY9803" fmla="*/ 1462502 h 2984464"/>
              <a:gd name="connsiteX9804" fmla="*/ 1166622 w 3916489"/>
              <a:gd name="connsiteY9804" fmla="*/ 1462692 h 2984464"/>
              <a:gd name="connsiteX9805" fmla="*/ 1165860 w 3916489"/>
              <a:gd name="connsiteY9805" fmla="*/ 1463072 h 2984464"/>
              <a:gd name="connsiteX9806" fmla="*/ 1165479 w 3916489"/>
              <a:gd name="connsiteY9806" fmla="*/ 1464686 h 2984464"/>
              <a:gd name="connsiteX9807" fmla="*/ 1167289 w 3916489"/>
              <a:gd name="connsiteY9807" fmla="*/ 1464781 h 2984464"/>
              <a:gd name="connsiteX9808" fmla="*/ 1170813 w 3916489"/>
              <a:gd name="connsiteY9808" fmla="*/ 1466491 h 2984464"/>
              <a:gd name="connsiteX9809" fmla="*/ 1172527 w 3916489"/>
              <a:gd name="connsiteY9809" fmla="*/ 1466776 h 2984464"/>
              <a:gd name="connsiteX9810" fmla="*/ 1173480 w 3916489"/>
              <a:gd name="connsiteY9810" fmla="*/ 1466206 h 2984464"/>
              <a:gd name="connsiteX9811" fmla="*/ 1175671 w 3916489"/>
              <a:gd name="connsiteY9811" fmla="*/ 1464116 h 2984464"/>
              <a:gd name="connsiteX9812" fmla="*/ 1177004 w 3916489"/>
              <a:gd name="connsiteY9812" fmla="*/ 1463642 h 2984464"/>
              <a:gd name="connsiteX9813" fmla="*/ 1177481 w 3916489"/>
              <a:gd name="connsiteY9813" fmla="*/ 1463831 h 2984464"/>
              <a:gd name="connsiteX9814" fmla="*/ 1177576 w 3916489"/>
              <a:gd name="connsiteY9814" fmla="*/ 1464401 h 2984464"/>
              <a:gd name="connsiteX9815" fmla="*/ 1177576 w 3916489"/>
              <a:gd name="connsiteY9815" fmla="*/ 1465256 h 2984464"/>
              <a:gd name="connsiteX9816" fmla="*/ 1177861 w 3916489"/>
              <a:gd name="connsiteY9816" fmla="*/ 1466301 h 2984464"/>
              <a:gd name="connsiteX9817" fmla="*/ 1178528 w 3916489"/>
              <a:gd name="connsiteY9817" fmla="*/ 1466871 h 2984464"/>
              <a:gd name="connsiteX9818" fmla="*/ 1180052 w 3916489"/>
              <a:gd name="connsiteY9818" fmla="*/ 1466776 h 2984464"/>
              <a:gd name="connsiteX9819" fmla="*/ 1180719 w 3916489"/>
              <a:gd name="connsiteY9819" fmla="*/ 1467346 h 2984464"/>
              <a:gd name="connsiteX9820" fmla="*/ 1181767 w 3916489"/>
              <a:gd name="connsiteY9820" fmla="*/ 1468961 h 2984464"/>
              <a:gd name="connsiteX9821" fmla="*/ 1185196 w 3916489"/>
              <a:gd name="connsiteY9821" fmla="*/ 1470955 h 2984464"/>
              <a:gd name="connsiteX9822" fmla="*/ 1185196 w 3916489"/>
              <a:gd name="connsiteY9822" fmla="*/ 1469816 h 2984464"/>
              <a:gd name="connsiteX9823" fmla="*/ 1192530 w 3916489"/>
              <a:gd name="connsiteY9823" fmla="*/ 1472855 h 2984464"/>
              <a:gd name="connsiteX9824" fmla="*/ 1195959 w 3916489"/>
              <a:gd name="connsiteY9824" fmla="*/ 1475515 h 2984464"/>
              <a:gd name="connsiteX9825" fmla="*/ 1198817 w 3916489"/>
              <a:gd name="connsiteY9825" fmla="*/ 1480074 h 2984464"/>
              <a:gd name="connsiteX9826" fmla="*/ 1200436 w 3916489"/>
              <a:gd name="connsiteY9826" fmla="*/ 1483684 h 2984464"/>
              <a:gd name="connsiteX9827" fmla="*/ 1201007 w 3916489"/>
              <a:gd name="connsiteY9827" fmla="*/ 1484349 h 2984464"/>
              <a:gd name="connsiteX9828" fmla="*/ 1202436 w 3916489"/>
              <a:gd name="connsiteY9828" fmla="*/ 1484729 h 2984464"/>
              <a:gd name="connsiteX9829" fmla="*/ 1202912 w 3916489"/>
              <a:gd name="connsiteY9829" fmla="*/ 1485298 h 2984464"/>
              <a:gd name="connsiteX9830" fmla="*/ 1203579 w 3916489"/>
              <a:gd name="connsiteY9830" fmla="*/ 1488433 h 2984464"/>
              <a:gd name="connsiteX9831" fmla="*/ 1202817 w 3916489"/>
              <a:gd name="connsiteY9831" fmla="*/ 1490713 h 2984464"/>
              <a:gd name="connsiteX9832" fmla="*/ 1201293 w 3916489"/>
              <a:gd name="connsiteY9832" fmla="*/ 1492042 h 2984464"/>
              <a:gd name="connsiteX9833" fmla="*/ 1199674 w 3916489"/>
              <a:gd name="connsiteY9833" fmla="*/ 1492327 h 2984464"/>
              <a:gd name="connsiteX9834" fmla="*/ 1200341 w 3916489"/>
              <a:gd name="connsiteY9834" fmla="*/ 1493942 h 2984464"/>
              <a:gd name="connsiteX9835" fmla="*/ 1200722 w 3916489"/>
              <a:gd name="connsiteY9835" fmla="*/ 1495652 h 2984464"/>
              <a:gd name="connsiteX9836" fmla="*/ 1200722 w 3916489"/>
              <a:gd name="connsiteY9836" fmla="*/ 1497457 h 2984464"/>
              <a:gd name="connsiteX9837" fmla="*/ 1200150 w 3916489"/>
              <a:gd name="connsiteY9837" fmla="*/ 1499546 h 2984464"/>
              <a:gd name="connsiteX9838" fmla="*/ 1201769 w 3916489"/>
              <a:gd name="connsiteY9838" fmla="*/ 1499546 h 2984464"/>
              <a:gd name="connsiteX9839" fmla="*/ 1203293 w 3916489"/>
              <a:gd name="connsiteY9839" fmla="*/ 1500211 h 2984464"/>
              <a:gd name="connsiteX9840" fmla="*/ 1206246 w 3916489"/>
              <a:gd name="connsiteY9840" fmla="*/ 1502681 h 2984464"/>
              <a:gd name="connsiteX9841" fmla="*/ 1207389 w 3916489"/>
              <a:gd name="connsiteY9841" fmla="*/ 1502206 h 2984464"/>
              <a:gd name="connsiteX9842" fmla="*/ 1208246 w 3916489"/>
              <a:gd name="connsiteY9842" fmla="*/ 1501066 h 2984464"/>
              <a:gd name="connsiteX9843" fmla="*/ 1209770 w 3916489"/>
              <a:gd name="connsiteY9843" fmla="*/ 1498027 h 2984464"/>
              <a:gd name="connsiteX9844" fmla="*/ 1210913 w 3916489"/>
              <a:gd name="connsiteY9844" fmla="*/ 1496887 h 2984464"/>
              <a:gd name="connsiteX9845" fmla="*/ 1213580 w 3916489"/>
              <a:gd name="connsiteY9845" fmla="*/ 1496507 h 2984464"/>
              <a:gd name="connsiteX9846" fmla="*/ 1214723 w 3916489"/>
              <a:gd name="connsiteY9846" fmla="*/ 1495462 h 2984464"/>
              <a:gd name="connsiteX9847" fmla="*/ 1212818 w 3916489"/>
              <a:gd name="connsiteY9847" fmla="*/ 1492802 h 2984464"/>
              <a:gd name="connsiteX9848" fmla="*/ 1212342 w 3916489"/>
              <a:gd name="connsiteY9848" fmla="*/ 1491092 h 2984464"/>
              <a:gd name="connsiteX9849" fmla="*/ 1212437 w 3916489"/>
              <a:gd name="connsiteY9849" fmla="*/ 1488338 h 2984464"/>
              <a:gd name="connsiteX9850" fmla="*/ 1212914 w 3916489"/>
              <a:gd name="connsiteY9850" fmla="*/ 1486723 h 2984464"/>
              <a:gd name="connsiteX9851" fmla="*/ 1214818 w 3916489"/>
              <a:gd name="connsiteY9851" fmla="*/ 1483684 h 2984464"/>
              <a:gd name="connsiteX9852" fmla="*/ 1215200 w 3916489"/>
              <a:gd name="connsiteY9852" fmla="*/ 1482639 h 2984464"/>
              <a:gd name="connsiteX9853" fmla="*/ 1215866 w 3916489"/>
              <a:gd name="connsiteY9853" fmla="*/ 1480739 h 2984464"/>
              <a:gd name="connsiteX9854" fmla="*/ 1217390 w 3916489"/>
              <a:gd name="connsiteY9854" fmla="*/ 1479314 h 2984464"/>
              <a:gd name="connsiteX9855" fmla="*/ 1221391 w 3916489"/>
              <a:gd name="connsiteY9855" fmla="*/ 1477510 h 2984464"/>
              <a:gd name="connsiteX9856" fmla="*/ 1223486 w 3916489"/>
              <a:gd name="connsiteY9856" fmla="*/ 1474945 h 2984464"/>
              <a:gd name="connsiteX9857" fmla="*/ 1224629 w 3916489"/>
              <a:gd name="connsiteY9857" fmla="*/ 1473900 h 2984464"/>
              <a:gd name="connsiteX9858" fmla="*/ 1224629 w 3916489"/>
              <a:gd name="connsiteY9858" fmla="*/ 1472950 h 2984464"/>
              <a:gd name="connsiteX9859" fmla="*/ 1223677 w 3916489"/>
              <a:gd name="connsiteY9859" fmla="*/ 1471810 h 2984464"/>
              <a:gd name="connsiteX9860" fmla="*/ 1227868 w 3916489"/>
              <a:gd name="connsiteY9860" fmla="*/ 1468011 h 2984464"/>
              <a:gd name="connsiteX9861" fmla="*/ 1232249 w 3916489"/>
              <a:gd name="connsiteY9861" fmla="*/ 1465446 h 2984464"/>
              <a:gd name="connsiteX9862" fmla="*/ 1241965 w 3916489"/>
              <a:gd name="connsiteY9862" fmla="*/ 1463547 h 2984464"/>
              <a:gd name="connsiteX9863" fmla="*/ 1240917 w 3916489"/>
              <a:gd name="connsiteY9863" fmla="*/ 1465351 h 2984464"/>
              <a:gd name="connsiteX9864" fmla="*/ 1239012 w 3916489"/>
              <a:gd name="connsiteY9864" fmla="*/ 1466301 h 2984464"/>
              <a:gd name="connsiteX9865" fmla="*/ 1233678 w 3916489"/>
              <a:gd name="connsiteY9865" fmla="*/ 1466871 h 2984464"/>
              <a:gd name="connsiteX9866" fmla="*/ 1232154 w 3916489"/>
              <a:gd name="connsiteY9866" fmla="*/ 1467441 h 2984464"/>
              <a:gd name="connsiteX9867" fmla="*/ 1229201 w 3916489"/>
              <a:gd name="connsiteY9867" fmla="*/ 1469721 h 2984464"/>
              <a:gd name="connsiteX9868" fmla="*/ 1232440 w 3916489"/>
              <a:gd name="connsiteY9868" fmla="*/ 1467726 h 2984464"/>
              <a:gd name="connsiteX9869" fmla="*/ 1249109 w 3916489"/>
              <a:gd name="connsiteY9869" fmla="*/ 1466301 h 2984464"/>
              <a:gd name="connsiteX9870" fmla="*/ 1250537 w 3916489"/>
              <a:gd name="connsiteY9870" fmla="*/ 1466776 h 2984464"/>
              <a:gd name="connsiteX9871" fmla="*/ 3799618 w 3916489"/>
              <a:gd name="connsiteY9871" fmla="*/ 2514948 h 2984464"/>
              <a:gd name="connsiteX9872" fmla="*/ 3791331 w 3916489"/>
              <a:gd name="connsiteY9872" fmla="*/ 2506589 h 2984464"/>
              <a:gd name="connsiteX9873" fmla="*/ 3789998 w 3916489"/>
              <a:gd name="connsiteY9873" fmla="*/ 2505165 h 2984464"/>
              <a:gd name="connsiteX9874" fmla="*/ 3789236 w 3916489"/>
              <a:gd name="connsiteY9874" fmla="*/ 2506305 h 2984464"/>
              <a:gd name="connsiteX9875" fmla="*/ 3789045 w 3916489"/>
              <a:gd name="connsiteY9875" fmla="*/ 2508869 h 2984464"/>
              <a:gd name="connsiteX9876" fmla="*/ 3789426 w 3916489"/>
              <a:gd name="connsiteY9876" fmla="*/ 2511529 h 2984464"/>
              <a:gd name="connsiteX9877" fmla="*/ 3789045 w 3916489"/>
              <a:gd name="connsiteY9877" fmla="*/ 2511434 h 2984464"/>
              <a:gd name="connsiteX9878" fmla="*/ 3787997 w 3916489"/>
              <a:gd name="connsiteY9878" fmla="*/ 2511529 h 2984464"/>
              <a:gd name="connsiteX9879" fmla="*/ 3788664 w 3916489"/>
              <a:gd name="connsiteY9879" fmla="*/ 2513334 h 2984464"/>
              <a:gd name="connsiteX9880" fmla="*/ 3788950 w 3916489"/>
              <a:gd name="connsiteY9880" fmla="*/ 2515518 h 2984464"/>
              <a:gd name="connsiteX9881" fmla="*/ 3788950 w 3916489"/>
              <a:gd name="connsiteY9881" fmla="*/ 2520173 h 2984464"/>
              <a:gd name="connsiteX9882" fmla="*/ 3791331 w 3916489"/>
              <a:gd name="connsiteY9882" fmla="*/ 2532426 h 2984464"/>
              <a:gd name="connsiteX9883" fmla="*/ 3792188 w 3916489"/>
              <a:gd name="connsiteY9883" fmla="*/ 2534421 h 2984464"/>
              <a:gd name="connsiteX9884" fmla="*/ 3794474 w 3916489"/>
              <a:gd name="connsiteY9884" fmla="*/ 2535940 h 2984464"/>
              <a:gd name="connsiteX9885" fmla="*/ 3796475 w 3916489"/>
              <a:gd name="connsiteY9885" fmla="*/ 2538980 h 2984464"/>
              <a:gd name="connsiteX9886" fmla="*/ 3797808 w 3916489"/>
              <a:gd name="connsiteY9886" fmla="*/ 2539265 h 2984464"/>
              <a:gd name="connsiteX9887" fmla="*/ 3797141 w 3916489"/>
              <a:gd name="connsiteY9887" fmla="*/ 2537365 h 2984464"/>
              <a:gd name="connsiteX9888" fmla="*/ 3797618 w 3916489"/>
              <a:gd name="connsiteY9888" fmla="*/ 2536130 h 2984464"/>
              <a:gd name="connsiteX9889" fmla="*/ 3798570 w 3916489"/>
              <a:gd name="connsiteY9889" fmla="*/ 2534800 h 2984464"/>
              <a:gd name="connsiteX9890" fmla="*/ 3799237 w 3916489"/>
              <a:gd name="connsiteY9890" fmla="*/ 2532711 h 2984464"/>
              <a:gd name="connsiteX9891" fmla="*/ 3797998 w 3916489"/>
              <a:gd name="connsiteY9891" fmla="*/ 2531761 h 2984464"/>
              <a:gd name="connsiteX9892" fmla="*/ 3796855 w 3916489"/>
              <a:gd name="connsiteY9892" fmla="*/ 2529956 h 2984464"/>
              <a:gd name="connsiteX9893" fmla="*/ 3795046 w 3916489"/>
              <a:gd name="connsiteY9893" fmla="*/ 2526252 h 2984464"/>
              <a:gd name="connsiteX9894" fmla="*/ 3796665 w 3916489"/>
              <a:gd name="connsiteY9894" fmla="*/ 2525967 h 2984464"/>
              <a:gd name="connsiteX9895" fmla="*/ 3798570 w 3916489"/>
              <a:gd name="connsiteY9895" fmla="*/ 2527676 h 2984464"/>
              <a:gd name="connsiteX9896" fmla="*/ 3800285 w 3916489"/>
              <a:gd name="connsiteY9896" fmla="*/ 2528436 h 2984464"/>
              <a:gd name="connsiteX9897" fmla="*/ 3801523 w 3916489"/>
              <a:gd name="connsiteY9897" fmla="*/ 2525397 h 2984464"/>
              <a:gd name="connsiteX9898" fmla="*/ 3801046 w 3916489"/>
              <a:gd name="connsiteY9898" fmla="*/ 2521217 h 2984464"/>
              <a:gd name="connsiteX9899" fmla="*/ 3801332 w 3916489"/>
              <a:gd name="connsiteY9899" fmla="*/ 2520552 h 2984464"/>
              <a:gd name="connsiteX9900" fmla="*/ 3802380 w 3916489"/>
              <a:gd name="connsiteY9900" fmla="*/ 2520932 h 2984464"/>
              <a:gd name="connsiteX9901" fmla="*/ 3803142 w 3916489"/>
              <a:gd name="connsiteY9901" fmla="*/ 2521787 h 2984464"/>
              <a:gd name="connsiteX9902" fmla="*/ 3803714 w 3916489"/>
              <a:gd name="connsiteY9902" fmla="*/ 2523117 h 2984464"/>
              <a:gd name="connsiteX9903" fmla="*/ 3804095 w 3916489"/>
              <a:gd name="connsiteY9903" fmla="*/ 2524637 h 2984464"/>
              <a:gd name="connsiteX9904" fmla="*/ 3803904 w 3916489"/>
              <a:gd name="connsiteY9904" fmla="*/ 2520268 h 2984464"/>
              <a:gd name="connsiteX9905" fmla="*/ 3799618 w 3916489"/>
              <a:gd name="connsiteY9905" fmla="*/ 2514948 h 2984464"/>
              <a:gd name="connsiteX9906" fmla="*/ 3832765 w 3916489"/>
              <a:gd name="connsiteY9906" fmla="*/ 2564436 h 2984464"/>
              <a:gd name="connsiteX9907" fmla="*/ 3830574 w 3916489"/>
              <a:gd name="connsiteY9907" fmla="*/ 2563581 h 2984464"/>
              <a:gd name="connsiteX9908" fmla="*/ 3830574 w 3916489"/>
              <a:gd name="connsiteY9908" fmla="*/ 2562821 h 2984464"/>
              <a:gd name="connsiteX9909" fmla="*/ 3831050 w 3916489"/>
              <a:gd name="connsiteY9909" fmla="*/ 2561776 h 2984464"/>
              <a:gd name="connsiteX9910" fmla="*/ 3830955 w 3916489"/>
              <a:gd name="connsiteY9910" fmla="*/ 2560447 h 2984464"/>
              <a:gd name="connsiteX9911" fmla="*/ 3830670 w 3916489"/>
              <a:gd name="connsiteY9911" fmla="*/ 2558832 h 2984464"/>
              <a:gd name="connsiteX9912" fmla="*/ 3830479 w 3916489"/>
              <a:gd name="connsiteY9912" fmla="*/ 2557122 h 2984464"/>
              <a:gd name="connsiteX9913" fmla="*/ 3830955 w 3916489"/>
              <a:gd name="connsiteY9913" fmla="*/ 2556362 h 2984464"/>
              <a:gd name="connsiteX9914" fmla="*/ 3829050 w 3916489"/>
              <a:gd name="connsiteY9914" fmla="*/ 2556172 h 2984464"/>
              <a:gd name="connsiteX9915" fmla="*/ 3824478 w 3916489"/>
              <a:gd name="connsiteY9915" fmla="*/ 2560352 h 2984464"/>
              <a:gd name="connsiteX9916" fmla="*/ 3822954 w 3916489"/>
              <a:gd name="connsiteY9916" fmla="*/ 2558642 h 2984464"/>
              <a:gd name="connsiteX9917" fmla="*/ 3821621 w 3916489"/>
              <a:gd name="connsiteY9917" fmla="*/ 2559687 h 2984464"/>
              <a:gd name="connsiteX9918" fmla="*/ 3817620 w 3916489"/>
              <a:gd name="connsiteY9918" fmla="*/ 2560922 h 2984464"/>
              <a:gd name="connsiteX9919" fmla="*/ 3816191 w 3916489"/>
              <a:gd name="connsiteY9919" fmla="*/ 2561112 h 2984464"/>
              <a:gd name="connsiteX9920" fmla="*/ 3814382 w 3916489"/>
              <a:gd name="connsiteY9920" fmla="*/ 2562252 h 2984464"/>
              <a:gd name="connsiteX9921" fmla="*/ 3814096 w 3916489"/>
              <a:gd name="connsiteY9921" fmla="*/ 2564531 h 2984464"/>
              <a:gd name="connsiteX9922" fmla="*/ 3815049 w 3916489"/>
              <a:gd name="connsiteY9922" fmla="*/ 2566146 h 2984464"/>
              <a:gd name="connsiteX9923" fmla="*/ 3816858 w 3916489"/>
              <a:gd name="connsiteY9923" fmla="*/ 2565196 h 2984464"/>
              <a:gd name="connsiteX9924" fmla="*/ 3817906 w 3916489"/>
              <a:gd name="connsiteY9924" fmla="*/ 2566906 h 2984464"/>
              <a:gd name="connsiteX9925" fmla="*/ 3820573 w 3916489"/>
              <a:gd name="connsiteY9925" fmla="*/ 2569470 h 2984464"/>
              <a:gd name="connsiteX9926" fmla="*/ 3820573 w 3916489"/>
              <a:gd name="connsiteY9926" fmla="*/ 2570895 h 2984464"/>
              <a:gd name="connsiteX9927" fmla="*/ 3821811 w 3916489"/>
              <a:gd name="connsiteY9927" fmla="*/ 2571655 h 2984464"/>
              <a:gd name="connsiteX9928" fmla="*/ 3823145 w 3916489"/>
              <a:gd name="connsiteY9928" fmla="*/ 2572225 h 2984464"/>
              <a:gd name="connsiteX9929" fmla="*/ 3824383 w 3916489"/>
              <a:gd name="connsiteY9929" fmla="*/ 2572225 h 2984464"/>
              <a:gd name="connsiteX9930" fmla="*/ 3825526 w 3916489"/>
              <a:gd name="connsiteY9930" fmla="*/ 2571180 h 2984464"/>
              <a:gd name="connsiteX9931" fmla="*/ 3826573 w 3916489"/>
              <a:gd name="connsiteY9931" fmla="*/ 2570040 h 2984464"/>
              <a:gd name="connsiteX9932" fmla="*/ 3827526 w 3916489"/>
              <a:gd name="connsiteY9932" fmla="*/ 2569755 h 2984464"/>
              <a:gd name="connsiteX9933" fmla="*/ 3830003 w 3916489"/>
              <a:gd name="connsiteY9933" fmla="*/ 2570040 h 2984464"/>
              <a:gd name="connsiteX9934" fmla="*/ 3830764 w 3916489"/>
              <a:gd name="connsiteY9934" fmla="*/ 2569565 h 2984464"/>
              <a:gd name="connsiteX9935" fmla="*/ 3833241 w 3916489"/>
              <a:gd name="connsiteY9935" fmla="*/ 2567476 h 2984464"/>
              <a:gd name="connsiteX9936" fmla="*/ 3833812 w 3916489"/>
              <a:gd name="connsiteY9936" fmla="*/ 2566716 h 2984464"/>
              <a:gd name="connsiteX9937" fmla="*/ 3833622 w 3916489"/>
              <a:gd name="connsiteY9937" fmla="*/ 2565196 h 2984464"/>
              <a:gd name="connsiteX9938" fmla="*/ 3832765 w 3916489"/>
              <a:gd name="connsiteY9938" fmla="*/ 2564436 h 2984464"/>
              <a:gd name="connsiteX9939" fmla="*/ 111919 w 3916489"/>
              <a:gd name="connsiteY9939" fmla="*/ 2816244 h 2984464"/>
              <a:gd name="connsiteX9940" fmla="*/ 110776 w 3916489"/>
              <a:gd name="connsiteY9940" fmla="*/ 2816814 h 2984464"/>
              <a:gd name="connsiteX9941" fmla="*/ 109823 w 3916489"/>
              <a:gd name="connsiteY9941" fmla="*/ 2817859 h 2984464"/>
              <a:gd name="connsiteX9942" fmla="*/ 109633 w 3916489"/>
              <a:gd name="connsiteY9942" fmla="*/ 2818809 h 2984464"/>
              <a:gd name="connsiteX9943" fmla="*/ 110776 w 3916489"/>
              <a:gd name="connsiteY9943" fmla="*/ 2819189 h 2984464"/>
              <a:gd name="connsiteX9944" fmla="*/ 116586 w 3916489"/>
              <a:gd name="connsiteY9944" fmla="*/ 2819949 h 2984464"/>
              <a:gd name="connsiteX9945" fmla="*/ 115443 w 3916489"/>
              <a:gd name="connsiteY9945" fmla="*/ 2818334 h 2984464"/>
              <a:gd name="connsiteX9946" fmla="*/ 111919 w 3916489"/>
              <a:gd name="connsiteY9946" fmla="*/ 2816244 h 2984464"/>
              <a:gd name="connsiteX9947" fmla="*/ 236411 w 3916489"/>
              <a:gd name="connsiteY9947" fmla="*/ 2857468 h 2984464"/>
              <a:gd name="connsiteX9948" fmla="*/ 235077 w 3916489"/>
              <a:gd name="connsiteY9948" fmla="*/ 2856803 h 2984464"/>
              <a:gd name="connsiteX9949" fmla="*/ 232696 w 3916489"/>
              <a:gd name="connsiteY9949" fmla="*/ 2856803 h 2984464"/>
              <a:gd name="connsiteX9950" fmla="*/ 233839 w 3916489"/>
              <a:gd name="connsiteY9950" fmla="*/ 2860033 h 2984464"/>
              <a:gd name="connsiteX9951" fmla="*/ 235839 w 3916489"/>
              <a:gd name="connsiteY9951" fmla="*/ 2861078 h 2984464"/>
              <a:gd name="connsiteX9952" fmla="*/ 238220 w 3916489"/>
              <a:gd name="connsiteY9952" fmla="*/ 2860603 h 2984464"/>
              <a:gd name="connsiteX9953" fmla="*/ 240221 w 3916489"/>
              <a:gd name="connsiteY9953" fmla="*/ 2858988 h 2984464"/>
              <a:gd name="connsiteX9954" fmla="*/ 238887 w 3916489"/>
              <a:gd name="connsiteY9954" fmla="*/ 2858323 h 2984464"/>
              <a:gd name="connsiteX9955" fmla="*/ 236411 w 3916489"/>
              <a:gd name="connsiteY9955" fmla="*/ 2857468 h 2984464"/>
              <a:gd name="connsiteX9956" fmla="*/ 400145 w 3916489"/>
              <a:gd name="connsiteY9956" fmla="*/ 2918924 h 2984464"/>
              <a:gd name="connsiteX9957" fmla="*/ 398812 w 3916489"/>
              <a:gd name="connsiteY9957" fmla="*/ 2918354 h 2984464"/>
              <a:gd name="connsiteX9958" fmla="*/ 396050 w 3916489"/>
              <a:gd name="connsiteY9958" fmla="*/ 2917974 h 2984464"/>
              <a:gd name="connsiteX9959" fmla="*/ 394525 w 3916489"/>
              <a:gd name="connsiteY9959" fmla="*/ 2917405 h 2984464"/>
              <a:gd name="connsiteX9960" fmla="*/ 394049 w 3916489"/>
              <a:gd name="connsiteY9960" fmla="*/ 2917310 h 2984464"/>
              <a:gd name="connsiteX9961" fmla="*/ 393573 w 3916489"/>
              <a:gd name="connsiteY9961" fmla="*/ 2917310 h 2984464"/>
              <a:gd name="connsiteX9962" fmla="*/ 393192 w 3916489"/>
              <a:gd name="connsiteY9962" fmla="*/ 2917120 h 2984464"/>
              <a:gd name="connsiteX9963" fmla="*/ 392716 w 3916489"/>
              <a:gd name="connsiteY9963" fmla="*/ 2916550 h 2984464"/>
              <a:gd name="connsiteX9964" fmla="*/ 393573 w 3916489"/>
              <a:gd name="connsiteY9964" fmla="*/ 2918070 h 2984464"/>
              <a:gd name="connsiteX9965" fmla="*/ 395288 w 3916489"/>
              <a:gd name="connsiteY9965" fmla="*/ 2919589 h 2984464"/>
              <a:gd name="connsiteX9966" fmla="*/ 397002 w 3916489"/>
              <a:gd name="connsiteY9966" fmla="*/ 2920729 h 2984464"/>
              <a:gd name="connsiteX9967" fmla="*/ 398335 w 3916489"/>
              <a:gd name="connsiteY9967" fmla="*/ 2921109 h 2984464"/>
              <a:gd name="connsiteX9968" fmla="*/ 398812 w 3916489"/>
              <a:gd name="connsiteY9968" fmla="*/ 2921489 h 2984464"/>
              <a:gd name="connsiteX9969" fmla="*/ 400145 w 3916489"/>
              <a:gd name="connsiteY9969" fmla="*/ 2923484 h 2984464"/>
              <a:gd name="connsiteX9970" fmla="*/ 400812 w 3916489"/>
              <a:gd name="connsiteY9970" fmla="*/ 2924149 h 2984464"/>
              <a:gd name="connsiteX9971" fmla="*/ 401860 w 3916489"/>
              <a:gd name="connsiteY9971" fmla="*/ 2924244 h 2984464"/>
              <a:gd name="connsiteX9972" fmla="*/ 403669 w 3916489"/>
              <a:gd name="connsiteY9972" fmla="*/ 2923674 h 2984464"/>
              <a:gd name="connsiteX9973" fmla="*/ 404717 w 3916489"/>
              <a:gd name="connsiteY9973" fmla="*/ 2924054 h 2984464"/>
              <a:gd name="connsiteX9974" fmla="*/ 401479 w 3916489"/>
              <a:gd name="connsiteY9974" fmla="*/ 2919874 h 2984464"/>
              <a:gd name="connsiteX9975" fmla="*/ 400145 w 3916489"/>
              <a:gd name="connsiteY9975" fmla="*/ 2918924 h 2984464"/>
              <a:gd name="connsiteX9976" fmla="*/ 89821 w 3916489"/>
              <a:gd name="connsiteY9976" fmla="*/ 2843031 h 2984464"/>
              <a:gd name="connsiteX9977" fmla="*/ 88106 w 3916489"/>
              <a:gd name="connsiteY9977" fmla="*/ 2842176 h 2984464"/>
              <a:gd name="connsiteX9978" fmla="*/ 86201 w 3916489"/>
              <a:gd name="connsiteY9978" fmla="*/ 2841986 h 2984464"/>
              <a:gd name="connsiteX9979" fmla="*/ 78867 w 3916489"/>
              <a:gd name="connsiteY9979" fmla="*/ 2843126 h 2984464"/>
              <a:gd name="connsiteX9980" fmla="*/ 78486 w 3916489"/>
              <a:gd name="connsiteY9980" fmla="*/ 2843126 h 2984464"/>
              <a:gd name="connsiteX9981" fmla="*/ 78010 w 3916489"/>
              <a:gd name="connsiteY9981" fmla="*/ 2843315 h 2984464"/>
              <a:gd name="connsiteX9982" fmla="*/ 77533 w 3916489"/>
              <a:gd name="connsiteY9982" fmla="*/ 2844170 h 2984464"/>
              <a:gd name="connsiteX9983" fmla="*/ 76867 w 3916489"/>
              <a:gd name="connsiteY9983" fmla="*/ 2845215 h 2984464"/>
              <a:gd name="connsiteX9984" fmla="*/ 76676 w 3916489"/>
              <a:gd name="connsiteY9984" fmla="*/ 2845785 h 2984464"/>
              <a:gd name="connsiteX9985" fmla="*/ 76295 w 3916489"/>
              <a:gd name="connsiteY9985" fmla="*/ 2846070 h 2984464"/>
              <a:gd name="connsiteX9986" fmla="*/ 74962 w 3916489"/>
              <a:gd name="connsiteY9986" fmla="*/ 2846070 h 2984464"/>
              <a:gd name="connsiteX9987" fmla="*/ 74486 w 3916489"/>
              <a:gd name="connsiteY9987" fmla="*/ 2846355 h 2984464"/>
              <a:gd name="connsiteX9988" fmla="*/ 72962 w 3916489"/>
              <a:gd name="connsiteY9988" fmla="*/ 2848350 h 2984464"/>
              <a:gd name="connsiteX9989" fmla="*/ 71819 w 3916489"/>
              <a:gd name="connsiteY9989" fmla="*/ 2849300 h 2984464"/>
              <a:gd name="connsiteX9990" fmla="*/ 70675 w 3916489"/>
              <a:gd name="connsiteY9990" fmla="*/ 2849774 h 2984464"/>
              <a:gd name="connsiteX9991" fmla="*/ 69342 w 3916489"/>
              <a:gd name="connsiteY9991" fmla="*/ 2849679 h 2984464"/>
              <a:gd name="connsiteX9992" fmla="*/ 67818 w 3916489"/>
              <a:gd name="connsiteY9992" fmla="*/ 2849205 h 2984464"/>
              <a:gd name="connsiteX9993" fmla="*/ 66866 w 3916489"/>
              <a:gd name="connsiteY9993" fmla="*/ 2849110 h 2984464"/>
              <a:gd name="connsiteX9994" fmla="*/ 65151 w 3916489"/>
              <a:gd name="connsiteY9994" fmla="*/ 2849870 h 2984464"/>
              <a:gd name="connsiteX9995" fmla="*/ 63627 w 3916489"/>
              <a:gd name="connsiteY9995" fmla="*/ 2851009 h 2984464"/>
              <a:gd name="connsiteX9996" fmla="*/ 62579 w 3916489"/>
              <a:gd name="connsiteY9996" fmla="*/ 2852244 h 2984464"/>
              <a:gd name="connsiteX9997" fmla="*/ 62294 w 3916489"/>
              <a:gd name="connsiteY9997" fmla="*/ 2853954 h 2984464"/>
              <a:gd name="connsiteX9998" fmla="*/ 63151 w 3916489"/>
              <a:gd name="connsiteY9998" fmla="*/ 2854714 h 2984464"/>
              <a:gd name="connsiteX9999" fmla="*/ 69913 w 3916489"/>
              <a:gd name="connsiteY9999" fmla="*/ 2855759 h 2984464"/>
              <a:gd name="connsiteX10000" fmla="*/ 77057 w 3916489"/>
              <a:gd name="connsiteY10000" fmla="*/ 2854619 h 2984464"/>
              <a:gd name="connsiteX10001" fmla="*/ 78486 w 3916489"/>
              <a:gd name="connsiteY10001" fmla="*/ 2854904 h 2984464"/>
              <a:gd name="connsiteX10002" fmla="*/ 78486 w 3916489"/>
              <a:gd name="connsiteY10002" fmla="*/ 2856803 h 2984464"/>
              <a:gd name="connsiteX10003" fmla="*/ 78962 w 3916489"/>
              <a:gd name="connsiteY10003" fmla="*/ 2857278 h 2984464"/>
              <a:gd name="connsiteX10004" fmla="*/ 79629 w 3916489"/>
              <a:gd name="connsiteY10004" fmla="*/ 2857563 h 2984464"/>
              <a:gd name="connsiteX10005" fmla="*/ 80486 w 3916489"/>
              <a:gd name="connsiteY10005" fmla="*/ 2857658 h 2984464"/>
              <a:gd name="connsiteX10006" fmla="*/ 81344 w 3916489"/>
              <a:gd name="connsiteY10006" fmla="*/ 2857563 h 2984464"/>
              <a:gd name="connsiteX10007" fmla="*/ 81344 w 3916489"/>
              <a:gd name="connsiteY10007" fmla="*/ 2858323 h 2984464"/>
              <a:gd name="connsiteX10008" fmla="*/ 81058 w 3916489"/>
              <a:gd name="connsiteY10008" fmla="*/ 2858703 h 2984464"/>
              <a:gd name="connsiteX10009" fmla="*/ 81058 w 3916489"/>
              <a:gd name="connsiteY10009" fmla="*/ 2859178 h 2984464"/>
              <a:gd name="connsiteX10010" fmla="*/ 80867 w 3916489"/>
              <a:gd name="connsiteY10010" fmla="*/ 2859748 h 2984464"/>
              <a:gd name="connsiteX10011" fmla="*/ 86487 w 3916489"/>
              <a:gd name="connsiteY10011" fmla="*/ 2858608 h 2984464"/>
              <a:gd name="connsiteX10012" fmla="*/ 86296 w 3916489"/>
              <a:gd name="connsiteY10012" fmla="*/ 2856898 h 2984464"/>
              <a:gd name="connsiteX10013" fmla="*/ 86106 w 3916489"/>
              <a:gd name="connsiteY10013" fmla="*/ 2854904 h 2984464"/>
              <a:gd name="connsiteX10014" fmla="*/ 85725 w 3916489"/>
              <a:gd name="connsiteY10014" fmla="*/ 2853004 h 2984464"/>
              <a:gd name="connsiteX10015" fmla="*/ 85058 w 3916489"/>
              <a:gd name="connsiteY10015" fmla="*/ 2851674 h 2984464"/>
              <a:gd name="connsiteX10016" fmla="*/ 84201 w 3916489"/>
              <a:gd name="connsiteY10016" fmla="*/ 2848635 h 2984464"/>
              <a:gd name="connsiteX10017" fmla="*/ 85344 w 3916489"/>
              <a:gd name="connsiteY10017" fmla="*/ 2846260 h 2984464"/>
              <a:gd name="connsiteX10018" fmla="*/ 89821 w 3916489"/>
              <a:gd name="connsiteY10018" fmla="*/ 2843031 h 2984464"/>
              <a:gd name="connsiteX10019" fmla="*/ 416528 w 3916489"/>
              <a:gd name="connsiteY10019" fmla="*/ 2901352 h 2984464"/>
              <a:gd name="connsiteX10020" fmla="*/ 413671 w 3916489"/>
              <a:gd name="connsiteY10020" fmla="*/ 2900022 h 2984464"/>
              <a:gd name="connsiteX10021" fmla="*/ 413194 w 3916489"/>
              <a:gd name="connsiteY10021" fmla="*/ 2899832 h 2984464"/>
              <a:gd name="connsiteX10022" fmla="*/ 413004 w 3916489"/>
              <a:gd name="connsiteY10022" fmla="*/ 2899642 h 2984464"/>
              <a:gd name="connsiteX10023" fmla="*/ 412718 w 3916489"/>
              <a:gd name="connsiteY10023" fmla="*/ 2899262 h 2984464"/>
              <a:gd name="connsiteX10024" fmla="*/ 411861 w 3916489"/>
              <a:gd name="connsiteY10024" fmla="*/ 2899737 h 2984464"/>
              <a:gd name="connsiteX10025" fmla="*/ 410718 w 3916489"/>
              <a:gd name="connsiteY10025" fmla="*/ 2899927 h 2984464"/>
              <a:gd name="connsiteX10026" fmla="*/ 409861 w 3916489"/>
              <a:gd name="connsiteY10026" fmla="*/ 2900212 h 2984464"/>
              <a:gd name="connsiteX10027" fmla="*/ 409575 w 3916489"/>
              <a:gd name="connsiteY10027" fmla="*/ 2901257 h 2984464"/>
              <a:gd name="connsiteX10028" fmla="*/ 409384 w 3916489"/>
              <a:gd name="connsiteY10028" fmla="*/ 2902967 h 2984464"/>
              <a:gd name="connsiteX10029" fmla="*/ 408908 w 3916489"/>
              <a:gd name="connsiteY10029" fmla="*/ 2904011 h 2984464"/>
              <a:gd name="connsiteX10030" fmla="*/ 408718 w 3916489"/>
              <a:gd name="connsiteY10030" fmla="*/ 2904867 h 2984464"/>
              <a:gd name="connsiteX10031" fmla="*/ 409099 w 3916489"/>
              <a:gd name="connsiteY10031" fmla="*/ 2906101 h 2984464"/>
              <a:gd name="connsiteX10032" fmla="*/ 409575 w 3916489"/>
              <a:gd name="connsiteY10032" fmla="*/ 2906766 h 2984464"/>
              <a:gd name="connsiteX10033" fmla="*/ 411480 w 3916489"/>
              <a:gd name="connsiteY10033" fmla="*/ 2909521 h 2984464"/>
              <a:gd name="connsiteX10034" fmla="*/ 412528 w 3916489"/>
              <a:gd name="connsiteY10034" fmla="*/ 2910186 h 2984464"/>
              <a:gd name="connsiteX10035" fmla="*/ 414052 w 3916489"/>
              <a:gd name="connsiteY10035" fmla="*/ 2910091 h 2984464"/>
              <a:gd name="connsiteX10036" fmla="*/ 415576 w 3916489"/>
              <a:gd name="connsiteY10036" fmla="*/ 2909711 h 2984464"/>
              <a:gd name="connsiteX10037" fmla="*/ 416528 w 3916489"/>
              <a:gd name="connsiteY10037" fmla="*/ 2909141 h 2984464"/>
              <a:gd name="connsiteX10038" fmla="*/ 416052 w 3916489"/>
              <a:gd name="connsiteY10038" fmla="*/ 2908476 h 2984464"/>
              <a:gd name="connsiteX10039" fmla="*/ 417100 w 3916489"/>
              <a:gd name="connsiteY10039" fmla="*/ 2907336 h 2984464"/>
              <a:gd name="connsiteX10040" fmla="*/ 418052 w 3916489"/>
              <a:gd name="connsiteY10040" fmla="*/ 2906576 h 2984464"/>
              <a:gd name="connsiteX10041" fmla="*/ 418528 w 3916489"/>
              <a:gd name="connsiteY10041" fmla="*/ 2905626 h 2984464"/>
              <a:gd name="connsiteX10042" fmla="*/ 418528 w 3916489"/>
              <a:gd name="connsiteY10042" fmla="*/ 2903917 h 2984464"/>
              <a:gd name="connsiteX10043" fmla="*/ 417671 w 3916489"/>
              <a:gd name="connsiteY10043" fmla="*/ 2902302 h 2984464"/>
              <a:gd name="connsiteX10044" fmla="*/ 416528 w 3916489"/>
              <a:gd name="connsiteY10044" fmla="*/ 2901352 h 2984464"/>
              <a:gd name="connsiteX10045" fmla="*/ 473011 w 3916489"/>
              <a:gd name="connsiteY10045" fmla="*/ 2963473 h 2984464"/>
              <a:gd name="connsiteX10046" fmla="*/ 471583 w 3916489"/>
              <a:gd name="connsiteY10046" fmla="*/ 2964233 h 2984464"/>
              <a:gd name="connsiteX10047" fmla="*/ 464915 w 3916489"/>
              <a:gd name="connsiteY10047" fmla="*/ 2964613 h 2984464"/>
              <a:gd name="connsiteX10048" fmla="*/ 464915 w 3916489"/>
              <a:gd name="connsiteY10048" fmla="*/ 2963948 h 2984464"/>
              <a:gd name="connsiteX10049" fmla="*/ 465296 w 3916489"/>
              <a:gd name="connsiteY10049" fmla="*/ 2963568 h 2984464"/>
              <a:gd name="connsiteX10050" fmla="*/ 465487 w 3916489"/>
              <a:gd name="connsiteY10050" fmla="*/ 2963188 h 2984464"/>
              <a:gd name="connsiteX10051" fmla="*/ 465582 w 3916489"/>
              <a:gd name="connsiteY10051" fmla="*/ 2962808 h 2984464"/>
              <a:gd name="connsiteX10052" fmla="*/ 465773 w 3916489"/>
              <a:gd name="connsiteY10052" fmla="*/ 2962428 h 2984464"/>
              <a:gd name="connsiteX10053" fmla="*/ 463296 w 3916489"/>
              <a:gd name="connsiteY10053" fmla="*/ 2962998 h 2984464"/>
              <a:gd name="connsiteX10054" fmla="*/ 462153 w 3916489"/>
              <a:gd name="connsiteY10054" fmla="*/ 2962618 h 2984464"/>
              <a:gd name="connsiteX10055" fmla="*/ 461296 w 3916489"/>
              <a:gd name="connsiteY10055" fmla="*/ 2960148 h 2984464"/>
              <a:gd name="connsiteX10056" fmla="*/ 459581 w 3916489"/>
              <a:gd name="connsiteY10056" fmla="*/ 2957584 h 2984464"/>
              <a:gd name="connsiteX10057" fmla="*/ 459105 w 3916489"/>
              <a:gd name="connsiteY10057" fmla="*/ 2956729 h 2984464"/>
              <a:gd name="connsiteX10058" fmla="*/ 458248 w 3916489"/>
              <a:gd name="connsiteY10058" fmla="*/ 2956444 h 2984464"/>
              <a:gd name="connsiteX10059" fmla="*/ 455295 w 3916489"/>
              <a:gd name="connsiteY10059" fmla="*/ 2956064 h 2984464"/>
              <a:gd name="connsiteX10060" fmla="*/ 454152 w 3916489"/>
              <a:gd name="connsiteY10060" fmla="*/ 2955684 h 2984464"/>
              <a:gd name="connsiteX10061" fmla="*/ 449866 w 3916489"/>
              <a:gd name="connsiteY10061" fmla="*/ 2951980 h 2984464"/>
              <a:gd name="connsiteX10062" fmla="*/ 447103 w 3916489"/>
              <a:gd name="connsiteY10062" fmla="*/ 2948085 h 2984464"/>
              <a:gd name="connsiteX10063" fmla="*/ 446342 w 3916489"/>
              <a:gd name="connsiteY10063" fmla="*/ 2947515 h 2984464"/>
              <a:gd name="connsiteX10064" fmla="*/ 446151 w 3916489"/>
              <a:gd name="connsiteY10064" fmla="*/ 2947230 h 2984464"/>
              <a:gd name="connsiteX10065" fmla="*/ 445484 w 3916489"/>
              <a:gd name="connsiteY10065" fmla="*/ 2945711 h 2984464"/>
              <a:gd name="connsiteX10066" fmla="*/ 445199 w 3916489"/>
              <a:gd name="connsiteY10066" fmla="*/ 2945236 h 2984464"/>
              <a:gd name="connsiteX10067" fmla="*/ 444817 w 3916489"/>
              <a:gd name="connsiteY10067" fmla="*/ 2945046 h 2984464"/>
              <a:gd name="connsiteX10068" fmla="*/ 443293 w 3916489"/>
              <a:gd name="connsiteY10068" fmla="*/ 2944950 h 2984464"/>
              <a:gd name="connsiteX10069" fmla="*/ 442913 w 3916489"/>
              <a:gd name="connsiteY10069" fmla="*/ 2944856 h 2984464"/>
              <a:gd name="connsiteX10070" fmla="*/ 442246 w 3916489"/>
              <a:gd name="connsiteY10070" fmla="*/ 2944476 h 2984464"/>
              <a:gd name="connsiteX10071" fmla="*/ 441579 w 3916489"/>
              <a:gd name="connsiteY10071" fmla="*/ 2944381 h 2984464"/>
              <a:gd name="connsiteX10072" fmla="*/ 441103 w 3916489"/>
              <a:gd name="connsiteY10072" fmla="*/ 2944001 h 2984464"/>
              <a:gd name="connsiteX10073" fmla="*/ 440912 w 3916489"/>
              <a:gd name="connsiteY10073" fmla="*/ 2942766 h 2984464"/>
              <a:gd name="connsiteX10074" fmla="*/ 440722 w 3916489"/>
              <a:gd name="connsiteY10074" fmla="*/ 2942006 h 2984464"/>
              <a:gd name="connsiteX10075" fmla="*/ 440055 w 3916489"/>
              <a:gd name="connsiteY10075" fmla="*/ 2941531 h 2984464"/>
              <a:gd name="connsiteX10076" fmla="*/ 437959 w 3916489"/>
              <a:gd name="connsiteY10076" fmla="*/ 2940581 h 2984464"/>
              <a:gd name="connsiteX10077" fmla="*/ 436817 w 3916489"/>
              <a:gd name="connsiteY10077" fmla="*/ 2940391 h 2984464"/>
              <a:gd name="connsiteX10078" fmla="*/ 435674 w 3916489"/>
              <a:gd name="connsiteY10078" fmla="*/ 2940486 h 2984464"/>
              <a:gd name="connsiteX10079" fmla="*/ 434911 w 3916489"/>
              <a:gd name="connsiteY10079" fmla="*/ 2940866 h 2984464"/>
              <a:gd name="connsiteX10080" fmla="*/ 434054 w 3916489"/>
              <a:gd name="connsiteY10080" fmla="*/ 2939631 h 2984464"/>
              <a:gd name="connsiteX10081" fmla="*/ 433102 w 3916489"/>
              <a:gd name="connsiteY10081" fmla="*/ 2938872 h 2984464"/>
              <a:gd name="connsiteX10082" fmla="*/ 432054 w 3916489"/>
              <a:gd name="connsiteY10082" fmla="*/ 2938872 h 2984464"/>
              <a:gd name="connsiteX10083" fmla="*/ 431197 w 3916489"/>
              <a:gd name="connsiteY10083" fmla="*/ 2940201 h 2984464"/>
              <a:gd name="connsiteX10084" fmla="*/ 429863 w 3916489"/>
              <a:gd name="connsiteY10084" fmla="*/ 2938492 h 2984464"/>
              <a:gd name="connsiteX10085" fmla="*/ 426530 w 3916489"/>
              <a:gd name="connsiteY10085" fmla="*/ 2938112 h 2984464"/>
              <a:gd name="connsiteX10086" fmla="*/ 423958 w 3916489"/>
              <a:gd name="connsiteY10086" fmla="*/ 2936307 h 2984464"/>
              <a:gd name="connsiteX10087" fmla="*/ 422815 w 3916489"/>
              <a:gd name="connsiteY10087" fmla="*/ 2936687 h 2984464"/>
              <a:gd name="connsiteX10088" fmla="*/ 420815 w 3916489"/>
              <a:gd name="connsiteY10088" fmla="*/ 2938682 h 2984464"/>
              <a:gd name="connsiteX10089" fmla="*/ 424339 w 3916489"/>
              <a:gd name="connsiteY10089" fmla="*/ 2941056 h 2984464"/>
              <a:gd name="connsiteX10090" fmla="*/ 425196 w 3916489"/>
              <a:gd name="connsiteY10090" fmla="*/ 2941911 h 2984464"/>
              <a:gd name="connsiteX10091" fmla="*/ 426530 w 3916489"/>
              <a:gd name="connsiteY10091" fmla="*/ 2943621 h 2984464"/>
              <a:gd name="connsiteX10092" fmla="*/ 427482 w 3916489"/>
              <a:gd name="connsiteY10092" fmla="*/ 2944381 h 2984464"/>
              <a:gd name="connsiteX10093" fmla="*/ 428816 w 3916489"/>
              <a:gd name="connsiteY10093" fmla="*/ 2944571 h 2984464"/>
              <a:gd name="connsiteX10094" fmla="*/ 430625 w 3916489"/>
              <a:gd name="connsiteY10094" fmla="*/ 2944571 h 2984464"/>
              <a:gd name="connsiteX10095" fmla="*/ 430816 w 3916489"/>
              <a:gd name="connsiteY10095" fmla="*/ 2945711 h 2984464"/>
              <a:gd name="connsiteX10096" fmla="*/ 431959 w 3916489"/>
              <a:gd name="connsiteY10096" fmla="*/ 2945806 h 2984464"/>
              <a:gd name="connsiteX10097" fmla="*/ 434626 w 3916489"/>
              <a:gd name="connsiteY10097" fmla="*/ 2945236 h 2984464"/>
              <a:gd name="connsiteX10098" fmla="*/ 436912 w 3916489"/>
              <a:gd name="connsiteY10098" fmla="*/ 2945806 h 2984464"/>
              <a:gd name="connsiteX10099" fmla="*/ 441579 w 3916489"/>
              <a:gd name="connsiteY10099" fmla="*/ 2948085 h 2984464"/>
              <a:gd name="connsiteX10100" fmla="*/ 442913 w 3916489"/>
              <a:gd name="connsiteY10100" fmla="*/ 2948940 h 2984464"/>
              <a:gd name="connsiteX10101" fmla="*/ 444722 w 3916489"/>
              <a:gd name="connsiteY10101" fmla="*/ 2951125 h 2984464"/>
              <a:gd name="connsiteX10102" fmla="*/ 446532 w 3916489"/>
              <a:gd name="connsiteY10102" fmla="*/ 2952550 h 2984464"/>
              <a:gd name="connsiteX10103" fmla="*/ 447389 w 3916489"/>
              <a:gd name="connsiteY10103" fmla="*/ 2953404 h 2984464"/>
              <a:gd name="connsiteX10104" fmla="*/ 447866 w 3916489"/>
              <a:gd name="connsiteY10104" fmla="*/ 2954544 h 2984464"/>
              <a:gd name="connsiteX10105" fmla="*/ 448247 w 3916489"/>
              <a:gd name="connsiteY10105" fmla="*/ 2955399 h 2984464"/>
              <a:gd name="connsiteX10106" fmla="*/ 448437 w 3916489"/>
              <a:gd name="connsiteY10106" fmla="*/ 2956064 h 2984464"/>
              <a:gd name="connsiteX10107" fmla="*/ 449580 w 3916489"/>
              <a:gd name="connsiteY10107" fmla="*/ 2957109 h 2984464"/>
              <a:gd name="connsiteX10108" fmla="*/ 450914 w 3916489"/>
              <a:gd name="connsiteY10108" fmla="*/ 2958629 h 2984464"/>
              <a:gd name="connsiteX10109" fmla="*/ 462534 w 3916489"/>
              <a:gd name="connsiteY10109" fmla="*/ 2965468 h 2984464"/>
              <a:gd name="connsiteX10110" fmla="*/ 461867 w 3916489"/>
              <a:gd name="connsiteY10110" fmla="*/ 2966608 h 2984464"/>
              <a:gd name="connsiteX10111" fmla="*/ 461677 w 3916489"/>
              <a:gd name="connsiteY10111" fmla="*/ 2967557 h 2984464"/>
              <a:gd name="connsiteX10112" fmla="*/ 461677 w 3916489"/>
              <a:gd name="connsiteY10112" fmla="*/ 2968507 h 2984464"/>
              <a:gd name="connsiteX10113" fmla="*/ 462153 w 3916489"/>
              <a:gd name="connsiteY10113" fmla="*/ 2969552 h 2984464"/>
              <a:gd name="connsiteX10114" fmla="*/ 463010 w 3916489"/>
              <a:gd name="connsiteY10114" fmla="*/ 2969932 h 2984464"/>
              <a:gd name="connsiteX10115" fmla="*/ 464153 w 3916489"/>
              <a:gd name="connsiteY10115" fmla="*/ 2969457 h 2984464"/>
              <a:gd name="connsiteX10116" fmla="*/ 465296 w 3916489"/>
              <a:gd name="connsiteY10116" fmla="*/ 2968792 h 2984464"/>
              <a:gd name="connsiteX10117" fmla="*/ 466153 w 3916489"/>
              <a:gd name="connsiteY10117" fmla="*/ 2968412 h 2984464"/>
              <a:gd name="connsiteX10118" fmla="*/ 466820 w 3916489"/>
              <a:gd name="connsiteY10118" fmla="*/ 2968507 h 2984464"/>
              <a:gd name="connsiteX10119" fmla="*/ 467963 w 3916489"/>
              <a:gd name="connsiteY10119" fmla="*/ 2968982 h 2984464"/>
              <a:gd name="connsiteX10120" fmla="*/ 468440 w 3916489"/>
              <a:gd name="connsiteY10120" fmla="*/ 2969077 h 2984464"/>
              <a:gd name="connsiteX10121" fmla="*/ 468725 w 3916489"/>
              <a:gd name="connsiteY10121" fmla="*/ 2968887 h 2984464"/>
              <a:gd name="connsiteX10122" fmla="*/ 469392 w 3916489"/>
              <a:gd name="connsiteY10122" fmla="*/ 2967937 h 2984464"/>
              <a:gd name="connsiteX10123" fmla="*/ 469773 w 3916489"/>
              <a:gd name="connsiteY10123" fmla="*/ 2967557 h 2984464"/>
              <a:gd name="connsiteX10124" fmla="*/ 471773 w 3916489"/>
              <a:gd name="connsiteY10124" fmla="*/ 2966797 h 2984464"/>
              <a:gd name="connsiteX10125" fmla="*/ 472535 w 3916489"/>
              <a:gd name="connsiteY10125" fmla="*/ 2966797 h 2984464"/>
              <a:gd name="connsiteX10126" fmla="*/ 473583 w 3916489"/>
              <a:gd name="connsiteY10126" fmla="*/ 2967462 h 2984464"/>
              <a:gd name="connsiteX10127" fmla="*/ 473392 w 3916489"/>
              <a:gd name="connsiteY10127" fmla="*/ 2967652 h 2984464"/>
              <a:gd name="connsiteX10128" fmla="*/ 473202 w 3916489"/>
              <a:gd name="connsiteY10128" fmla="*/ 2967652 h 2984464"/>
              <a:gd name="connsiteX10129" fmla="*/ 473011 w 3916489"/>
              <a:gd name="connsiteY10129" fmla="*/ 2968127 h 2984464"/>
              <a:gd name="connsiteX10130" fmla="*/ 474345 w 3916489"/>
              <a:gd name="connsiteY10130" fmla="*/ 2968127 h 2984464"/>
              <a:gd name="connsiteX10131" fmla="*/ 476536 w 3916489"/>
              <a:gd name="connsiteY10131" fmla="*/ 2967462 h 2984464"/>
              <a:gd name="connsiteX10132" fmla="*/ 477869 w 3916489"/>
              <a:gd name="connsiteY10132" fmla="*/ 2967462 h 2984464"/>
              <a:gd name="connsiteX10133" fmla="*/ 476917 w 3916489"/>
              <a:gd name="connsiteY10133" fmla="*/ 2966322 h 2984464"/>
              <a:gd name="connsiteX10134" fmla="*/ 473011 w 3916489"/>
              <a:gd name="connsiteY10134" fmla="*/ 2963473 h 2984464"/>
              <a:gd name="connsiteX10135" fmla="*/ 3814001 w 3916489"/>
              <a:gd name="connsiteY10135" fmla="*/ 2553703 h 2984464"/>
              <a:gd name="connsiteX10136" fmla="*/ 3814382 w 3916489"/>
              <a:gd name="connsiteY10136" fmla="*/ 2555032 h 2984464"/>
              <a:gd name="connsiteX10137" fmla="*/ 3814858 w 3916489"/>
              <a:gd name="connsiteY10137" fmla="*/ 2555222 h 2984464"/>
              <a:gd name="connsiteX10138" fmla="*/ 3819430 w 3916489"/>
              <a:gd name="connsiteY10138" fmla="*/ 2554463 h 2984464"/>
              <a:gd name="connsiteX10139" fmla="*/ 3821239 w 3916489"/>
              <a:gd name="connsiteY10139" fmla="*/ 2553703 h 2984464"/>
              <a:gd name="connsiteX10140" fmla="*/ 3822668 w 3916489"/>
              <a:gd name="connsiteY10140" fmla="*/ 2551993 h 2984464"/>
              <a:gd name="connsiteX10141" fmla="*/ 3823431 w 3916489"/>
              <a:gd name="connsiteY10141" fmla="*/ 2548954 h 2984464"/>
              <a:gd name="connsiteX10142" fmla="*/ 3823431 w 3916489"/>
              <a:gd name="connsiteY10142" fmla="*/ 2547434 h 2984464"/>
              <a:gd name="connsiteX10143" fmla="*/ 3823145 w 3916489"/>
              <a:gd name="connsiteY10143" fmla="*/ 2546579 h 2984464"/>
              <a:gd name="connsiteX10144" fmla="*/ 3822192 w 3916489"/>
              <a:gd name="connsiteY10144" fmla="*/ 2545344 h 2984464"/>
              <a:gd name="connsiteX10145" fmla="*/ 3822002 w 3916489"/>
              <a:gd name="connsiteY10145" fmla="*/ 2544299 h 2984464"/>
              <a:gd name="connsiteX10146" fmla="*/ 3822288 w 3916489"/>
              <a:gd name="connsiteY10146" fmla="*/ 2543254 h 2984464"/>
              <a:gd name="connsiteX10147" fmla="*/ 3822668 w 3916489"/>
              <a:gd name="connsiteY10147" fmla="*/ 2542209 h 2984464"/>
              <a:gd name="connsiteX10148" fmla="*/ 3822859 w 3916489"/>
              <a:gd name="connsiteY10148" fmla="*/ 2541259 h 2984464"/>
              <a:gd name="connsiteX10149" fmla="*/ 3822478 w 3916489"/>
              <a:gd name="connsiteY10149" fmla="*/ 2538790 h 2984464"/>
              <a:gd name="connsiteX10150" fmla="*/ 3821716 w 3916489"/>
              <a:gd name="connsiteY10150" fmla="*/ 2536415 h 2984464"/>
              <a:gd name="connsiteX10151" fmla="*/ 3821239 w 3916489"/>
              <a:gd name="connsiteY10151" fmla="*/ 2534135 h 2984464"/>
              <a:gd name="connsiteX10152" fmla="*/ 3821525 w 3916489"/>
              <a:gd name="connsiteY10152" fmla="*/ 2531951 h 2984464"/>
              <a:gd name="connsiteX10153" fmla="*/ 3819906 w 3916489"/>
              <a:gd name="connsiteY10153" fmla="*/ 2530336 h 2984464"/>
              <a:gd name="connsiteX10154" fmla="*/ 3816096 w 3916489"/>
              <a:gd name="connsiteY10154" fmla="*/ 2529291 h 2984464"/>
              <a:gd name="connsiteX10155" fmla="*/ 3814191 w 3916489"/>
              <a:gd name="connsiteY10155" fmla="*/ 2525872 h 2984464"/>
              <a:gd name="connsiteX10156" fmla="*/ 3812572 w 3916489"/>
              <a:gd name="connsiteY10156" fmla="*/ 2524447 h 2984464"/>
              <a:gd name="connsiteX10157" fmla="*/ 3810667 w 3916489"/>
              <a:gd name="connsiteY10157" fmla="*/ 2523307 h 2984464"/>
              <a:gd name="connsiteX10158" fmla="*/ 3809333 w 3916489"/>
              <a:gd name="connsiteY10158" fmla="*/ 2523022 h 2984464"/>
              <a:gd name="connsiteX10159" fmla="*/ 3809810 w 3916489"/>
              <a:gd name="connsiteY10159" fmla="*/ 2523782 h 2984464"/>
              <a:gd name="connsiteX10160" fmla="*/ 3808667 w 3916489"/>
              <a:gd name="connsiteY10160" fmla="*/ 2524542 h 2984464"/>
              <a:gd name="connsiteX10161" fmla="*/ 3807809 w 3916489"/>
              <a:gd name="connsiteY10161" fmla="*/ 2524922 h 2984464"/>
              <a:gd name="connsiteX10162" fmla="*/ 3807238 w 3916489"/>
              <a:gd name="connsiteY10162" fmla="*/ 2525777 h 2984464"/>
              <a:gd name="connsiteX10163" fmla="*/ 3806857 w 3916489"/>
              <a:gd name="connsiteY10163" fmla="*/ 2527867 h 2984464"/>
              <a:gd name="connsiteX10164" fmla="*/ 3806857 w 3916489"/>
              <a:gd name="connsiteY10164" fmla="*/ 2529861 h 2984464"/>
              <a:gd name="connsiteX10165" fmla="*/ 3807238 w 3916489"/>
              <a:gd name="connsiteY10165" fmla="*/ 2531381 h 2984464"/>
              <a:gd name="connsiteX10166" fmla="*/ 3807905 w 3916489"/>
              <a:gd name="connsiteY10166" fmla="*/ 2532521 h 2984464"/>
              <a:gd name="connsiteX10167" fmla="*/ 3808857 w 3916489"/>
              <a:gd name="connsiteY10167" fmla="*/ 2533566 h 2984464"/>
              <a:gd name="connsiteX10168" fmla="*/ 3808667 w 3916489"/>
              <a:gd name="connsiteY10168" fmla="*/ 2533946 h 2984464"/>
              <a:gd name="connsiteX10169" fmla="*/ 3808286 w 3916489"/>
              <a:gd name="connsiteY10169" fmla="*/ 2534895 h 2984464"/>
              <a:gd name="connsiteX10170" fmla="*/ 3808000 w 3916489"/>
              <a:gd name="connsiteY10170" fmla="*/ 2535275 h 2984464"/>
              <a:gd name="connsiteX10171" fmla="*/ 3809238 w 3916489"/>
              <a:gd name="connsiteY10171" fmla="*/ 2536130 h 2984464"/>
              <a:gd name="connsiteX10172" fmla="*/ 3810762 w 3916489"/>
              <a:gd name="connsiteY10172" fmla="*/ 2537935 h 2984464"/>
              <a:gd name="connsiteX10173" fmla="*/ 3811714 w 3916489"/>
              <a:gd name="connsiteY10173" fmla="*/ 2540025 h 2984464"/>
              <a:gd name="connsiteX10174" fmla="*/ 3811238 w 3916489"/>
              <a:gd name="connsiteY10174" fmla="*/ 2541734 h 2984464"/>
              <a:gd name="connsiteX10175" fmla="*/ 3809810 w 3916489"/>
              <a:gd name="connsiteY10175" fmla="*/ 2541830 h 2984464"/>
              <a:gd name="connsiteX10176" fmla="*/ 3808476 w 3916489"/>
              <a:gd name="connsiteY10176" fmla="*/ 2540880 h 2984464"/>
              <a:gd name="connsiteX10177" fmla="*/ 3807238 w 3916489"/>
              <a:gd name="connsiteY10177" fmla="*/ 2540974 h 2984464"/>
              <a:gd name="connsiteX10178" fmla="*/ 3806095 w 3916489"/>
              <a:gd name="connsiteY10178" fmla="*/ 2544109 h 2984464"/>
              <a:gd name="connsiteX10179" fmla="*/ 3807143 w 3916489"/>
              <a:gd name="connsiteY10179" fmla="*/ 2544489 h 2984464"/>
              <a:gd name="connsiteX10180" fmla="*/ 3807333 w 3916489"/>
              <a:gd name="connsiteY10180" fmla="*/ 2545154 h 2984464"/>
              <a:gd name="connsiteX10181" fmla="*/ 3804761 w 3916489"/>
              <a:gd name="connsiteY10181" fmla="*/ 2551708 h 2984464"/>
              <a:gd name="connsiteX10182" fmla="*/ 3804381 w 3916489"/>
              <a:gd name="connsiteY10182" fmla="*/ 2553798 h 2984464"/>
              <a:gd name="connsiteX10183" fmla="*/ 3805428 w 3916489"/>
              <a:gd name="connsiteY10183" fmla="*/ 2554748 h 2984464"/>
              <a:gd name="connsiteX10184" fmla="*/ 3805619 w 3916489"/>
              <a:gd name="connsiteY10184" fmla="*/ 2554937 h 2984464"/>
              <a:gd name="connsiteX10185" fmla="*/ 3805809 w 3916489"/>
              <a:gd name="connsiteY10185" fmla="*/ 2555507 h 2984464"/>
              <a:gd name="connsiteX10186" fmla="*/ 3806095 w 3916489"/>
              <a:gd name="connsiteY10186" fmla="*/ 2556077 h 2984464"/>
              <a:gd name="connsiteX10187" fmla="*/ 3806571 w 3916489"/>
              <a:gd name="connsiteY10187" fmla="*/ 2556362 h 2984464"/>
              <a:gd name="connsiteX10188" fmla="*/ 3807238 w 3916489"/>
              <a:gd name="connsiteY10188" fmla="*/ 2556362 h 2984464"/>
              <a:gd name="connsiteX10189" fmla="*/ 3807523 w 3916489"/>
              <a:gd name="connsiteY10189" fmla="*/ 2556077 h 2984464"/>
              <a:gd name="connsiteX10190" fmla="*/ 3807714 w 3916489"/>
              <a:gd name="connsiteY10190" fmla="*/ 2555697 h 2984464"/>
              <a:gd name="connsiteX10191" fmla="*/ 3807905 w 3916489"/>
              <a:gd name="connsiteY10191" fmla="*/ 2555412 h 2984464"/>
              <a:gd name="connsiteX10192" fmla="*/ 3809429 w 3916489"/>
              <a:gd name="connsiteY10192" fmla="*/ 2553988 h 2984464"/>
              <a:gd name="connsiteX10193" fmla="*/ 3810191 w 3916489"/>
              <a:gd name="connsiteY10193" fmla="*/ 2553038 h 2984464"/>
              <a:gd name="connsiteX10194" fmla="*/ 3810762 w 3916489"/>
              <a:gd name="connsiteY10194" fmla="*/ 2552088 h 2984464"/>
              <a:gd name="connsiteX10195" fmla="*/ 3811143 w 3916489"/>
              <a:gd name="connsiteY10195" fmla="*/ 2549713 h 2984464"/>
              <a:gd name="connsiteX10196" fmla="*/ 3810381 w 3916489"/>
              <a:gd name="connsiteY10196" fmla="*/ 2548004 h 2984464"/>
              <a:gd name="connsiteX10197" fmla="*/ 3809524 w 3916489"/>
              <a:gd name="connsiteY10197" fmla="*/ 2546579 h 2984464"/>
              <a:gd name="connsiteX10198" fmla="*/ 3809619 w 3916489"/>
              <a:gd name="connsiteY10198" fmla="*/ 2545154 h 2984464"/>
              <a:gd name="connsiteX10199" fmla="*/ 3810571 w 3916489"/>
              <a:gd name="connsiteY10199" fmla="*/ 2545344 h 2984464"/>
              <a:gd name="connsiteX10200" fmla="*/ 3812000 w 3916489"/>
              <a:gd name="connsiteY10200" fmla="*/ 2546864 h 2984464"/>
              <a:gd name="connsiteX10201" fmla="*/ 3813334 w 3916489"/>
              <a:gd name="connsiteY10201" fmla="*/ 2548858 h 2984464"/>
              <a:gd name="connsiteX10202" fmla="*/ 3814096 w 3916489"/>
              <a:gd name="connsiteY10202" fmla="*/ 2550473 h 2984464"/>
              <a:gd name="connsiteX10203" fmla="*/ 3814191 w 3916489"/>
              <a:gd name="connsiteY10203" fmla="*/ 2551518 h 2984464"/>
              <a:gd name="connsiteX10204" fmla="*/ 3814001 w 3916489"/>
              <a:gd name="connsiteY10204" fmla="*/ 2552563 h 2984464"/>
              <a:gd name="connsiteX10205" fmla="*/ 3814001 w 3916489"/>
              <a:gd name="connsiteY10205" fmla="*/ 2553703 h 2984464"/>
              <a:gd name="connsiteX10206" fmla="*/ 3843337 w 3916489"/>
              <a:gd name="connsiteY10206" fmla="*/ 2523212 h 2984464"/>
              <a:gd name="connsiteX10207" fmla="*/ 3844100 w 3916489"/>
              <a:gd name="connsiteY10207" fmla="*/ 2518748 h 2984464"/>
              <a:gd name="connsiteX10208" fmla="*/ 3844766 w 3916489"/>
              <a:gd name="connsiteY10208" fmla="*/ 2516468 h 2984464"/>
              <a:gd name="connsiteX10209" fmla="*/ 3845433 w 3916489"/>
              <a:gd name="connsiteY10209" fmla="*/ 2515043 h 2984464"/>
              <a:gd name="connsiteX10210" fmla="*/ 3845909 w 3916489"/>
              <a:gd name="connsiteY10210" fmla="*/ 2513619 h 2984464"/>
              <a:gd name="connsiteX10211" fmla="*/ 3846005 w 3916489"/>
              <a:gd name="connsiteY10211" fmla="*/ 2511434 h 2984464"/>
              <a:gd name="connsiteX10212" fmla="*/ 3845719 w 3916489"/>
              <a:gd name="connsiteY10212" fmla="*/ 2510294 h 2984464"/>
              <a:gd name="connsiteX10213" fmla="*/ 3845338 w 3916489"/>
              <a:gd name="connsiteY10213" fmla="*/ 2509249 h 2984464"/>
              <a:gd name="connsiteX10214" fmla="*/ 3845052 w 3916489"/>
              <a:gd name="connsiteY10214" fmla="*/ 2508109 h 2984464"/>
              <a:gd name="connsiteX10215" fmla="*/ 3845338 w 3916489"/>
              <a:gd name="connsiteY10215" fmla="*/ 2506970 h 2984464"/>
              <a:gd name="connsiteX10216" fmla="*/ 3846100 w 3916489"/>
              <a:gd name="connsiteY10216" fmla="*/ 2506210 h 2984464"/>
              <a:gd name="connsiteX10217" fmla="*/ 3846767 w 3916489"/>
              <a:gd name="connsiteY10217" fmla="*/ 2506589 h 2984464"/>
              <a:gd name="connsiteX10218" fmla="*/ 3847815 w 3916489"/>
              <a:gd name="connsiteY10218" fmla="*/ 2508204 h 2984464"/>
              <a:gd name="connsiteX10219" fmla="*/ 3848576 w 3916489"/>
              <a:gd name="connsiteY10219" fmla="*/ 2509724 h 2984464"/>
              <a:gd name="connsiteX10220" fmla="*/ 3849053 w 3916489"/>
              <a:gd name="connsiteY10220" fmla="*/ 2510009 h 2984464"/>
              <a:gd name="connsiteX10221" fmla="*/ 3849243 w 3916489"/>
              <a:gd name="connsiteY10221" fmla="*/ 2508679 h 2984464"/>
              <a:gd name="connsiteX10222" fmla="*/ 3849338 w 3916489"/>
              <a:gd name="connsiteY10222" fmla="*/ 2505450 h 2984464"/>
              <a:gd name="connsiteX10223" fmla="*/ 3849243 w 3916489"/>
              <a:gd name="connsiteY10223" fmla="*/ 2504120 h 2984464"/>
              <a:gd name="connsiteX10224" fmla="*/ 3848957 w 3916489"/>
              <a:gd name="connsiteY10224" fmla="*/ 2503075 h 2984464"/>
              <a:gd name="connsiteX10225" fmla="*/ 3848195 w 3916489"/>
              <a:gd name="connsiteY10225" fmla="*/ 2500415 h 2984464"/>
              <a:gd name="connsiteX10226" fmla="*/ 3848291 w 3916489"/>
              <a:gd name="connsiteY10226" fmla="*/ 2498991 h 2984464"/>
              <a:gd name="connsiteX10227" fmla="*/ 3848481 w 3916489"/>
              <a:gd name="connsiteY10227" fmla="*/ 2497946 h 2984464"/>
              <a:gd name="connsiteX10228" fmla="*/ 3848481 w 3916489"/>
              <a:gd name="connsiteY10228" fmla="*/ 2496996 h 2984464"/>
              <a:gd name="connsiteX10229" fmla="*/ 3848195 w 3916489"/>
              <a:gd name="connsiteY10229" fmla="*/ 2495761 h 2984464"/>
              <a:gd name="connsiteX10230" fmla="*/ 3848576 w 3916489"/>
              <a:gd name="connsiteY10230" fmla="*/ 2494241 h 2984464"/>
              <a:gd name="connsiteX10231" fmla="*/ 3848767 w 3916489"/>
              <a:gd name="connsiteY10231" fmla="*/ 2492057 h 2984464"/>
              <a:gd name="connsiteX10232" fmla="*/ 3848767 w 3916489"/>
              <a:gd name="connsiteY10232" fmla="*/ 2487592 h 2984464"/>
              <a:gd name="connsiteX10233" fmla="*/ 3850196 w 3916489"/>
              <a:gd name="connsiteY10233" fmla="*/ 2488352 h 2984464"/>
              <a:gd name="connsiteX10234" fmla="*/ 3850957 w 3916489"/>
              <a:gd name="connsiteY10234" fmla="*/ 2487497 h 2984464"/>
              <a:gd name="connsiteX10235" fmla="*/ 3850767 w 3916489"/>
              <a:gd name="connsiteY10235" fmla="*/ 2486263 h 2984464"/>
              <a:gd name="connsiteX10236" fmla="*/ 3849624 w 3916489"/>
              <a:gd name="connsiteY10236" fmla="*/ 2485978 h 2984464"/>
              <a:gd name="connsiteX10237" fmla="*/ 3850005 w 3916489"/>
              <a:gd name="connsiteY10237" fmla="*/ 2484078 h 2984464"/>
              <a:gd name="connsiteX10238" fmla="*/ 3851243 w 3916489"/>
              <a:gd name="connsiteY10238" fmla="*/ 2481228 h 2984464"/>
              <a:gd name="connsiteX10239" fmla="*/ 3851529 w 3916489"/>
              <a:gd name="connsiteY10239" fmla="*/ 2478948 h 2984464"/>
              <a:gd name="connsiteX10240" fmla="*/ 3851243 w 3916489"/>
              <a:gd name="connsiteY10240" fmla="*/ 2477904 h 2984464"/>
              <a:gd name="connsiteX10241" fmla="*/ 3849434 w 3916489"/>
              <a:gd name="connsiteY10241" fmla="*/ 2475529 h 2984464"/>
              <a:gd name="connsiteX10242" fmla="*/ 3849243 w 3916489"/>
              <a:gd name="connsiteY10242" fmla="*/ 2474674 h 2984464"/>
              <a:gd name="connsiteX10243" fmla="*/ 3849338 w 3916489"/>
              <a:gd name="connsiteY10243" fmla="*/ 2472774 h 2984464"/>
              <a:gd name="connsiteX10244" fmla="*/ 3849243 w 3916489"/>
              <a:gd name="connsiteY10244" fmla="*/ 2471920 h 2984464"/>
              <a:gd name="connsiteX10245" fmla="*/ 3845529 w 3916489"/>
              <a:gd name="connsiteY10245" fmla="*/ 2466885 h 2984464"/>
              <a:gd name="connsiteX10246" fmla="*/ 3843909 w 3916489"/>
              <a:gd name="connsiteY10246" fmla="*/ 2464036 h 2984464"/>
              <a:gd name="connsiteX10247" fmla="*/ 3844004 w 3916489"/>
              <a:gd name="connsiteY10247" fmla="*/ 2461186 h 2984464"/>
              <a:gd name="connsiteX10248" fmla="*/ 3834765 w 3916489"/>
              <a:gd name="connsiteY10248" fmla="*/ 2445039 h 2984464"/>
              <a:gd name="connsiteX10249" fmla="*/ 3832765 w 3916489"/>
              <a:gd name="connsiteY10249" fmla="*/ 2442474 h 2984464"/>
              <a:gd name="connsiteX10250" fmla="*/ 3830860 w 3916489"/>
              <a:gd name="connsiteY10250" fmla="*/ 2441239 h 2984464"/>
              <a:gd name="connsiteX10251" fmla="*/ 3827812 w 3916489"/>
              <a:gd name="connsiteY10251" fmla="*/ 2440099 h 2984464"/>
              <a:gd name="connsiteX10252" fmla="*/ 3824859 w 3916489"/>
              <a:gd name="connsiteY10252" fmla="*/ 2441429 h 2984464"/>
              <a:gd name="connsiteX10253" fmla="*/ 3822002 w 3916489"/>
              <a:gd name="connsiteY10253" fmla="*/ 2443519 h 2984464"/>
              <a:gd name="connsiteX10254" fmla="*/ 3819335 w 3916489"/>
              <a:gd name="connsiteY10254" fmla="*/ 2444659 h 2984464"/>
              <a:gd name="connsiteX10255" fmla="*/ 3816477 w 3916489"/>
              <a:gd name="connsiteY10255" fmla="*/ 2443804 h 2984464"/>
              <a:gd name="connsiteX10256" fmla="*/ 3815429 w 3916489"/>
              <a:gd name="connsiteY10256" fmla="*/ 2443899 h 2984464"/>
              <a:gd name="connsiteX10257" fmla="*/ 3814858 w 3916489"/>
              <a:gd name="connsiteY10257" fmla="*/ 2444374 h 2984464"/>
              <a:gd name="connsiteX10258" fmla="*/ 3813715 w 3916489"/>
              <a:gd name="connsiteY10258" fmla="*/ 2445798 h 2984464"/>
              <a:gd name="connsiteX10259" fmla="*/ 3813143 w 3916489"/>
              <a:gd name="connsiteY10259" fmla="*/ 2446368 h 2984464"/>
              <a:gd name="connsiteX10260" fmla="*/ 3811810 w 3916489"/>
              <a:gd name="connsiteY10260" fmla="*/ 2447033 h 2984464"/>
              <a:gd name="connsiteX10261" fmla="*/ 3807523 w 3916489"/>
              <a:gd name="connsiteY10261" fmla="*/ 2447318 h 2984464"/>
              <a:gd name="connsiteX10262" fmla="*/ 3808000 w 3916489"/>
              <a:gd name="connsiteY10262" fmla="*/ 2449028 h 2984464"/>
              <a:gd name="connsiteX10263" fmla="*/ 3808762 w 3916489"/>
              <a:gd name="connsiteY10263" fmla="*/ 2451308 h 2984464"/>
              <a:gd name="connsiteX10264" fmla="*/ 3809715 w 3916489"/>
              <a:gd name="connsiteY10264" fmla="*/ 2453207 h 2984464"/>
              <a:gd name="connsiteX10265" fmla="*/ 3810476 w 3916489"/>
              <a:gd name="connsiteY10265" fmla="*/ 2454062 h 2984464"/>
              <a:gd name="connsiteX10266" fmla="*/ 3815715 w 3916489"/>
              <a:gd name="connsiteY10266" fmla="*/ 2454062 h 2984464"/>
              <a:gd name="connsiteX10267" fmla="*/ 3817239 w 3916489"/>
              <a:gd name="connsiteY10267" fmla="*/ 2454822 h 2984464"/>
              <a:gd name="connsiteX10268" fmla="*/ 3814858 w 3916489"/>
              <a:gd name="connsiteY10268" fmla="*/ 2456437 h 2984464"/>
              <a:gd name="connsiteX10269" fmla="*/ 3801237 w 3916489"/>
              <a:gd name="connsiteY10269" fmla="*/ 2455487 h 2984464"/>
              <a:gd name="connsiteX10270" fmla="*/ 3800094 w 3916489"/>
              <a:gd name="connsiteY10270" fmla="*/ 2456437 h 2984464"/>
              <a:gd name="connsiteX10271" fmla="*/ 3799999 w 3916489"/>
              <a:gd name="connsiteY10271" fmla="*/ 2459002 h 2984464"/>
              <a:gd name="connsiteX10272" fmla="*/ 3800666 w 3916489"/>
              <a:gd name="connsiteY10272" fmla="*/ 2460426 h 2984464"/>
              <a:gd name="connsiteX10273" fmla="*/ 3802952 w 3916489"/>
              <a:gd name="connsiteY10273" fmla="*/ 2461091 h 2984464"/>
              <a:gd name="connsiteX10274" fmla="*/ 3804095 w 3916489"/>
              <a:gd name="connsiteY10274" fmla="*/ 2462326 h 2984464"/>
              <a:gd name="connsiteX10275" fmla="*/ 3805524 w 3916489"/>
              <a:gd name="connsiteY10275" fmla="*/ 2461566 h 2984464"/>
              <a:gd name="connsiteX10276" fmla="*/ 3807429 w 3916489"/>
              <a:gd name="connsiteY10276" fmla="*/ 2461186 h 2984464"/>
              <a:gd name="connsiteX10277" fmla="*/ 3809048 w 3916489"/>
              <a:gd name="connsiteY10277" fmla="*/ 2460426 h 2984464"/>
              <a:gd name="connsiteX10278" fmla="*/ 3809715 w 3916489"/>
              <a:gd name="connsiteY10278" fmla="*/ 2458432 h 2984464"/>
              <a:gd name="connsiteX10279" fmla="*/ 3810000 w 3916489"/>
              <a:gd name="connsiteY10279" fmla="*/ 2457197 h 2984464"/>
              <a:gd name="connsiteX10280" fmla="*/ 3810667 w 3916489"/>
              <a:gd name="connsiteY10280" fmla="*/ 2457102 h 2984464"/>
              <a:gd name="connsiteX10281" fmla="*/ 3811334 w 3916489"/>
              <a:gd name="connsiteY10281" fmla="*/ 2457862 h 2984464"/>
              <a:gd name="connsiteX10282" fmla="*/ 3811620 w 3916489"/>
              <a:gd name="connsiteY10282" fmla="*/ 2459191 h 2984464"/>
              <a:gd name="connsiteX10283" fmla="*/ 3811905 w 3916489"/>
              <a:gd name="connsiteY10283" fmla="*/ 2460141 h 2984464"/>
              <a:gd name="connsiteX10284" fmla="*/ 3813429 w 3916489"/>
              <a:gd name="connsiteY10284" fmla="*/ 2461091 h 2984464"/>
              <a:gd name="connsiteX10285" fmla="*/ 3813906 w 3916489"/>
              <a:gd name="connsiteY10285" fmla="*/ 2462231 h 2984464"/>
              <a:gd name="connsiteX10286" fmla="*/ 3811810 w 3916489"/>
              <a:gd name="connsiteY10286" fmla="*/ 2463276 h 2984464"/>
              <a:gd name="connsiteX10287" fmla="*/ 3803904 w 3916489"/>
              <a:gd name="connsiteY10287" fmla="*/ 2464131 h 2984464"/>
              <a:gd name="connsiteX10288" fmla="*/ 3801523 w 3916489"/>
              <a:gd name="connsiteY10288" fmla="*/ 2464891 h 2984464"/>
              <a:gd name="connsiteX10289" fmla="*/ 3799427 w 3916489"/>
              <a:gd name="connsiteY10289" fmla="*/ 2466030 h 2984464"/>
              <a:gd name="connsiteX10290" fmla="*/ 3798475 w 3916489"/>
              <a:gd name="connsiteY10290" fmla="*/ 2467455 h 2984464"/>
              <a:gd name="connsiteX10291" fmla="*/ 3798761 w 3916489"/>
              <a:gd name="connsiteY10291" fmla="*/ 2471065 h 2984464"/>
              <a:gd name="connsiteX10292" fmla="*/ 3799618 w 3916489"/>
              <a:gd name="connsiteY10292" fmla="*/ 2471540 h 2984464"/>
              <a:gd name="connsiteX10293" fmla="*/ 3802666 w 3916489"/>
              <a:gd name="connsiteY10293" fmla="*/ 2468690 h 2984464"/>
              <a:gd name="connsiteX10294" fmla="*/ 3803904 w 3916489"/>
              <a:gd name="connsiteY10294" fmla="*/ 2468120 h 2984464"/>
              <a:gd name="connsiteX10295" fmla="*/ 3807333 w 3916489"/>
              <a:gd name="connsiteY10295" fmla="*/ 2468690 h 2984464"/>
              <a:gd name="connsiteX10296" fmla="*/ 3810381 w 3916489"/>
              <a:gd name="connsiteY10296" fmla="*/ 2467740 h 2984464"/>
              <a:gd name="connsiteX10297" fmla="*/ 3811429 w 3916489"/>
              <a:gd name="connsiteY10297" fmla="*/ 2467835 h 2984464"/>
              <a:gd name="connsiteX10298" fmla="*/ 3811429 w 3916489"/>
              <a:gd name="connsiteY10298" fmla="*/ 2468690 h 2984464"/>
              <a:gd name="connsiteX10299" fmla="*/ 3810191 w 3916489"/>
              <a:gd name="connsiteY10299" fmla="*/ 2469450 h 2984464"/>
              <a:gd name="connsiteX10300" fmla="*/ 3806286 w 3916489"/>
              <a:gd name="connsiteY10300" fmla="*/ 2470400 h 2984464"/>
              <a:gd name="connsiteX10301" fmla="*/ 3805809 w 3916489"/>
              <a:gd name="connsiteY10301" fmla="*/ 2470210 h 2984464"/>
              <a:gd name="connsiteX10302" fmla="*/ 3805333 w 3916489"/>
              <a:gd name="connsiteY10302" fmla="*/ 2469735 h 2984464"/>
              <a:gd name="connsiteX10303" fmla="*/ 3804761 w 3916489"/>
              <a:gd name="connsiteY10303" fmla="*/ 2469450 h 2984464"/>
              <a:gd name="connsiteX10304" fmla="*/ 3804190 w 3916489"/>
              <a:gd name="connsiteY10304" fmla="*/ 2470020 h 2984464"/>
              <a:gd name="connsiteX10305" fmla="*/ 3803999 w 3916489"/>
              <a:gd name="connsiteY10305" fmla="*/ 2470875 h 2984464"/>
              <a:gd name="connsiteX10306" fmla="*/ 3804095 w 3916489"/>
              <a:gd name="connsiteY10306" fmla="*/ 2473059 h 2984464"/>
              <a:gd name="connsiteX10307" fmla="*/ 3803904 w 3916489"/>
              <a:gd name="connsiteY10307" fmla="*/ 2473724 h 2984464"/>
              <a:gd name="connsiteX10308" fmla="*/ 3803428 w 3916489"/>
              <a:gd name="connsiteY10308" fmla="*/ 2473819 h 2984464"/>
              <a:gd name="connsiteX10309" fmla="*/ 3800951 w 3916489"/>
              <a:gd name="connsiteY10309" fmla="*/ 2473724 h 2984464"/>
              <a:gd name="connsiteX10310" fmla="*/ 3800380 w 3916489"/>
              <a:gd name="connsiteY10310" fmla="*/ 2473819 h 2984464"/>
              <a:gd name="connsiteX10311" fmla="*/ 3799999 w 3916489"/>
              <a:gd name="connsiteY10311" fmla="*/ 2474199 h 2984464"/>
              <a:gd name="connsiteX10312" fmla="*/ 3799713 w 3916489"/>
              <a:gd name="connsiteY10312" fmla="*/ 2474674 h 2984464"/>
              <a:gd name="connsiteX10313" fmla="*/ 3799427 w 3916489"/>
              <a:gd name="connsiteY10313" fmla="*/ 2475339 h 2984464"/>
              <a:gd name="connsiteX10314" fmla="*/ 3798856 w 3916489"/>
              <a:gd name="connsiteY10314" fmla="*/ 2476954 h 2984464"/>
              <a:gd name="connsiteX10315" fmla="*/ 3798570 w 3916489"/>
              <a:gd name="connsiteY10315" fmla="*/ 2478854 h 2984464"/>
              <a:gd name="connsiteX10316" fmla="*/ 3798665 w 3916489"/>
              <a:gd name="connsiteY10316" fmla="*/ 2480753 h 2984464"/>
              <a:gd name="connsiteX10317" fmla="*/ 3799237 w 3916489"/>
              <a:gd name="connsiteY10317" fmla="*/ 2482368 h 2984464"/>
              <a:gd name="connsiteX10318" fmla="*/ 3800475 w 3916489"/>
              <a:gd name="connsiteY10318" fmla="*/ 2483033 h 2984464"/>
              <a:gd name="connsiteX10319" fmla="*/ 3803999 w 3916489"/>
              <a:gd name="connsiteY10319" fmla="*/ 2483793 h 2984464"/>
              <a:gd name="connsiteX10320" fmla="*/ 3804761 w 3916489"/>
              <a:gd name="connsiteY10320" fmla="*/ 2484838 h 2984464"/>
              <a:gd name="connsiteX10321" fmla="*/ 3803047 w 3916489"/>
              <a:gd name="connsiteY10321" fmla="*/ 2489397 h 2984464"/>
              <a:gd name="connsiteX10322" fmla="*/ 3802666 w 3916489"/>
              <a:gd name="connsiteY10322" fmla="*/ 2490157 h 2984464"/>
              <a:gd name="connsiteX10323" fmla="*/ 3801523 w 3916489"/>
              <a:gd name="connsiteY10323" fmla="*/ 2490157 h 2984464"/>
              <a:gd name="connsiteX10324" fmla="*/ 3800761 w 3916489"/>
              <a:gd name="connsiteY10324" fmla="*/ 2490347 h 2984464"/>
              <a:gd name="connsiteX10325" fmla="*/ 3800094 w 3916489"/>
              <a:gd name="connsiteY10325" fmla="*/ 2491107 h 2984464"/>
              <a:gd name="connsiteX10326" fmla="*/ 3798951 w 3916489"/>
              <a:gd name="connsiteY10326" fmla="*/ 2493007 h 2984464"/>
              <a:gd name="connsiteX10327" fmla="*/ 3798189 w 3916489"/>
              <a:gd name="connsiteY10327" fmla="*/ 2494146 h 2984464"/>
              <a:gd name="connsiteX10328" fmla="*/ 3791807 w 3916489"/>
              <a:gd name="connsiteY10328" fmla="*/ 2499086 h 2984464"/>
              <a:gd name="connsiteX10329" fmla="*/ 3791141 w 3916489"/>
              <a:gd name="connsiteY10329" fmla="*/ 2500605 h 2984464"/>
              <a:gd name="connsiteX10330" fmla="*/ 3791903 w 3916489"/>
              <a:gd name="connsiteY10330" fmla="*/ 2502885 h 2984464"/>
              <a:gd name="connsiteX10331" fmla="*/ 3793427 w 3916489"/>
              <a:gd name="connsiteY10331" fmla="*/ 2504880 h 2984464"/>
              <a:gd name="connsiteX10332" fmla="*/ 3796855 w 3916489"/>
              <a:gd name="connsiteY10332" fmla="*/ 2508109 h 2984464"/>
              <a:gd name="connsiteX10333" fmla="*/ 3797141 w 3916489"/>
              <a:gd name="connsiteY10333" fmla="*/ 2508774 h 2984464"/>
              <a:gd name="connsiteX10334" fmla="*/ 3797522 w 3916489"/>
              <a:gd name="connsiteY10334" fmla="*/ 2510104 h 2984464"/>
              <a:gd name="connsiteX10335" fmla="*/ 3797618 w 3916489"/>
              <a:gd name="connsiteY10335" fmla="*/ 2510484 h 2984464"/>
              <a:gd name="connsiteX10336" fmla="*/ 3800190 w 3916489"/>
              <a:gd name="connsiteY10336" fmla="*/ 2513619 h 2984464"/>
              <a:gd name="connsiteX10337" fmla="*/ 3801809 w 3916489"/>
              <a:gd name="connsiteY10337" fmla="*/ 2514948 h 2984464"/>
              <a:gd name="connsiteX10338" fmla="*/ 3804952 w 3916489"/>
              <a:gd name="connsiteY10338" fmla="*/ 2516183 h 2984464"/>
              <a:gd name="connsiteX10339" fmla="*/ 3807905 w 3916489"/>
              <a:gd name="connsiteY10339" fmla="*/ 2519413 h 2984464"/>
              <a:gd name="connsiteX10340" fmla="*/ 3809429 w 3916489"/>
              <a:gd name="connsiteY10340" fmla="*/ 2520363 h 2984464"/>
              <a:gd name="connsiteX10341" fmla="*/ 3811143 w 3916489"/>
              <a:gd name="connsiteY10341" fmla="*/ 2520078 h 2984464"/>
              <a:gd name="connsiteX10342" fmla="*/ 3812381 w 3916489"/>
              <a:gd name="connsiteY10342" fmla="*/ 2518558 h 2984464"/>
              <a:gd name="connsiteX10343" fmla="*/ 3814382 w 3916489"/>
              <a:gd name="connsiteY10343" fmla="*/ 2514093 h 2984464"/>
              <a:gd name="connsiteX10344" fmla="*/ 3815334 w 3916489"/>
              <a:gd name="connsiteY10344" fmla="*/ 2511339 h 2984464"/>
              <a:gd name="connsiteX10345" fmla="*/ 3815049 w 3916489"/>
              <a:gd name="connsiteY10345" fmla="*/ 2509249 h 2984464"/>
              <a:gd name="connsiteX10346" fmla="*/ 3813143 w 3916489"/>
              <a:gd name="connsiteY10346" fmla="*/ 2505450 h 2984464"/>
              <a:gd name="connsiteX10347" fmla="*/ 3812381 w 3916489"/>
              <a:gd name="connsiteY10347" fmla="*/ 2503170 h 2984464"/>
              <a:gd name="connsiteX10348" fmla="*/ 3811810 w 3916489"/>
              <a:gd name="connsiteY10348" fmla="*/ 2500795 h 2984464"/>
              <a:gd name="connsiteX10349" fmla="*/ 3811810 w 3916489"/>
              <a:gd name="connsiteY10349" fmla="*/ 2498421 h 2984464"/>
              <a:gd name="connsiteX10350" fmla="*/ 3812477 w 3916489"/>
              <a:gd name="connsiteY10350" fmla="*/ 2496141 h 2984464"/>
              <a:gd name="connsiteX10351" fmla="*/ 3813715 w 3916489"/>
              <a:gd name="connsiteY10351" fmla="*/ 2494621 h 2984464"/>
              <a:gd name="connsiteX10352" fmla="*/ 3815429 w 3916489"/>
              <a:gd name="connsiteY10352" fmla="*/ 2493196 h 2984464"/>
              <a:gd name="connsiteX10353" fmla="*/ 3817144 w 3916489"/>
              <a:gd name="connsiteY10353" fmla="*/ 2492342 h 2984464"/>
              <a:gd name="connsiteX10354" fmla="*/ 3818287 w 3916489"/>
              <a:gd name="connsiteY10354" fmla="*/ 2492342 h 2984464"/>
              <a:gd name="connsiteX10355" fmla="*/ 3815715 w 3916489"/>
              <a:gd name="connsiteY10355" fmla="*/ 2497946 h 2984464"/>
              <a:gd name="connsiteX10356" fmla="*/ 3814953 w 3916489"/>
              <a:gd name="connsiteY10356" fmla="*/ 2500985 h 2984464"/>
              <a:gd name="connsiteX10357" fmla="*/ 3815429 w 3916489"/>
              <a:gd name="connsiteY10357" fmla="*/ 2504690 h 2984464"/>
              <a:gd name="connsiteX10358" fmla="*/ 3816096 w 3916489"/>
              <a:gd name="connsiteY10358" fmla="*/ 2505925 h 2984464"/>
              <a:gd name="connsiteX10359" fmla="*/ 3817048 w 3916489"/>
              <a:gd name="connsiteY10359" fmla="*/ 2507254 h 2984464"/>
              <a:gd name="connsiteX10360" fmla="*/ 3817906 w 3916489"/>
              <a:gd name="connsiteY10360" fmla="*/ 2508774 h 2984464"/>
              <a:gd name="connsiteX10361" fmla="*/ 3818287 w 3916489"/>
              <a:gd name="connsiteY10361" fmla="*/ 2510674 h 2984464"/>
              <a:gd name="connsiteX10362" fmla="*/ 3817906 w 3916489"/>
              <a:gd name="connsiteY10362" fmla="*/ 2512194 h 2984464"/>
              <a:gd name="connsiteX10363" fmla="*/ 3816096 w 3916489"/>
              <a:gd name="connsiteY10363" fmla="*/ 2514663 h 2984464"/>
              <a:gd name="connsiteX10364" fmla="*/ 3815429 w 3916489"/>
              <a:gd name="connsiteY10364" fmla="*/ 2515993 h 2984464"/>
              <a:gd name="connsiteX10365" fmla="*/ 3818001 w 3916489"/>
              <a:gd name="connsiteY10365" fmla="*/ 2514568 h 2984464"/>
              <a:gd name="connsiteX10366" fmla="*/ 3819049 w 3916489"/>
              <a:gd name="connsiteY10366" fmla="*/ 2513619 h 2984464"/>
              <a:gd name="connsiteX10367" fmla="*/ 3820096 w 3916489"/>
              <a:gd name="connsiteY10367" fmla="*/ 2512004 h 2984464"/>
              <a:gd name="connsiteX10368" fmla="*/ 3821049 w 3916489"/>
              <a:gd name="connsiteY10368" fmla="*/ 2509629 h 2984464"/>
              <a:gd name="connsiteX10369" fmla="*/ 3821525 w 3916489"/>
              <a:gd name="connsiteY10369" fmla="*/ 2508679 h 2984464"/>
              <a:gd name="connsiteX10370" fmla="*/ 3823049 w 3916489"/>
              <a:gd name="connsiteY10370" fmla="*/ 2506685 h 2984464"/>
              <a:gd name="connsiteX10371" fmla="*/ 3823526 w 3916489"/>
              <a:gd name="connsiteY10371" fmla="*/ 2505830 h 2984464"/>
              <a:gd name="connsiteX10372" fmla="*/ 3824669 w 3916489"/>
              <a:gd name="connsiteY10372" fmla="*/ 2502315 h 2984464"/>
              <a:gd name="connsiteX10373" fmla="*/ 3824954 w 3916489"/>
              <a:gd name="connsiteY10373" fmla="*/ 2498896 h 2984464"/>
              <a:gd name="connsiteX10374" fmla="*/ 3824574 w 3916489"/>
              <a:gd name="connsiteY10374" fmla="*/ 2495571 h 2984464"/>
              <a:gd name="connsiteX10375" fmla="*/ 3822002 w 3916489"/>
              <a:gd name="connsiteY10375" fmla="*/ 2485408 h 2984464"/>
              <a:gd name="connsiteX10376" fmla="*/ 3821525 w 3916489"/>
              <a:gd name="connsiteY10376" fmla="*/ 2481608 h 2984464"/>
              <a:gd name="connsiteX10377" fmla="*/ 3822097 w 3916489"/>
              <a:gd name="connsiteY10377" fmla="*/ 2478664 h 2984464"/>
              <a:gd name="connsiteX10378" fmla="*/ 3822954 w 3916489"/>
              <a:gd name="connsiteY10378" fmla="*/ 2478379 h 2984464"/>
              <a:gd name="connsiteX10379" fmla="*/ 3823431 w 3916489"/>
              <a:gd name="connsiteY10379" fmla="*/ 2480183 h 2984464"/>
              <a:gd name="connsiteX10380" fmla="*/ 3823907 w 3916489"/>
              <a:gd name="connsiteY10380" fmla="*/ 2486263 h 2984464"/>
              <a:gd name="connsiteX10381" fmla="*/ 3824383 w 3916489"/>
              <a:gd name="connsiteY10381" fmla="*/ 2487592 h 2984464"/>
              <a:gd name="connsiteX10382" fmla="*/ 3826479 w 3916489"/>
              <a:gd name="connsiteY10382" fmla="*/ 2492722 h 2984464"/>
              <a:gd name="connsiteX10383" fmla="*/ 3826859 w 3916489"/>
              <a:gd name="connsiteY10383" fmla="*/ 2494052 h 2984464"/>
              <a:gd name="connsiteX10384" fmla="*/ 3827526 w 3916489"/>
              <a:gd name="connsiteY10384" fmla="*/ 2499181 h 2984464"/>
              <a:gd name="connsiteX10385" fmla="*/ 3827717 w 3916489"/>
              <a:gd name="connsiteY10385" fmla="*/ 2500035 h 2984464"/>
              <a:gd name="connsiteX10386" fmla="*/ 3828383 w 3916489"/>
              <a:gd name="connsiteY10386" fmla="*/ 2502220 h 2984464"/>
              <a:gd name="connsiteX10387" fmla="*/ 3827907 w 3916489"/>
              <a:gd name="connsiteY10387" fmla="*/ 2504310 h 2984464"/>
              <a:gd name="connsiteX10388" fmla="*/ 3825716 w 3916489"/>
              <a:gd name="connsiteY10388" fmla="*/ 2507919 h 2984464"/>
              <a:gd name="connsiteX10389" fmla="*/ 3824954 w 3916489"/>
              <a:gd name="connsiteY10389" fmla="*/ 2509724 h 2984464"/>
              <a:gd name="connsiteX10390" fmla="*/ 3824478 w 3916489"/>
              <a:gd name="connsiteY10390" fmla="*/ 2510104 h 2984464"/>
              <a:gd name="connsiteX10391" fmla="*/ 3823335 w 3916489"/>
              <a:gd name="connsiteY10391" fmla="*/ 2510199 h 2984464"/>
              <a:gd name="connsiteX10392" fmla="*/ 3822478 w 3916489"/>
              <a:gd name="connsiteY10392" fmla="*/ 2510484 h 2984464"/>
              <a:gd name="connsiteX10393" fmla="*/ 3821906 w 3916489"/>
              <a:gd name="connsiteY10393" fmla="*/ 2511244 h 2984464"/>
              <a:gd name="connsiteX10394" fmla="*/ 3821525 w 3916489"/>
              <a:gd name="connsiteY10394" fmla="*/ 2512479 h 2984464"/>
              <a:gd name="connsiteX10395" fmla="*/ 3821430 w 3916489"/>
              <a:gd name="connsiteY10395" fmla="*/ 2513904 h 2984464"/>
              <a:gd name="connsiteX10396" fmla="*/ 3820763 w 3916489"/>
              <a:gd name="connsiteY10396" fmla="*/ 2516278 h 2984464"/>
              <a:gd name="connsiteX10397" fmla="*/ 3819240 w 3916489"/>
              <a:gd name="connsiteY10397" fmla="*/ 2517038 h 2984464"/>
              <a:gd name="connsiteX10398" fmla="*/ 3817430 w 3916489"/>
              <a:gd name="connsiteY10398" fmla="*/ 2517418 h 2984464"/>
              <a:gd name="connsiteX10399" fmla="*/ 3815905 w 3916489"/>
              <a:gd name="connsiteY10399" fmla="*/ 2518463 h 2984464"/>
              <a:gd name="connsiteX10400" fmla="*/ 3815334 w 3916489"/>
              <a:gd name="connsiteY10400" fmla="*/ 2520648 h 2984464"/>
              <a:gd name="connsiteX10401" fmla="*/ 3816191 w 3916489"/>
              <a:gd name="connsiteY10401" fmla="*/ 2522547 h 2984464"/>
              <a:gd name="connsiteX10402" fmla="*/ 3817715 w 3916489"/>
              <a:gd name="connsiteY10402" fmla="*/ 2523782 h 2984464"/>
              <a:gd name="connsiteX10403" fmla="*/ 3819335 w 3916489"/>
              <a:gd name="connsiteY10403" fmla="*/ 2524257 h 2984464"/>
              <a:gd name="connsiteX10404" fmla="*/ 3822859 w 3916489"/>
              <a:gd name="connsiteY10404" fmla="*/ 2524257 h 2984464"/>
              <a:gd name="connsiteX10405" fmla="*/ 3824859 w 3916489"/>
              <a:gd name="connsiteY10405" fmla="*/ 2523782 h 2984464"/>
              <a:gd name="connsiteX10406" fmla="*/ 3826573 w 3916489"/>
              <a:gd name="connsiteY10406" fmla="*/ 2522642 h 2984464"/>
              <a:gd name="connsiteX10407" fmla="*/ 3828002 w 3916489"/>
              <a:gd name="connsiteY10407" fmla="*/ 2520837 h 2984464"/>
              <a:gd name="connsiteX10408" fmla="*/ 3828955 w 3916489"/>
              <a:gd name="connsiteY10408" fmla="*/ 2518748 h 2984464"/>
              <a:gd name="connsiteX10409" fmla="*/ 3829145 w 3916489"/>
              <a:gd name="connsiteY10409" fmla="*/ 2516468 h 2984464"/>
              <a:gd name="connsiteX10410" fmla="*/ 3828288 w 3916489"/>
              <a:gd name="connsiteY10410" fmla="*/ 2514093 h 2984464"/>
              <a:gd name="connsiteX10411" fmla="*/ 3827717 w 3916489"/>
              <a:gd name="connsiteY10411" fmla="*/ 2511434 h 2984464"/>
              <a:gd name="connsiteX10412" fmla="*/ 3828669 w 3916489"/>
              <a:gd name="connsiteY10412" fmla="*/ 2509629 h 2984464"/>
              <a:gd name="connsiteX10413" fmla="*/ 3830384 w 3916489"/>
              <a:gd name="connsiteY10413" fmla="*/ 2508774 h 2984464"/>
              <a:gd name="connsiteX10414" fmla="*/ 3831907 w 3916489"/>
              <a:gd name="connsiteY10414" fmla="*/ 2508869 h 2984464"/>
              <a:gd name="connsiteX10415" fmla="*/ 3831431 w 3916489"/>
              <a:gd name="connsiteY10415" fmla="*/ 2507254 h 2984464"/>
              <a:gd name="connsiteX10416" fmla="*/ 3832765 w 3916489"/>
              <a:gd name="connsiteY10416" fmla="*/ 2507350 h 2984464"/>
              <a:gd name="connsiteX10417" fmla="*/ 3833432 w 3916489"/>
              <a:gd name="connsiteY10417" fmla="*/ 2508109 h 2984464"/>
              <a:gd name="connsiteX10418" fmla="*/ 3833717 w 3916489"/>
              <a:gd name="connsiteY10418" fmla="*/ 2509629 h 2984464"/>
              <a:gd name="connsiteX10419" fmla="*/ 3833812 w 3916489"/>
              <a:gd name="connsiteY10419" fmla="*/ 2511719 h 2984464"/>
              <a:gd name="connsiteX10420" fmla="*/ 3833717 w 3916489"/>
              <a:gd name="connsiteY10420" fmla="*/ 2512859 h 2984464"/>
              <a:gd name="connsiteX10421" fmla="*/ 3833432 w 3916489"/>
              <a:gd name="connsiteY10421" fmla="*/ 2513524 h 2984464"/>
              <a:gd name="connsiteX10422" fmla="*/ 3833146 w 3916489"/>
              <a:gd name="connsiteY10422" fmla="*/ 2513904 h 2984464"/>
              <a:gd name="connsiteX10423" fmla="*/ 3832956 w 3916489"/>
              <a:gd name="connsiteY10423" fmla="*/ 2514473 h 2984464"/>
              <a:gd name="connsiteX10424" fmla="*/ 3832574 w 3916489"/>
              <a:gd name="connsiteY10424" fmla="*/ 2517133 h 2984464"/>
              <a:gd name="connsiteX10425" fmla="*/ 3832384 w 3916489"/>
              <a:gd name="connsiteY10425" fmla="*/ 2517798 h 2984464"/>
              <a:gd name="connsiteX10426" fmla="*/ 3831050 w 3916489"/>
              <a:gd name="connsiteY10426" fmla="*/ 2521028 h 2984464"/>
              <a:gd name="connsiteX10427" fmla="*/ 3829621 w 3916489"/>
              <a:gd name="connsiteY10427" fmla="*/ 2523402 h 2984464"/>
              <a:gd name="connsiteX10428" fmla="*/ 3825907 w 3916489"/>
              <a:gd name="connsiteY10428" fmla="*/ 2527582 h 2984464"/>
              <a:gd name="connsiteX10429" fmla="*/ 3828574 w 3916489"/>
              <a:gd name="connsiteY10429" fmla="*/ 2528911 h 2984464"/>
              <a:gd name="connsiteX10430" fmla="*/ 3831241 w 3916489"/>
              <a:gd name="connsiteY10430" fmla="*/ 2531761 h 2984464"/>
              <a:gd name="connsiteX10431" fmla="*/ 3834003 w 3916489"/>
              <a:gd name="connsiteY10431" fmla="*/ 2533566 h 2984464"/>
              <a:gd name="connsiteX10432" fmla="*/ 3837051 w 3916489"/>
              <a:gd name="connsiteY10432" fmla="*/ 2531666 h 2984464"/>
              <a:gd name="connsiteX10433" fmla="*/ 3837337 w 3916489"/>
              <a:gd name="connsiteY10433" fmla="*/ 2530621 h 2984464"/>
              <a:gd name="connsiteX10434" fmla="*/ 3837527 w 3916489"/>
              <a:gd name="connsiteY10434" fmla="*/ 2529291 h 2984464"/>
              <a:gd name="connsiteX10435" fmla="*/ 3837718 w 3916489"/>
              <a:gd name="connsiteY10435" fmla="*/ 2528152 h 2984464"/>
              <a:gd name="connsiteX10436" fmla="*/ 3838194 w 3916489"/>
              <a:gd name="connsiteY10436" fmla="*/ 2527676 h 2984464"/>
              <a:gd name="connsiteX10437" fmla="*/ 3839146 w 3916489"/>
              <a:gd name="connsiteY10437" fmla="*/ 2527582 h 2984464"/>
              <a:gd name="connsiteX10438" fmla="*/ 3839813 w 3916489"/>
              <a:gd name="connsiteY10438" fmla="*/ 2527297 h 2984464"/>
              <a:gd name="connsiteX10439" fmla="*/ 3841242 w 3916489"/>
              <a:gd name="connsiteY10439" fmla="*/ 2526157 h 2984464"/>
              <a:gd name="connsiteX10440" fmla="*/ 3842671 w 3916489"/>
              <a:gd name="connsiteY10440" fmla="*/ 2524637 h 2984464"/>
              <a:gd name="connsiteX10441" fmla="*/ 3843337 w 3916489"/>
              <a:gd name="connsiteY10441" fmla="*/ 2523212 h 2984464"/>
              <a:gd name="connsiteX10442" fmla="*/ 65437 w 3916489"/>
              <a:gd name="connsiteY10442" fmla="*/ 2805226 h 2984464"/>
              <a:gd name="connsiteX10443" fmla="*/ 65913 w 3916489"/>
              <a:gd name="connsiteY10443" fmla="*/ 2803041 h 2984464"/>
              <a:gd name="connsiteX10444" fmla="*/ 63246 w 3916489"/>
              <a:gd name="connsiteY10444" fmla="*/ 2803706 h 2984464"/>
              <a:gd name="connsiteX10445" fmla="*/ 59722 w 3916489"/>
              <a:gd name="connsiteY10445" fmla="*/ 2803611 h 2984464"/>
              <a:gd name="connsiteX10446" fmla="*/ 56388 w 3916489"/>
              <a:gd name="connsiteY10446" fmla="*/ 2802851 h 2984464"/>
              <a:gd name="connsiteX10447" fmla="*/ 53721 w 3916489"/>
              <a:gd name="connsiteY10447" fmla="*/ 2801427 h 2984464"/>
              <a:gd name="connsiteX10448" fmla="*/ 56007 w 3916489"/>
              <a:gd name="connsiteY10448" fmla="*/ 2799907 h 2984464"/>
              <a:gd name="connsiteX10449" fmla="*/ 56864 w 3916489"/>
              <a:gd name="connsiteY10449" fmla="*/ 2799147 h 2984464"/>
              <a:gd name="connsiteX10450" fmla="*/ 57626 w 3916489"/>
              <a:gd name="connsiteY10450" fmla="*/ 2798007 h 2984464"/>
              <a:gd name="connsiteX10451" fmla="*/ 57626 w 3916489"/>
              <a:gd name="connsiteY10451" fmla="*/ 2796487 h 2984464"/>
              <a:gd name="connsiteX10452" fmla="*/ 56293 w 3916489"/>
              <a:gd name="connsiteY10452" fmla="*/ 2795442 h 2984464"/>
              <a:gd name="connsiteX10453" fmla="*/ 53150 w 3916489"/>
              <a:gd name="connsiteY10453" fmla="*/ 2794492 h 2984464"/>
              <a:gd name="connsiteX10454" fmla="*/ 52673 w 3916489"/>
              <a:gd name="connsiteY10454" fmla="*/ 2793258 h 2984464"/>
              <a:gd name="connsiteX10455" fmla="*/ 50863 w 3916489"/>
              <a:gd name="connsiteY10455" fmla="*/ 2794018 h 2984464"/>
              <a:gd name="connsiteX10456" fmla="*/ 47149 w 3916489"/>
              <a:gd name="connsiteY10456" fmla="*/ 2796772 h 2984464"/>
              <a:gd name="connsiteX10457" fmla="*/ 47149 w 3916489"/>
              <a:gd name="connsiteY10457" fmla="*/ 2795633 h 2984464"/>
              <a:gd name="connsiteX10458" fmla="*/ 46768 w 3916489"/>
              <a:gd name="connsiteY10458" fmla="*/ 2795062 h 2984464"/>
              <a:gd name="connsiteX10459" fmla="*/ 46101 w 3916489"/>
              <a:gd name="connsiteY10459" fmla="*/ 2794968 h 2984464"/>
              <a:gd name="connsiteX10460" fmla="*/ 45339 w 3916489"/>
              <a:gd name="connsiteY10460" fmla="*/ 2795253 h 2984464"/>
              <a:gd name="connsiteX10461" fmla="*/ 47434 w 3916489"/>
              <a:gd name="connsiteY10461" fmla="*/ 2792783 h 2984464"/>
              <a:gd name="connsiteX10462" fmla="*/ 48482 w 3916489"/>
              <a:gd name="connsiteY10462" fmla="*/ 2791263 h 2984464"/>
              <a:gd name="connsiteX10463" fmla="*/ 48482 w 3916489"/>
              <a:gd name="connsiteY10463" fmla="*/ 2790598 h 2984464"/>
              <a:gd name="connsiteX10464" fmla="*/ 47816 w 3916489"/>
              <a:gd name="connsiteY10464" fmla="*/ 2790123 h 2984464"/>
              <a:gd name="connsiteX10465" fmla="*/ 45625 w 3916489"/>
              <a:gd name="connsiteY10465" fmla="*/ 2788033 h 2984464"/>
              <a:gd name="connsiteX10466" fmla="*/ 44482 w 3916489"/>
              <a:gd name="connsiteY10466" fmla="*/ 2787559 h 2984464"/>
              <a:gd name="connsiteX10467" fmla="*/ 37719 w 3916489"/>
              <a:gd name="connsiteY10467" fmla="*/ 2787653 h 2984464"/>
              <a:gd name="connsiteX10468" fmla="*/ 36386 w 3916489"/>
              <a:gd name="connsiteY10468" fmla="*/ 2788129 h 2984464"/>
              <a:gd name="connsiteX10469" fmla="*/ 33814 w 3916489"/>
              <a:gd name="connsiteY10469" fmla="*/ 2789838 h 2984464"/>
              <a:gd name="connsiteX10470" fmla="*/ 32957 w 3916489"/>
              <a:gd name="connsiteY10470" fmla="*/ 2789268 h 2984464"/>
              <a:gd name="connsiteX10471" fmla="*/ 31242 w 3916489"/>
              <a:gd name="connsiteY10471" fmla="*/ 2789268 h 2984464"/>
              <a:gd name="connsiteX10472" fmla="*/ 30480 w 3916489"/>
              <a:gd name="connsiteY10472" fmla="*/ 2788983 h 2984464"/>
              <a:gd name="connsiteX10473" fmla="*/ 30099 w 3916489"/>
              <a:gd name="connsiteY10473" fmla="*/ 2788509 h 2984464"/>
              <a:gd name="connsiteX10474" fmla="*/ 29908 w 3916489"/>
              <a:gd name="connsiteY10474" fmla="*/ 2787749 h 2984464"/>
              <a:gd name="connsiteX10475" fmla="*/ 29718 w 3916489"/>
              <a:gd name="connsiteY10475" fmla="*/ 2787084 h 2984464"/>
              <a:gd name="connsiteX10476" fmla="*/ 29242 w 3916489"/>
              <a:gd name="connsiteY10476" fmla="*/ 2786799 h 2984464"/>
              <a:gd name="connsiteX10477" fmla="*/ 20765 w 3916489"/>
              <a:gd name="connsiteY10477" fmla="*/ 2785184 h 2984464"/>
              <a:gd name="connsiteX10478" fmla="*/ 19621 w 3916489"/>
              <a:gd name="connsiteY10478" fmla="*/ 2785374 h 2984464"/>
              <a:gd name="connsiteX10479" fmla="*/ 18479 w 3916489"/>
              <a:gd name="connsiteY10479" fmla="*/ 2786419 h 2984464"/>
              <a:gd name="connsiteX10480" fmla="*/ 17431 w 3916489"/>
              <a:gd name="connsiteY10480" fmla="*/ 2786894 h 2984464"/>
              <a:gd name="connsiteX10481" fmla="*/ 12668 w 3916489"/>
              <a:gd name="connsiteY10481" fmla="*/ 2785944 h 2984464"/>
              <a:gd name="connsiteX10482" fmla="*/ 6858 w 3916489"/>
              <a:gd name="connsiteY10482" fmla="*/ 2789363 h 2984464"/>
              <a:gd name="connsiteX10483" fmla="*/ 5525 w 3916489"/>
              <a:gd name="connsiteY10483" fmla="*/ 2791358 h 2984464"/>
              <a:gd name="connsiteX10484" fmla="*/ 5144 w 3916489"/>
              <a:gd name="connsiteY10484" fmla="*/ 2790503 h 2984464"/>
              <a:gd name="connsiteX10485" fmla="*/ 0 w 3916489"/>
              <a:gd name="connsiteY10485" fmla="*/ 2795157 h 2984464"/>
              <a:gd name="connsiteX10486" fmla="*/ 1048 w 3916489"/>
              <a:gd name="connsiteY10486" fmla="*/ 2795822 h 2984464"/>
              <a:gd name="connsiteX10487" fmla="*/ 3048 w 3916489"/>
              <a:gd name="connsiteY10487" fmla="*/ 2795537 h 2984464"/>
              <a:gd name="connsiteX10488" fmla="*/ 4096 w 3916489"/>
              <a:gd name="connsiteY10488" fmla="*/ 2796297 h 2984464"/>
              <a:gd name="connsiteX10489" fmla="*/ 4953 w 3916489"/>
              <a:gd name="connsiteY10489" fmla="*/ 2796677 h 2984464"/>
              <a:gd name="connsiteX10490" fmla="*/ 8858 w 3916489"/>
              <a:gd name="connsiteY10490" fmla="*/ 2795157 h 2984464"/>
              <a:gd name="connsiteX10491" fmla="*/ 11240 w 3916489"/>
              <a:gd name="connsiteY10491" fmla="*/ 2794968 h 2984464"/>
              <a:gd name="connsiteX10492" fmla="*/ 12192 w 3916489"/>
              <a:gd name="connsiteY10492" fmla="*/ 2795347 h 2984464"/>
              <a:gd name="connsiteX10493" fmla="*/ 12668 w 3916489"/>
              <a:gd name="connsiteY10493" fmla="*/ 2796677 h 2984464"/>
              <a:gd name="connsiteX10494" fmla="*/ 10954 w 3916489"/>
              <a:gd name="connsiteY10494" fmla="*/ 2800477 h 2984464"/>
              <a:gd name="connsiteX10495" fmla="*/ 10287 w 3916489"/>
              <a:gd name="connsiteY10495" fmla="*/ 2801331 h 2984464"/>
              <a:gd name="connsiteX10496" fmla="*/ 11144 w 3916489"/>
              <a:gd name="connsiteY10496" fmla="*/ 2801712 h 2984464"/>
              <a:gd name="connsiteX10497" fmla="*/ 15716 w 3916489"/>
              <a:gd name="connsiteY10497" fmla="*/ 2800667 h 2984464"/>
              <a:gd name="connsiteX10498" fmla="*/ 18288 w 3916489"/>
              <a:gd name="connsiteY10498" fmla="*/ 2800762 h 2984464"/>
              <a:gd name="connsiteX10499" fmla="*/ 19050 w 3916489"/>
              <a:gd name="connsiteY10499" fmla="*/ 2800667 h 2984464"/>
              <a:gd name="connsiteX10500" fmla="*/ 21241 w 3916489"/>
              <a:gd name="connsiteY10500" fmla="*/ 2799242 h 2984464"/>
              <a:gd name="connsiteX10501" fmla="*/ 21908 w 3916489"/>
              <a:gd name="connsiteY10501" fmla="*/ 2799052 h 2984464"/>
              <a:gd name="connsiteX10502" fmla="*/ 22860 w 3916489"/>
              <a:gd name="connsiteY10502" fmla="*/ 2799622 h 2984464"/>
              <a:gd name="connsiteX10503" fmla="*/ 22670 w 3916489"/>
              <a:gd name="connsiteY10503" fmla="*/ 2800762 h 2984464"/>
              <a:gd name="connsiteX10504" fmla="*/ 21336 w 3916489"/>
              <a:gd name="connsiteY10504" fmla="*/ 2803706 h 2984464"/>
              <a:gd name="connsiteX10505" fmla="*/ 20860 w 3916489"/>
              <a:gd name="connsiteY10505" fmla="*/ 2806841 h 2984464"/>
              <a:gd name="connsiteX10506" fmla="*/ 20479 w 3916489"/>
              <a:gd name="connsiteY10506" fmla="*/ 2808171 h 2984464"/>
              <a:gd name="connsiteX10507" fmla="*/ 19526 w 3916489"/>
              <a:gd name="connsiteY10507" fmla="*/ 2809025 h 2984464"/>
              <a:gd name="connsiteX10508" fmla="*/ 19526 w 3916489"/>
              <a:gd name="connsiteY10508" fmla="*/ 2809880 h 2984464"/>
              <a:gd name="connsiteX10509" fmla="*/ 20383 w 3916489"/>
              <a:gd name="connsiteY10509" fmla="*/ 2810165 h 2984464"/>
              <a:gd name="connsiteX10510" fmla="*/ 22193 w 3916489"/>
              <a:gd name="connsiteY10510" fmla="*/ 2811115 h 2984464"/>
              <a:gd name="connsiteX10511" fmla="*/ 23050 w 3916489"/>
              <a:gd name="connsiteY10511" fmla="*/ 2811305 h 2984464"/>
              <a:gd name="connsiteX10512" fmla="*/ 23527 w 3916489"/>
              <a:gd name="connsiteY10512" fmla="*/ 2810925 h 2984464"/>
              <a:gd name="connsiteX10513" fmla="*/ 23813 w 3916489"/>
              <a:gd name="connsiteY10513" fmla="*/ 2809405 h 2984464"/>
              <a:gd name="connsiteX10514" fmla="*/ 24289 w 3916489"/>
              <a:gd name="connsiteY10514" fmla="*/ 2809025 h 2984464"/>
              <a:gd name="connsiteX10515" fmla="*/ 24670 w 3916489"/>
              <a:gd name="connsiteY10515" fmla="*/ 2809215 h 2984464"/>
              <a:gd name="connsiteX10516" fmla="*/ 25527 w 3916489"/>
              <a:gd name="connsiteY10516" fmla="*/ 2810355 h 2984464"/>
              <a:gd name="connsiteX10517" fmla="*/ 25908 w 3916489"/>
              <a:gd name="connsiteY10517" fmla="*/ 2810640 h 2984464"/>
              <a:gd name="connsiteX10518" fmla="*/ 27623 w 3916489"/>
              <a:gd name="connsiteY10518" fmla="*/ 2809975 h 2984464"/>
              <a:gd name="connsiteX10519" fmla="*/ 28670 w 3916489"/>
              <a:gd name="connsiteY10519" fmla="*/ 2809880 h 2984464"/>
              <a:gd name="connsiteX10520" fmla="*/ 29528 w 3916489"/>
              <a:gd name="connsiteY10520" fmla="*/ 2810640 h 2984464"/>
              <a:gd name="connsiteX10521" fmla="*/ 29908 w 3916489"/>
              <a:gd name="connsiteY10521" fmla="*/ 2811590 h 2984464"/>
              <a:gd name="connsiteX10522" fmla="*/ 30099 w 3916489"/>
              <a:gd name="connsiteY10522" fmla="*/ 2812825 h 2984464"/>
              <a:gd name="connsiteX10523" fmla="*/ 29908 w 3916489"/>
              <a:gd name="connsiteY10523" fmla="*/ 2813965 h 2984464"/>
              <a:gd name="connsiteX10524" fmla="*/ 29528 w 3916489"/>
              <a:gd name="connsiteY10524" fmla="*/ 2814535 h 2984464"/>
              <a:gd name="connsiteX10525" fmla="*/ 32195 w 3916489"/>
              <a:gd name="connsiteY10525" fmla="*/ 2815105 h 2984464"/>
              <a:gd name="connsiteX10526" fmla="*/ 34671 w 3916489"/>
              <a:gd name="connsiteY10526" fmla="*/ 2812540 h 2984464"/>
              <a:gd name="connsiteX10527" fmla="*/ 37052 w 3916489"/>
              <a:gd name="connsiteY10527" fmla="*/ 2809215 h 2984464"/>
              <a:gd name="connsiteX10528" fmla="*/ 39148 w 3916489"/>
              <a:gd name="connsiteY10528" fmla="*/ 2807506 h 2984464"/>
              <a:gd name="connsiteX10529" fmla="*/ 39815 w 3916489"/>
              <a:gd name="connsiteY10529" fmla="*/ 2807316 h 2984464"/>
              <a:gd name="connsiteX10530" fmla="*/ 41148 w 3916489"/>
              <a:gd name="connsiteY10530" fmla="*/ 2806271 h 2984464"/>
              <a:gd name="connsiteX10531" fmla="*/ 42005 w 3916489"/>
              <a:gd name="connsiteY10531" fmla="*/ 2806081 h 2984464"/>
              <a:gd name="connsiteX10532" fmla="*/ 42386 w 3916489"/>
              <a:gd name="connsiteY10532" fmla="*/ 2806461 h 2984464"/>
              <a:gd name="connsiteX10533" fmla="*/ 43720 w 3916489"/>
              <a:gd name="connsiteY10533" fmla="*/ 2809120 h 2984464"/>
              <a:gd name="connsiteX10534" fmla="*/ 45053 w 3916489"/>
              <a:gd name="connsiteY10534" fmla="*/ 2810735 h 2984464"/>
              <a:gd name="connsiteX10535" fmla="*/ 46006 w 3916489"/>
              <a:gd name="connsiteY10535" fmla="*/ 2810830 h 2984464"/>
              <a:gd name="connsiteX10536" fmla="*/ 47149 w 3916489"/>
              <a:gd name="connsiteY10536" fmla="*/ 2810260 h 2984464"/>
              <a:gd name="connsiteX10537" fmla="*/ 48863 w 3916489"/>
              <a:gd name="connsiteY10537" fmla="*/ 2810070 h 2984464"/>
              <a:gd name="connsiteX10538" fmla="*/ 48863 w 3916489"/>
              <a:gd name="connsiteY10538" fmla="*/ 2809215 h 2984464"/>
              <a:gd name="connsiteX10539" fmla="*/ 47816 w 3916489"/>
              <a:gd name="connsiteY10539" fmla="*/ 2808551 h 2984464"/>
              <a:gd name="connsiteX10540" fmla="*/ 48292 w 3916489"/>
              <a:gd name="connsiteY10540" fmla="*/ 2806936 h 2984464"/>
              <a:gd name="connsiteX10541" fmla="*/ 48768 w 3916489"/>
              <a:gd name="connsiteY10541" fmla="*/ 2806936 h 2984464"/>
              <a:gd name="connsiteX10542" fmla="*/ 48768 w 3916489"/>
              <a:gd name="connsiteY10542" fmla="*/ 2807696 h 2984464"/>
              <a:gd name="connsiteX10543" fmla="*/ 49244 w 3916489"/>
              <a:gd name="connsiteY10543" fmla="*/ 2807696 h 2984464"/>
              <a:gd name="connsiteX10544" fmla="*/ 50006 w 3916489"/>
              <a:gd name="connsiteY10544" fmla="*/ 2805796 h 2984464"/>
              <a:gd name="connsiteX10545" fmla="*/ 50959 w 3916489"/>
              <a:gd name="connsiteY10545" fmla="*/ 2804656 h 2984464"/>
              <a:gd name="connsiteX10546" fmla="*/ 52292 w 3916489"/>
              <a:gd name="connsiteY10546" fmla="*/ 2804276 h 2984464"/>
              <a:gd name="connsiteX10547" fmla="*/ 53816 w 3916489"/>
              <a:gd name="connsiteY10547" fmla="*/ 2804656 h 2984464"/>
              <a:gd name="connsiteX10548" fmla="*/ 55150 w 3916489"/>
              <a:gd name="connsiteY10548" fmla="*/ 2805416 h 2984464"/>
              <a:gd name="connsiteX10549" fmla="*/ 56007 w 3916489"/>
              <a:gd name="connsiteY10549" fmla="*/ 2806271 h 2984464"/>
              <a:gd name="connsiteX10550" fmla="*/ 57817 w 3916489"/>
              <a:gd name="connsiteY10550" fmla="*/ 2808361 h 2984464"/>
              <a:gd name="connsiteX10551" fmla="*/ 57817 w 3916489"/>
              <a:gd name="connsiteY10551" fmla="*/ 2807316 h 2984464"/>
              <a:gd name="connsiteX10552" fmla="*/ 58865 w 3916489"/>
              <a:gd name="connsiteY10552" fmla="*/ 2806651 h 2984464"/>
              <a:gd name="connsiteX10553" fmla="*/ 61627 w 3916489"/>
              <a:gd name="connsiteY10553" fmla="*/ 2806176 h 2984464"/>
              <a:gd name="connsiteX10554" fmla="*/ 64389 w 3916489"/>
              <a:gd name="connsiteY10554" fmla="*/ 2806081 h 2984464"/>
              <a:gd name="connsiteX10555" fmla="*/ 65437 w 3916489"/>
              <a:gd name="connsiteY10555" fmla="*/ 2805226 h 2984464"/>
              <a:gd name="connsiteX10556" fmla="*/ 354997 w 3916489"/>
              <a:gd name="connsiteY10556" fmla="*/ 2886249 h 2984464"/>
              <a:gd name="connsiteX10557" fmla="*/ 352996 w 3916489"/>
              <a:gd name="connsiteY10557" fmla="*/ 2884919 h 2984464"/>
              <a:gd name="connsiteX10558" fmla="*/ 350996 w 3916489"/>
              <a:gd name="connsiteY10558" fmla="*/ 2884350 h 2984464"/>
              <a:gd name="connsiteX10559" fmla="*/ 349472 w 3916489"/>
              <a:gd name="connsiteY10559" fmla="*/ 2884919 h 2984464"/>
              <a:gd name="connsiteX10560" fmla="*/ 346805 w 3916489"/>
              <a:gd name="connsiteY10560" fmla="*/ 2887199 h 2984464"/>
              <a:gd name="connsiteX10561" fmla="*/ 346900 w 3916489"/>
              <a:gd name="connsiteY10561" fmla="*/ 2889384 h 2984464"/>
              <a:gd name="connsiteX10562" fmla="*/ 344996 w 3916489"/>
              <a:gd name="connsiteY10562" fmla="*/ 2894893 h 2984464"/>
              <a:gd name="connsiteX10563" fmla="*/ 344138 w 3916489"/>
              <a:gd name="connsiteY10563" fmla="*/ 2898598 h 2984464"/>
              <a:gd name="connsiteX10564" fmla="*/ 343662 w 3916489"/>
              <a:gd name="connsiteY10564" fmla="*/ 2899262 h 2984464"/>
              <a:gd name="connsiteX10565" fmla="*/ 342138 w 3916489"/>
              <a:gd name="connsiteY10565" fmla="*/ 2900022 h 2984464"/>
              <a:gd name="connsiteX10566" fmla="*/ 341662 w 3916489"/>
              <a:gd name="connsiteY10566" fmla="*/ 2900117 h 2984464"/>
              <a:gd name="connsiteX10567" fmla="*/ 339947 w 3916489"/>
              <a:gd name="connsiteY10567" fmla="*/ 2900022 h 2984464"/>
              <a:gd name="connsiteX10568" fmla="*/ 339280 w 3916489"/>
              <a:gd name="connsiteY10568" fmla="*/ 2900117 h 2984464"/>
              <a:gd name="connsiteX10569" fmla="*/ 337757 w 3916489"/>
              <a:gd name="connsiteY10569" fmla="*/ 2900877 h 2984464"/>
              <a:gd name="connsiteX10570" fmla="*/ 335375 w 3916489"/>
              <a:gd name="connsiteY10570" fmla="*/ 2901067 h 2984464"/>
              <a:gd name="connsiteX10571" fmla="*/ 334232 w 3916489"/>
              <a:gd name="connsiteY10571" fmla="*/ 2901447 h 2984464"/>
              <a:gd name="connsiteX10572" fmla="*/ 333375 w 3916489"/>
              <a:gd name="connsiteY10572" fmla="*/ 2902682 h 2984464"/>
              <a:gd name="connsiteX10573" fmla="*/ 332042 w 3916489"/>
              <a:gd name="connsiteY10573" fmla="*/ 2905246 h 2984464"/>
              <a:gd name="connsiteX10574" fmla="*/ 331184 w 3916489"/>
              <a:gd name="connsiteY10574" fmla="*/ 2906386 h 2984464"/>
              <a:gd name="connsiteX10575" fmla="*/ 330327 w 3916489"/>
              <a:gd name="connsiteY10575" fmla="*/ 2906861 h 2984464"/>
              <a:gd name="connsiteX10576" fmla="*/ 328803 w 3916489"/>
              <a:gd name="connsiteY10576" fmla="*/ 2907241 h 2984464"/>
              <a:gd name="connsiteX10577" fmla="*/ 324041 w 3916489"/>
              <a:gd name="connsiteY10577" fmla="*/ 2910566 h 2984464"/>
              <a:gd name="connsiteX10578" fmla="*/ 324993 w 3916489"/>
              <a:gd name="connsiteY10578" fmla="*/ 2911515 h 2984464"/>
              <a:gd name="connsiteX10579" fmla="*/ 328232 w 3916489"/>
              <a:gd name="connsiteY10579" fmla="*/ 2913795 h 2984464"/>
              <a:gd name="connsiteX10580" fmla="*/ 328898 w 3916489"/>
              <a:gd name="connsiteY10580" fmla="*/ 2914745 h 2984464"/>
              <a:gd name="connsiteX10581" fmla="*/ 329089 w 3916489"/>
              <a:gd name="connsiteY10581" fmla="*/ 2915505 h 2984464"/>
              <a:gd name="connsiteX10582" fmla="*/ 329755 w 3916489"/>
              <a:gd name="connsiteY10582" fmla="*/ 2916550 h 2984464"/>
              <a:gd name="connsiteX10583" fmla="*/ 330422 w 3916489"/>
              <a:gd name="connsiteY10583" fmla="*/ 2917500 h 2984464"/>
              <a:gd name="connsiteX10584" fmla="*/ 330899 w 3916489"/>
              <a:gd name="connsiteY10584" fmla="*/ 2917690 h 2984464"/>
              <a:gd name="connsiteX10585" fmla="*/ 331375 w 3916489"/>
              <a:gd name="connsiteY10585" fmla="*/ 2916930 h 2984464"/>
              <a:gd name="connsiteX10586" fmla="*/ 331661 w 3916489"/>
              <a:gd name="connsiteY10586" fmla="*/ 2916265 h 2984464"/>
              <a:gd name="connsiteX10587" fmla="*/ 332994 w 3916489"/>
              <a:gd name="connsiteY10587" fmla="*/ 2910091 h 2984464"/>
              <a:gd name="connsiteX10588" fmla="*/ 333851 w 3916489"/>
              <a:gd name="connsiteY10588" fmla="*/ 2908286 h 2984464"/>
              <a:gd name="connsiteX10589" fmla="*/ 335471 w 3916489"/>
              <a:gd name="connsiteY10589" fmla="*/ 2907336 h 2984464"/>
              <a:gd name="connsiteX10590" fmla="*/ 336995 w 3916489"/>
              <a:gd name="connsiteY10590" fmla="*/ 2906291 h 2984464"/>
              <a:gd name="connsiteX10591" fmla="*/ 340995 w 3916489"/>
              <a:gd name="connsiteY10591" fmla="*/ 2905341 h 2984464"/>
              <a:gd name="connsiteX10592" fmla="*/ 340519 w 3916489"/>
              <a:gd name="connsiteY10592" fmla="*/ 2906861 h 2984464"/>
              <a:gd name="connsiteX10593" fmla="*/ 341567 w 3916489"/>
              <a:gd name="connsiteY10593" fmla="*/ 2908191 h 2984464"/>
              <a:gd name="connsiteX10594" fmla="*/ 342043 w 3916489"/>
              <a:gd name="connsiteY10594" fmla="*/ 2907811 h 2984464"/>
              <a:gd name="connsiteX10595" fmla="*/ 342519 w 3916489"/>
              <a:gd name="connsiteY10595" fmla="*/ 2906766 h 2984464"/>
              <a:gd name="connsiteX10596" fmla="*/ 343376 w 3916489"/>
              <a:gd name="connsiteY10596" fmla="*/ 2906006 h 2984464"/>
              <a:gd name="connsiteX10597" fmla="*/ 344519 w 3916489"/>
              <a:gd name="connsiteY10597" fmla="*/ 2906006 h 2984464"/>
              <a:gd name="connsiteX10598" fmla="*/ 345662 w 3916489"/>
              <a:gd name="connsiteY10598" fmla="*/ 2906481 h 2984464"/>
              <a:gd name="connsiteX10599" fmla="*/ 346805 w 3916489"/>
              <a:gd name="connsiteY10599" fmla="*/ 2907336 h 2984464"/>
              <a:gd name="connsiteX10600" fmla="*/ 347663 w 3916489"/>
              <a:gd name="connsiteY10600" fmla="*/ 2908286 h 2984464"/>
              <a:gd name="connsiteX10601" fmla="*/ 348044 w 3916489"/>
              <a:gd name="connsiteY10601" fmla="*/ 2907431 h 2984464"/>
              <a:gd name="connsiteX10602" fmla="*/ 348520 w 3916489"/>
              <a:gd name="connsiteY10602" fmla="*/ 2906861 h 2984464"/>
              <a:gd name="connsiteX10603" fmla="*/ 349472 w 3916489"/>
              <a:gd name="connsiteY10603" fmla="*/ 2906006 h 2984464"/>
              <a:gd name="connsiteX10604" fmla="*/ 350139 w 3916489"/>
              <a:gd name="connsiteY10604" fmla="*/ 2906766 h 2984464"/>
              <a:gd name="connsiteX10605" fmla="*/ 350615 w 3916489"/>
              <a:gd name="connsiteY10605" fmla="*/ 2906576 h 2984464"/>
              <a:gd name="connsiteX10606" fmla="*/ 350806 w 3916489"/>
              <a:gd name="connsiteY10606" fmla="*/ 2905531 h 2984464"/>
              <a:gd name="connsiteX10607" fmla="*/ 350806 w 3916489"/>
              <a:gd name="connsiteY10607" fmla="*/ 2904107 h 2984464"/>
              <a:gd name="connsiteX10608" fmla="*/ 350425 w 3916489"/>
              <a:gd name="connsiteY10608" fmla="*/ 2903822 h 2984464"/>
              <a:gd name="connsiteX10609" fmla="*/ 347948 w 3916489"/>
              <a:gd name="connsiteY10609" fmla="*/ 2903727 h 2984464"/>
              <a:gd name="connsiteX10610" fmla="*/ 346615 w 3916489"/>
              <a:gd name="connsiteY10610" fmla="*/ 2902112 h 2984464"/>
              <a:gd name="connsiteX10611" fmla="*/ 347282 w 3916489"/>
              <a:gd name="connsiteY10611" fmla="*/ 2900972 h 2984464"/>
              <a:gd name="connsiteX10612" fmla="*/ 348139 w 3916489"/>
              <a:gd name="connsiteY10612" fmla="*/ 2899832 h 2984464"/>
              <a:gd name="connsiteX10613" fmla="*/ 347663 w 3916489"/>
              <a:gd name="connsiteY10613" fmla="*/ 2898407 h 2984464"/>
              <a:gd name="connsiteX10614" fmla="*/ 351663 w 3916489"/>
              <a:gd name="connsiteY10614" fmla="*/ 2895843 h 2984464"/>
              <a:gd name="connsiteX10615" fmla="*/ 352806 w 3916489"/>
              <a:gd name="connsiteY10615" fmla="*/ 2894703 h 2984464"/>
              <a:gd name="connsiteX10616" fmla="*/ 353187 w 3916489"/>
              <a:gd name="connsiteY10616" fmla="*/ 2893753 h 2984464"/>
              <a:gd name="connsiteX10617" fmla="*/ 353378 w 3916489"/>
              <a:gd name="connsiteY10617" fmla="*/ 2891948 h 2984464"/>
              <a:gd name="connsiteX10618" fmla="*/ 353759 w 3916489"/>
              <a:gd name="connsiteY10618" fmla="*/ 2890904 h 2984464"/>
              <a:gd name="connsiteX10619" fmla="*/ 354235 w 3916489"/>
              <a:gd name="connsiteY10619" fmla="*/ 2890239 h 2984464"/>
              <a:gd name="connsiteX10620" fmla="*/ 355568 w 3916489"/>
              <a:gd name="connsiteY10620" fmla="*/ 2889384 h 2984464"/>
              <a:gd name="connsiteX10621" fmla="*/ 356045 w 3916489"/>
              <a:gd name="connsiteY10621" fmla="*/ 2888624 h 2984464"/>
              <a:gd name="connsiteX10622" fmla="*/ 355568 w 3916489"/>
              <a:gd name="connsiteY10622" fmla="*/ 2887009 h 2984464"/>
              <a:gd name="connsiteX10623" fmla="*/ 354997 w 3916489"/>
              <a:gd name="connsiteY10623" fmla="*/ 2886249 h 2984464"/>
              <a:gd name="connsiteX10624" fmla="*/ 495967 w 3916489"/>
              <a:gd name="connsiteY10624" fmla="*/ 2900972 h 2984464"/>
              <a:gd name="connsiteX10625" fmla="*/ 494728 w 3916489"/>
              <a:gd name="connsiteY10625" fmla="*/ 2900022 h 2984464"/>
              <a:gd name="connsiteX10626" fmla="*/ 492919 w 3916489"/>
              <a:gd name="connsiteY10626" fmla="*/ 2897743 h 2984464"/>
              <a:gd name="connsiteX10627" fmla="*/ 492442 w 3916489"/>
              <a:gd name="connsiteY10627" fmla="*/ 2897172 h 2984464"/>
              <a:gd name="connsiteX10628" fmla="*/ 491966 w 3916489"/>
              <a:gd name="connsiteY10628" fmla="*/ 2896888 h 2984464"/>
              <a:gd name="connsiteX10629" fmla="*/ 491490 w 3916489"/>
              <a:gd name="connsiteY10629" fmla="*/ 2896413 h 2984464"/>
              <a:gd name="connsiteX10630" fmla="*/ 491109 w 3916489"/>
              <a:gd name="connsiteY10630" fmla="*/ 2895463 h 2984464"/>
              <a:gd name="connsiteX10631" fmla="*/ 490157 w 3916489"/>
              <a:gd name="connsiteY10631" fmla="*/ 2895368 h 2984464"/>
              <a:gd name="connsiteX10632" fmla="*/ 489680 w 3916489"/>
              <a:gd name="connsiteY10632" fmla="*/ 2895178 h 2984464"/>
              <a:gd name="connsiteX10633" fmla="*/ 489204 w 3916489"/>
              <a:gd name="connsiteY10633" fmla="*/ 2894608 h 2984464"/>
              <a:gd name="connsiteX10634" fmla="*/ 488156 w 3916489"/>
              <a:gd name="connsiteY10634" fmla="*/ 2896033 h 2984464"/>
              <a:gd name="connsiteX10635" fmla="*/ 486537 w 3916489"/>
              <a:gd name="connsiteY10635" fmla="*/ 2897172 h 2984464"/>
              <a:gd name="connsiteX10636" fmla="*/ 485013 w 3916489"/>
              <a:gd name="connsiteY10636" fmla="*/ 2897933 h 2984464"/>
              <a:gd name="connsiteX10637" fmla="*/ 483870 w 3916489"/>
              <a:gd name="connsiteY10637" fmla="*/ 2898217 h 2984464"/>
              <a:gd name="connsiteX10638" fmla="*/ 481679 w 3916489"/>
              <a:gd name="connsiteY10638" fmla="*/ 2900592 h 2984464"/>
              <a:gd name="connsiteX10639" fmla="*/ 481013 w 3916489"/>
              <a:gd name="connsiteY10639" fmla="*/ 2900782 h 2984464"/>
              <a:gd name="connsiteX10640" fmla="*/ 479489 w 3916489"/>
              <a:gd name="connsiteY10640" fmla="*/ 2900782 h 2984464"/>
              <a:gd name="connsiteX10641" fmla="*/ 478822 w 3916489"/>
              <a:gd name="connsiteY10641" fmla="*/ 2901257 h 2984464"/>
              <a:gd name="connsiteX10642" fmla="*/ 479298 w 3916489"/>
              <a:gd name="connsiteY10642" fmla="*/ 2902112 h 2984464"/>
              <a:gd name="connsiteX10643" fmla="*/ 479774 w 3916489"/>
              <a:gd name="connsiteY10643" fmla="*/ 2902967 h 2984464"/>
              <a:gd name="connsiteX10644" fmla="*/ 479965 w 3916489"/>
              <a:gd name="connsiteY10644" fmla="*/ 2903917 h 2984464"/>
              <a:gd name="connsiteX10645" fmla="*/ 480346 w 3916489"/>
              <a:gd name="connsiteY10645" fmla="*/ 2905056 h 2984464"/>
              <a:gd name="connsiteX10646" fmla="*/ 479965 w 3916489"/>
              <a:gd name="connsiteY10646" fmla="*/ 2905437 h 2984464"/>
              <a:gd name="connsiteX10647" fmla="*/ 479584 w 3916489"/>
              <a:gd name="connsiteY10647" fmla="*/ 2906481 h 2984464"/>
              <a:gd name="connsiteX10648" fmla="*/ 479584 w 3916489"/>
              <a:gd name="connsiteY10648" fmla="*/ 2907526 h 2984464"/>
              <a:gd name="connsiteX10649" fmla="*/ 481203 w 3916489"/>
              <a:gd name="connsiteY10649" fmla="*/ 2908286 h 2984464"/>
              <a:gd name="connsiteX10650" fmla="*/ 483013 w 3916489"/>
              <a:gd name="connsiteY10650" fmla="*/ 2909806 h 2984464"/>
              <a:gd name="connsiteX10651" fmla="*/ 483680 w 3916489"/>
              <a:gd name="connsiteY10651" fmla="*/ 2910566 h 2984464"/>
              <a:gd name="connsiteX10652" fmla="*/ 484346 w 3916489"/>
              <a:gd name="connsiteY10652" fmla="*/ 2910946 h 2984464"/>
              <a:gd name="connsiteX10653" fmla="*/ 489490 w 3916489"/>
              <a:gd name="connsiteY10653" fmla="*/ 2912085 h 2984464"/>
              <a:gd name="connsiteX10654" fmla="*/ 491490 w 3916489"/>
              <a:gd name="connsiteY10654" fmla="*/ 2911800 h 2984464"/>
              <a:gd name="connsiteX10655" fmla="*/ 493300 w 3916489"/>
              <a:gd name="connsiteY10655" fmla="*/ 2910756 h 2984464"/>
              <a:gd name="connsiteX10656" fmla="*/ 495014 w 3916489"/>
              <a:gd name="connsiteY10656" fmla="*/ 2909046 h 2984464"/>
              <a:gd name="connsiteX10657" fmla="*/ 496634 w 3916489"/>
              <a:gd name="connsiteY10657" fmla="*/ 2907811 h 2984464"/>
              <a:gd name="connsiteX10658" fmla="*/ 497110 w 3916489"/>
              <a:gd name="connsiteY10658" fmla="*/ 2906766 h 2984464"/>
              <a:gd name="connsiteX10659" fmla="*/ 496729 w 3916489"/>
              <a:gd name="connsiteY10659" fmla="*/ 2905246 h 2984464"/>
              <a:gd name="connsiteX10660" fmla="*/ 496919 w 3916489"/>
              <a:gd name="connsiteY10660" fmla="*/ 2904867 h 2984464"/>
              <a:gd name="connsiteX10661" fmla="*/ 497681 w 3916489"/>
              <a:gd name="connsiteY10661" fmla="*/ 2904107 h 2984464"/>
              <a:gd name="connsiteX10662" fmla="*/ 498348 w 3916489"/>
              <a:gd name="connsiteY10662" fmla="*/ 2903062 h 2984464"/>
              <a:gd name="connsiteX10663" fmla="*/ 498824 w 3916489"/>
              <a:gd name="connsiteY10663" fmla="*/ 2901827 h 2984464"/>
              <a:gd name="connsiteX10664" fmla="*/ 496634 w 3916489"/>
              <a:gd name="connsiteY10664" fmla="*/ 2901067 h 2984464"/>
              <a:gd name="connsiteX10665" fmla="*/ 495967 w 3916489"/>
              <a:gd name="connsiteY10665" fmla="*/ 2900972 h 2984464"/>
              <a:gd name="connsiteX10666" fmla="*/ 3467386 w 3916489"/>
              <a:gd name="connsiteY10666" fmla="*/ 2151151 h 2984464"/>
              <a:gd name="connsiteX10667" fmla="*/ 3467005 w 3916489"/>
              <a:gd name="connsiteY10667" fmla="*/ 2150297 h 2984464"/>
              <a:gd name="connsiteX10668" fmla="*/ 3466433 w 3916489"/>
              <a:gd name="connsiteY10668" fmla="*/ 2149727 h 2984464"/>
              <a:gd name="connsiteX10669" fmla="*/ 3460814 w 3916489"/>
              <a:gd name="connsiteY10669" fmla="*/ 2142223 h 2984464"/>
              <a:gd name="connsiteX10670" fmla="*/ 3463290 w 3916489"/>
              <a:gd name="connsiteY10670" fmla="*/ 2140418 h 2984464"/>
              <a:gd name="connsiteX10671" fmla="*/ 3464719 w 3916489"/>
              <a:gd name="connsiteY10671" fmla="*/ 2139753 h 2984464"/>
              <a:gd name="connsiteX10672" fmla="*/ 3465767 w 3916489"/>
              <a:gd name="connsiteY10672" fmla="*/ 2140038 h 2984464"/>
              <a:gd name="connsiteX10673" fmla="*/ 3466433 w 3916489"/>
              <a:gd name="connsiteY10673" fmla="*/ 2141083 h 2984464"/>
              <a:gd name="connsiteX10674" fmla="*/ 3467195 w 3916489"/>
              <a:gd name="connsiteY10674" fmla="*/ 2141748 h 2984464"/>
              <a:gd name="connsiteX10675" fmla="*/ 3468053 w 3916489"/>
              <a:gd name="connsiteY10675" fmla="*/ 2142128 h 2984464"/>
              <a:gd name="connsiteX10676" fmla="*/ 3469005 w 3916489"/>
              <a:gd name="connsiteY10676" fmla="*/ 2142223 h 2984464"/>
              <a:gd name="connsiteX10677" fmla="*/ 3469577 w 3916489"/>
              <a:gd name="connsiteY10677" fmla="*/ 2142603 h 2984464"/>
              <a:gd name="connsiteX10678" fmla="*/ 3469957 w 3916489"/>
              <a:gd name="connsiteY10678" fmla="*/ 2143363 h 2984464"/>
              <a:gd name="connsiteX10679" fmla="*/ 3470243 w 3916489"/>
              <a:gd name="connsiteY10679" fmla="*/ 2144217 h 2984464"/>
              <a:gd name="connsiteX10680" fmla="*/ 3470624 w 3916489"/>
              <a:gd name="connsiteY10680" fmla="*/ 2144882 h 2984464"/>
              <a:gd name="connsiteX10681" fmla="*/ 3471958 w 3916489"/>
              <a:gd name="connsiteY10681" fmla="*/ 2145452 h 2984464"/>
              <a:gd name="connsiteX10682" fmla="*/ 3475958 w 3916489"/>
              <a:gd name="connsiteY10682" fmla="*/ 2144882 h 2984464"/>
              <a:gd name="connsiteX10683" fmla="*/ 3478911 w 3916489"/>
              <a:gd name="connsiteY10683" fmla="*/ 2147067 h 2984464"/>
              <a:gd name="connsiteX10684" fmla="*/ 3480340 w 3916489"/>
              <a:gd name="connsiteY10684" fmla="*/ 2147447 h 2984464"/>
              <a:gd name="connsiteX10685" fmla="*/ 3480911 w 3916489"/>
              <a:gd name="connsiteY10685" fmla="*/ 2145357 h 2984464"/>
              <a:gd name="connsiteX10686" fmla="*/ 3480911 w 3916489"/>
              <a:gd name="connsiteY10686" fmla="*/ 2142223 h 2984464"/>
              <a:gd name="connsiteX10687" fmla="*/ 3480626 w 3916489"/>
              <a:gd name="connsiteY10687" fmla="*/ 2140703 h 2984464"/>
              <a:gd name="connsiteX10688" fmla="*/ 3479768 w 3916489"/>
              <a:gd name="connsiteY10688" fmla="*/ 2139753 h 2984464"/>
              <a:gd name="connsiteX10689" fmla="*/ 3478054 w 3916489"/>
              <a:gd name="connsiteY10689" fmla="*/ 2138613 h 2984464"/>
              <a:gd name="connsiteX10690" fmla="*/ 3477959 w 3916489"/>
              <a:gd name="connsiteY10690" fmla="*/ 2138233 h 2984464"/>
              <a:gd name="connsiteX10691" fmla="*/ 3477768 w 3916489"/>
              <a:gd name="connsiteY10691" fmla="*/ 2137568 h 2984464"/>
              <a:gd name="connsiteX10692" fmla="*/ 3477578 w 3916489"/>
              <a:gd name="connsiteY10692" fmla="*/ 2136998 h 2984464"/>
              <a:gd name="connsiteX10693" fmla="*/ 3477101 w 3916489"/>
              <a:gd name="connsiteY10693" fmla="*/ 2136713 h 2984464"/>
              <a:gd name="connsiteX10694" fmla="*/ 3475197 w 3916489"/>
              <a:gd name="connsiteY10694" fmla="*/ 2136713 h 2984464"/>
              <a:gd name="connsiteX10695" fmla="*/ 3473672 w 3916489"/>
              <a:gd name="connsiteY10695" fmla="*/ 2136049 h 2984464"/>
              <a:gd name="connsiteX10696" fmla="*/ 3473196 w 3916489"/>
              <a:gd name="connsiteY10696" fmla="*/ 2136239 h 2984464"/>
              <a:gd name="connsiteX10697" fmla="*/ 3472625 w 3916489"/>
              <a:gd name="connsiteY10697" fmla="*/ 2137283 h 2984464"/>
              <a:gd name="connsiteX10698" fmla="*/ 3472339 w 3916489"/>
              <a:gd name="connsiteY10698" fmla="*/ 2139278 h 2984464"/>
              <a:gd name="connsiteX10699" fmla="*/ 3472720 w 3916489"/>
              <a:gd name="connsiteY10699" fmla="*/ 2140608 h 2984464"/>
              <a:gd name="connsiteX10700" fmla="*/ 3472815 w 3916489"/>
              <a:gd name="connsiteY10700" fmla="*/ 2141273 h 2984464"/>
              <a:gd name="connsiteX10701" fmla="*/ 3471577 w 3916489"/>
              <a:gd name="connsiteY10701" fmla="*/ 2141368 h 2984464"/>
              <a:gd name="connsiteX10702" fmla="*/ 3471006 w 3916489"/>
              <a:gd name="connsiteY10702" fmla="*/ 2141083 h 2984464"/>
              <a:gd name="connsiteX10703" fmla="*/ 3469767 w 3916489"/>
              <a:gd name="connsiteY10703" fmla="*/ 2139848 h 2984464"/>
              <a:gd name="connsiteX10704" fmla="*/ 3469005 w 3916489"/>
              <a:gd name="connsiteY10704" fmla="*/ 2139563 h 2984464"/>
              <a:gd name="connsiteX10705" fmla="*/ 3468720 w 3916489"/>
              <a:gd name="connsiteY10705" fmla="*/ 2139278 h 2984464"/>
              <a:gd name="connsiteX10706" fmla="*/ 3468338 w 3916489"/>
              <a:gd name="connsiteY10706" fmla="*/ 2138708 h 2984464"/>
              <a:gd name="connsiteX10707" fmla="*/ 3467957 w 3916489"/>
              <a:gd name="connsiteY10707" fmla="*/ 2138138 h 2984464"/>
              <a:gd name="connsiteX10708" fmla="*/ 3467386 w 3916489"/>
              <a:gd name="connsiteY10708" fmla="*/ 2137853 h 2984464"/>
              <a:gd name="connsiteX10709" fmla="*/ 3469005 w 3916489"/>
              <a:gd name="connsiteY10709" fmla="*/ 2136713 h 2984464"/>
              <a:gd name="connsiteX10710" fmla="*/ 3470529 w 3916489"/>
              <a:gd name="connsiteY10710" fmla="*/ 2136998 h 2984464"/>
              <a:gd name="connsiteX10711" fmla="*/ 3471482 w 3916489"/>
              <a:gd name="connsiteY10711" fmla="*/ 2136334 h 2984464"/>
              <a:gd name="connsiteX10712" fmla="*/ 3471577 w 3916489"/>
              <a:gd name="connsiteY10712" fmla="*/ 2132534 h 2984464"/>
              <a:gd name="connsiteX10713" fmla="*/ 3470815 w 3916489"/>
              <a:gd name="connsiteY10713" fmla="*/ 2130824 h 2984464"/>
              <a:gd name="connsiteX10714" fmla="*/ 3470624 w 3916489"/>
              <a:gd name="connsiteY10714" fmla="*/ 2129780 h 2984464"/>
              <a:gd name="connsiteX10715" fmla="*/ 3471101 w 3916489"/>
              <a:gd name="connsiteY10715" fmla="*/ 2128925 h 2984464"/>
              <a:gd name="connsiteX10716" fmla="*/ 3471577 w 3916489"/>
              <a:gd name="connsiteY10716" fmla="*/ 2129115 h 2984464"/>
              <a:gd name="connsiteX10717" fmla="*/ 3472149 w 3916489"/>
              <a:gd name="connsiteY10717" fmla="*/ 2131109 h 2984464"/>
              <a:gd name="connsiteX10718" fmla="*/ 3472720 w 3916489"/>
              <a:gd name="connsiteY10718" fmla="*/ 2131584 h 2984464"/>
              <a:gd name="connsiteX10719" fmla="*/ 3474244 w 3916489"/>
              <a:gd name="connsiteY10719" fmla="*/ 2132249 h 2984464"/>
              <a:gd name="connsiteX10720" fmla="*/ 3477673 w 3916489"/>
              <a:gd name="connsiteY10720" fmla="*/ 2135289 h 2984464"/>
              <a:gd name="connsiteX10721" fmla="*/ 3482150 w 3916489"/>
              <a:gd name="connsiteY10721" fmla="*/ 2137568 h 2984464"/>
              <a:gd name="connsiteX10722" fmla="*/ 3483102 w 3916489"/>
              <a:gd name="connsiteY10722" fmla="*/ 2136998 h 2984464"/>
              <a:gd name="connsiteX10723" fmla="*/ 3483293 w 3916489"/>
              <a:gd name="connsiteY10723" fmla="*/ 2133389 h 2984464"/>
              <a:gd name="connsiteX10724" fmla="*/ 3487007 w 3916489"/>
              <a:gd name="connsiteY10724" fmla="*/ 2139753 h 2984464"/>
              <a:gd name="connsiteX10725" fmla="*/ 3487484 w 3916489"/>
              <a:gd name="connsiteY10725" fmla="*/ 2141463 h 2984464"/>
              <a:gd name="connsiteX10726" fmla="*/ 3487007 w 3916489"/>
              <a:gd name="connsiteY10726" fmla="*/ 2142128 h 2984464"/>
              <a:gd name="connsiteX10727" fmla="*/ 3486245 w 3916489"/>
              <a:gd name="connsiteY10727" fmla="*/ 2143647 h 2984464"/>
              <a:gd name="connsiteX10728" fmla="*/ 3485960 w 3916489"/>
              <a:gd name="connsiteY10728" fmla="*/ 2145167 h 2984464"/>
              <a:gd name="connsiteX10729" fmla="*/ 3487007 w 3916489"/>
              <a:gd name="connsiteY10729" fmla="*/ 2145832 h 2984464"/>
              <a:gd name="connsiteX10730" fmla="*/ 3492913 w 3916489"/>
              <a:gd name="connsiteY10730" fmla="*/ 2144597 h 2984464"/>
              <a:gd name="connsiteX10731" fmla="*/ 3497009 w 3916489"/>
              <a:gd name="connsiteY10731" fmla="*/ 2142793 h 2984464"/>
              <a:gd name="connsiteX10732" fmla="*/ 3499009 w 3916489"/>
              <a:gd name="connsiteY10732" fmla="*/ 2142413 h 2984464"/>
              <a:gd name="connsiteX10733" fmla="*/ 3500533 w 3916489"/>
              <a:gd name="connsiteY10733" fmla="*/ 2141653 h 2984464"/>
              <a:gd name="connsiteX10734" fmla="*/ 3501771 w 3916489"/>
              <a:gd name="connsiteY10734" fmla="*/ 2139848 h 2984464"/>
              <a:gd name="connsiteX10735" fmla="*/ 3503867 w 3916489"/>
              <a:gd name="connsiteY10735" fmla="*/ 2136143 h 2984464"/>
              <a:gd name="connsiteX10736" fmla="*/ 3503295 w 3916489"/>
              <a:gd name="connsiteY10736" fmla="*/ 2134909 h 2984464"/>
              <a:gd name="connsiteX10737" fmla="*/ 3501676 w 3916489"/>
              <a:gd name="connsiteY10737" fmla="*/ 2128165 h 2984464"/>
              <a:gd name="connsiteX10738" fmla="*/ 3501580 w 3916489"/>
              <a:gd name="connsiteY10738" fmla="*/ 2127120 h 2984464"/>
              <a:gd name="connsiteX10739" fmla="*/ 3501676 w 3916489"/>
              <a:gd name="connsiteY10739" fmla="*/ 2125980 h 2984464"/>
              <a:gd name="connsiteX10740" fmla="*/ 3501486 w 3916489"/>
              <a:gd name="connsiteY10740" fmla="*/ 2124935 h 2984464"/>
              <a:gd name="connsiteX10741" fmla="*/ 3500914 w 3916489"/>
              <a:gd name="connsiteY10741" fmla="*/ 2124555 h 2984464"/>
              <a:gd name="connsiteX10742" fmla="*/ 3500247 w 3916489"/>
              <a:gd name="connsiteY10742" fmla="*/ 2124270 h 2984464"/>
              <a:gd name="connsiteX10743" fmla="*/ 3499961 w 3916489"/>
              <a:gd name="connsiteY10743" fmla="*/ 2123606 h 2984464"/>
              <a:gd name="connsiteX10744" fmla="*/ 3499866 w 3916489"/>
              <a:gd name="connsiteY10744" fmla="*/ 2122750 h 2984464"/>
              <a:gd name="connsiteX10745" fmla="*/ 3499676 w 3916489"/>
              <a:gd name="connsiteY10745" fmla="*/ 2121896 h 2984464"/>
              <a:gd name="connsiteX10746" fmla="*/ 3499771 w 3916489"/>
              <a:gd name="connsiteY10746" fmla="*/ 2121041 h 2984464"/>
              <a:gd name="connsiteX10747" fmla="*/ 3500152 w 3916489"/>
              <a:gd name="connsiteY10747" fmla="*/ 2120186 h 2984464"/>
              <a:gd name="connsiteX10748" fmla="*/ 3500152 w 3916489"/>
              <a:gd name="connsiteY10748" fmla="*/ 2119521 h 2984464"/>
              <a:gd name="connsiteX10749" fmla="*/ 3496818 w 3916489"/>
              <a:gd name="connsiteY10749" fmla="*/ 2119141 h 2984464"/>
              <a:gd name="connsiteX10750" fmla="*/ 3496056 w 3916489"/>
              <a:gd name="connsiteY10750" fmla="*/ 2119236 h 2984464"/>
              <a:gd name="connsiteX10751" fmla="*/ 3493484 w 3916489"/>
              <a:gd name="connsiteY10751" fmla="*/ 2120661 h 2984464"/>
              <a:gd name="connsiteX10752" fmla="*/ 3492246 w 3916489"/>
              <a:gd name="connsiteY10752" fmla="*/ 2120471 h 2984464"/>
              <a:gd name="connsiteX10753" fmla="*/ 3491389 w 3916489"/>
              <a:gd name="connsiteY10753" fmla="*/ 2118381 h 2984464"/>
              <a:gd name="connsiteX10754" fmla="*/ 3493580 w 3916489"/>
              <a:gd name="connsiteY10754" fmla="*/ 2118571 h 2984464"/>
              <a:gd name="connsiteX10755" fmla="*/ 3494723 w 3916489"/>
              <a:gd name="connsiteY10755" fmla="*/ 2118191 h 2984464"/>
              <a:gd name="connsiteX10756" fmla="*/ 3495199 w 3916489"/>
              <a:gd name="connsiteY10756" fmla="*/ 2117051 h 2984464"/>
              <a:gd name="connsiteX10757" fmla="*/ 3495580 w 3916489"/>
              <a:gd name="connsiteY10757" fmla="*/ 2115247 h 2984464"/>
              <a:gd name="connsiteX10758" fmla="*/ 3496342 w 3916489"/>
              <a:gd name="connsiteY10758" fmla="*/ 2114867 h 2984464"/>
              <a:gd name="connsiteX10759" fmla="*/ 3497104 w 3916489"/>
              <a:gd name="connsiteY10759" fmla="*/ 2114867 h 2984464"/>
              <a:gd name="connsiteX10760" fmla="*/ 3497485 w 3916489"/>
              <a:gd name="connsiteY10760" fmla="*/ 2114392 h 2984464"/>
              <a:gd name="connsiteX10761" fmla="*/ 3497104 w 3916489"/>
              <a:gd name="connsiteY10761" fmla="*/ 2112397 h 2984464"/>
              <a:gd name="connsiteX10762" fmla="*/ 3496056 w 3916489"/>
              <a:gd name="connsiteY10762" fmla="*/ 2112017 h 2984464"/>
              <a:gd name="connsiteX10763" fmla="*/ 3494818 w 3916489"/>
              <a:gd name="connsiteY10763" fmla="*/ 2112302 h 2984464"/>
              <a:gd name="connsiteX10764" fmla="*/ 3493675 w 3916489"/>
              <a:gd name="connsiteY10764" fmla="*/ 2112112 h 2984464"/>
              <a:gd name="connsiteX10765" fmla="*/ 3491961 w 3916489"/>
              <a:gd name="connsiteY10765" fmla="*/ 2109358 h 2984464"/>
              <a:gd name="connsiteX10766" fmla="*/ 3491389 w 3916489"/>
              <a:gd name="connsiteY10766" fmla="*/ 2108598 h 2984464"/>
              <a:gd name="connsiteX10767" fmla="*/ 3492246 w 3916489"/>
              <a:gd name="connsiteY10767" fmla="*/ 2107933 h 2984464"/>
              <a:gd name="connsiteX10768" fmla="*/ 3492627 w 3916489"/>
              <a:gd name="connsiteY10768" fmla="*/ 2107743 h 2984464"/>
              <a:gd name="connsiteX10769" fmla="*/ 3493294 w 3916489"/>
              <a:gd name="connsiteY10769" fmla="*/ 2107743 h 2984464"/>
              <a:gd name="connsiteX10770" fmla="*/ 3493294 w 3916489"/>
              <a:gd name="connsiteY10770" fmla="*/ 2106888 h 2984464"/>
              <a:gd name="connsiteX10771" fmla="*/ 3486626 w 3916489"/>
              <a:gd name="connsiteY10771" fmla="*/ 2100809 h 2984464"/>
              <a:gd name="connsiteX10772" fmla="*/ 3485769 w 3916489"/>
              <a:gd name="connsiteY10772" fmla="*/ 2099669 h 2984464"/>
              <a:gd name="connsiteX10773" fmla="*/ 3485388 w 3916489"/>
              <a:gd name="connsiteY10773" fmla="*/ 2101094 h 2984464"/>
              <a:gd name="connsiteX10774" fmla="*/ 3485483 w 3916489"/>
              <a:gd name="connsiteY10774" fmla="*/ 2102519 h 2984464"/>
              <a:gd name="connsiteX10775" fmla="*/ 3485769 w 3916489"/>
              <a:gd name="connsiteY10775" fmla="*/ 2104133 h 2984464"/>
              <a:gd name="connsiteX10776" fmla="*/ 3485198 w 3916489"/>
              <a:gd name="connsiteY10776" fmla="*/ 2104798 h 2984464"/>
              <a:gd name="connsiteX10777" fmla="*/ 3484722 w 3916489"/>
              <a:gd name="connsiteY10777" fmla="*/ 2104418 h 2984464"/>
              <a:gd name="connsiteX10778" fmla="*/ 3484150 w 3916489"/>
              <a:gd name="connsiteY10778" fmla="*/ 2103658 h 2984464"/>
              <a:gd name="connsiteX10779" fmla="*/ 3483388 w 3916489"/>
              <a:gd name="connsiteY10779" fmla="*/ 2103183 h 2984464"/>
              <a:gd name="connsiteX10780" fmla="*/ 3482912 w 3916489"/>
              <a:gd name="connsiteY10780" fmla="*/ 2102993 h 2984464"/>
              <a:gd name="connsiteX10781" fmla="*/ 3482245 w 3916489"/>
              <a:gd name="connsiteY10781" fmla="*/ 2102993 h 2984464"/>
              <a:gd name="connsiteX10782" fmla="*/ 3481674 w 3916489"/>
              <a:gd name="connsiteY10782" fmla="*/ 2103468 h 2984464"/>
              <a:gd name="connsiteX10783" fmla="*/ 3481387 w 3916489"/>
              <a:gd name="connsiteY10783" fmla="*/ 2104798 h 2984464"/>
              <a:gd name="connsiteX10784" fmla="*/ 3481674 w 3916489"/>
              <a:gd name="connsiteY10784" fmla="*/ 2105748 h 2984464"/>
              <a:gd name="connsiteX10785" fmla="*/ 3482912 w 3916489"/>
              <a:gd name="connsiteY10785" fmla="*/ 2107363 h 2984464"/>
              <a:gd name="connsiteX10786" fmla="*/ 3483388 w 3916489"/>
              <a:gd name="connsiteY10786" fmla="*/ 2108408 h 2984464"/>
              <a:gd name="connsiteX10787" fmla="*/ 3481578 w 3916489"/>
              <a:gd name="connsiteY10787" fmla="*/ 2107648 h 2984464"/>
              <a:gd name="connsiteX10788" fmla="*/ 3479959 w 3916489"/>
              <a:gd name="connsiteY10788" fmla="*/ 2106128 h 2984464"/>
              <a:gd name="connsiteX10789" fmla="*/ 3478339 w 3916489"/>
              <a:gd name="connsiteY10789" fmla="*/ 2105083 h 2984464"/>
              <a:gd name="connsiteX10790" fmla="*/ 3476340 w 3916489"/>
              <a:gd name="connsiteY10790" fmla="*/ 2105748 h 2984464"/>
              <a:gd name="connsiteX10791" fmla="*/ 3474054 w 3916489"/>
              <a:gd name="connsiteY10791" fmla="*/ 2108978 h 2984464"/>
              <a:gd name="connsiteX10792" fmla="*/ 3473291 w 3916489"/>
              <a:gd name="connsiteY10792" fmla="*/ 2109452 h 2984464"/>
              <a:gd name="connsiteX10793" fmla="*/ 3472434 w 3916489"/>
              <a:gd name="connsiteY10793" fmla="*/ 2109072 h 2984464"/>
              <a:gd name="connsiteX10794" fmla="*/ 3469863 w 3916489"/>
              <a:gd name="connsiteY10794" fmla="*/ 2106603 h 2984464"/>
              <a:gd name="connsiteX10795" fmla="*/ 3470243 w 3916489"/>
              <a:gd name="connsiteY10795" fmla="*/ 2105653 h 2984464"/>
              <a:gd name="connsiteX10796" fmla="*/ 3472339 w 3916489"/>
              <a:gd name="connsiteY10796" fmla="*/ 2106603 h 2984464"/>
              <a:gd name="connsiteX10797" fmla="*/ 3474530 w 3916489"/>
              <a:gd name="connsiteY10797" fmla="*/ 2105368 h 2984464"/>
              <a:gd name="connsiteX10798" fmla="*/ 3478625 w 3916489"/>
              <a:gd name="connsiteY10798" fmla="*/ 2101094 h 2984464"/>
              <a:gd name="connsiteX10799" fmla="*/ 3481483 w 3916489"/>
              <a:gd name="connsiteY10799" fmla="*/ 2099099 h 2984464"/>
              <a:gd name="connsiteX10800" fmla="*/ 3482150 w 3916489"/>
              <a:gd name="connsiteY10800" fmla="*/ 2098054 h 2984464"/>
              <a:gd name="connsiteX10801" fmla="*/ 3482340 w 3916489"/>
              <a:gd name="connsiteY10801" fmla="*/ 2096439 h 2984464"/>
              <a:gd name="connsiteX10802" fmla="*/ 3481578 w 3916489"/>
              <a:gd name="connsiteY10802" fmla="*/ 2095110 h 2984464"/>
              <a:gd name="connsiteX10803" fmla="*/ 3480531 w 3916489"/>
              <a:gd name="connsiteY10803" fmla="*/ 2093875 h 2984464"/>
              <a:gd name="connsiteX10804" fmla="*/ 3480054 w 3916489"/>
              <a:gd name="connsiteY10804" fmla="*/ 2092735 h 2984464"/>
              <a:gd name="connsiteX10805" fmla="*/ 3479482 w 3916489"/>
              <a:gd name="connsiteY10805" fmla="*/ 2092070 h 2984464"/>
              <a:gd name="connsiteX10806" fmla="*/ 3472053 w 3916489"/>
              <a:gd name="connsiteY10806" fmla="*/ 2088935 h 2984464"/>
              <a:gd name="connsiteX10807" fmla="*/ 3471577 w 3916489"/>
              <a:gd name="connsiteY10807" fmla="*/ 2089125 h 2984464"/>
              <a:gd name="connsiteX10808" fmla="*/ 3472149 w 3916489"/>
              <a:gd name="connsiteY10808" fmla="*/ 2092735 h 2984464"/>
              <a:gd name="connsiteX10809" fmla="*/ 3473387 w 3916489"/>
              <a:gd name="connsiteY10809" fmla="*/ 2094919 h 2984464"/>
              <a:gd name="connsiteX10810" fmla="*/ 3474815 w 3916489"/>
              <a:gd name="connsiteY10810" fmla="*/ 2096819 h 2984464"/>
              <a:gd name="connsiteX10811" fmla="*/ 3475768 w 3916489"/>
              <a:gd name="connsiteY10811" fmla="*/ 2099479 h 2984464"/>
              <a:gd name="connsiteX10812" fmla="*/ 3474720 w 3916489"/>
              <a:gd name="connsiteY10812" fmla="*/ 2098909 h 2984464"/>
              <a:gd name="connsiteX10813" fmla="*/ 3473005 w 3916489"/>
              <a:gd name="connsiteY10813" fmla="*/ 2096439 h 2984464"/>
              <a:gd name="connsiteX10814" fmla="*/ 3472244 w 3916489"/>
              <a:gd name="connsiteY10814" fmla="*/ 2095869 h 2984464"/>
              <a:gd name="connsiteX10815" fmla="*/ 3471006 w 3916489"/>
              <a:gd name="connsiteY10815" fmla="*/ 2095680 h 2984464"/>
              <a:gd name="connsiteX10816" fmla="*/ 3470434 w 3916489"/>
              <a:gd name="connsiteY10816" fmla="*/ 2095110 h 2984464"/>
              <a:gd name="connsiteX10817" fmla="*/ 3470148 w 3916489"/>
              <a:gd name="connsiteY10817" fmla="*/ 2093970 h 2984464"/>
              <a:gd name="connsiteX10818" fmla="*/ 3469767 w 3916489"/>
              <a:gd name="connsiteY10818" fmla="*/ 2092260 h 2984464"/>
              <a:gd name="connsiteX10819" fmla="*/ 3469767 w 3916489"/>
              <a:gd name="connsiteY10819" fmla="*/ 2091405 h 2984464"/>
              <a:gd name="connsiteX10820" fmla="*/ 3469957 w 3916489"/>
              <a:gd name="connsiteY10820" fmla="*/ 2090740 h 2984464"/>
              <a:gd name="connsiteX10821" fmla="*/ 3470148 w 3916489"/>
              <a:gd name="connsiteY10821" fmla="*/ 2090075 h 2984464"/>
              <a:gd name="connsiteX10822" fmla="*/ 3469957 w 3916489"/>
              <a:gd name="connsiteY10822" fmla="*/ 2089220 h 2984464"/>
              <a:gd name="connsiteX10823" fmla="*/ 3469481 w 3916489"/>
              <a:gd name="connsiteY10823" fmla="*/ 2088841 h 2984464"/>
              <a:gd name="connsiteX10824" fmla="*/ 3468434 w 3916489"/>
              <a:gd name="connsiteY10824" fmla="*/ 2088841 h 2984464"/>
              <a:gd name="connsiteX10825" fmla="*/ 3467195 w 3916489"/>
              <a:gd name="connsiteY10825" fmla="*/ 2087606 h 2984464"/>
              <a:gd name="connsiteX10826" fmla="*/ 3463576 w 3916489"/>
              <a:gd name="connsiteY10826" fmla="*/ 2086181 h 2984464"/>
              <a:gd name="connsiteX10827" fmla="*/ 3464338 w 3916489"/>
              <a:gd name="connsiteY10827" fmla="*/ 2086371 h 2984464"/>
              <a:gd name="connsiteX10828" fmla="*/ 3465100 w 3916489"/>
              <a:gd name="connsiteY10828" fmla="*/ 2086276 h 2984464"/>
              <a:gd name="connsiteX10829" fmla="*/ 3465767 w 3916489"/>
              <a:gd name="connsiteY10829" fmla="*/ 2085991 h 2984464"/>
              <a:gd name="connsiteX10830" fmla="*/ 3466433 w 3916489"/>
              <a:gd name="connsiteY10830" fmla="*/ 2085326 h 2984464"/>
              <a:gd name="connsiteX10831" fmla="*/ 3462719 w 3916489"/>
              <a:gd name="connsiteY10831" fmla="*/ 2081811 h 2984464"/>
              <a:gd name="connsiteX10832" fmla="*/ 3461671 w 3916489"/>
              <a:gd name="connsiteY10832" fmla="*/ 2081717 h 2984464"/>
              <a:gd name="connsiteX10833" fmla="*/ 3461195 w 3916489"/>
              <a:gd name="connsiteY10833" fmla="*/ 2079912 h 2984464"/>
              <a:gd name="connsiteX10834" fmla="*/ 3463576 w 3916489"/>
              <a:gd name="connsiteY10834" fmla="*/ 2079247 h 2984464"/>
              <a:gd name="connsiteX10835" fmla="*/ 3465386 w 3916489"/>
              <a:gd name="connsiteY10835" fmla="*/ 2081432 h 2984464"/>
              <a:gd name="connsiteX10836" fmla="*/ 3466910 w 3916489"/>
              <a:gd name="connsiteY10836" fmla="*/ 2084376 h 2984464"/>
              <a:gd name="connsiteX10837" fmla="*/ 3468720 w 3916489"/>
              <a:gd name="connsiteY10837" fmla="*/ 2086276 h 2984464"/>
              <a:gd name="connsiteX10838" fmla="*/ 3468243 w 3916489"/>
              <a:gd name="connsiteY10838" fmla="*/ 2085326 h 2984464"/>
              <a:gd name="connsiteX10839" fmla="*/ 3469386 w 3916489"/>
              <a:gd name="connsiteY10839" fmla="*/ 2085136 h 2984464"/>
              <a:gd name="connsiteX10840" fmla="*/ 3470624 w 3916489"/>
              <a:gd name="connsiteY10840" fmla="*/ 2085136 h 2984464"/>
              <a:gd name="connsiteX10841" fmla="*/ 3471767 w 3916489"/>
              <a:gd name="connsiteY10841" fmla="*/ 2084661 h 2984464"/>
              <a:gd name="connsiteX10842" fmla="*/ 3472434 w 3916489"/>
              <a:gd name="connsiteY10842" fmla="*/ 2082666 h 2984464"/>
              <a:gd name="connsiteX10843" fmla="*/ 3468624 w 3916489"/>
              <a:gd name="connsiteY10843" fmla="*/ 2078772 h 2984464"/>
              <a:gd name="connsiteX10844" fmla="*/ 3467481 w 3916489"/>
              <a:gd name="connsiteY10844" fmla="*/ 2078297 h 2984464"/>
              <a:gd name="connsiteX10845" fmla="*/ 3466815 w 3916489"/>
              <a:gd name="connsiteY10845" fmla="*/ 2077822 h 2984464"/>
              <a:gd name="connsiteX10846" fmla="*/ 3466148 w 3916489"/>
              <a:gd name="connsiteY10846" fmla="*/ 2076872 h 2984464"/>
              <a:gd name="connsiteX10847" fmla="*/ 3465481 w 3916489"/>
              <a:gd name="connsiteY10847" fmla="*/ 2076302 h 2984464"/>
              <a:gd name="connsiteX10848" fmla="*/ 3463957 w 3916489"/>
              <a:gd name="connsiteY10848" fmla="*/ 2077442 h 2984464"/>
              <a:gd name="connsiteX10849" fmla="*/ 3462814 w 3916489"/>
              <a:gd name="connsiteY10849" fmla="*/ 2077632 h 2984464"/>
              <a:gd name="connsiteX10850" fmla="*/ 3461671 w 3916489"/>
              <a:gd name="connsiteY10850" fmla="*/ 2077442 h 2984464"/>
              <a:gd name="connsiteX10851" fmla="*/ 3461004 w 3916489"/>
              <a:gd name="connsiteY10851" fmla="*/ 2076967 h 2984464"/>
              <a:gd name="connsiteX10852" fmla="*/ 3460338 w 3916489"/>
              <a:gd name="connsiteY10852" fmla="*/ 2076017 h 2984464"/>
              <a:gd name="connsiteX10853" fmla="*/ 3459575 w 3916489"/>
              <a:gd name="connsiteY10853" fmla="*/ 2075732 h 2984464"/>
              <a:gd name="connsiteX10854" fmla="*/ 3457956 w 3916489"/>
              <a:gd name="connsiteY10854" fmla="*/ 2075637 h 2984464"/>
              <a:gd name="connsiteX10855" fmla="*/ 3455956 w 3916489"/>
              <a:gd name="connsiteY10855" fmla="*/ 2073453 h 2984464"/>
              <a:gd name="connsiteX10856" fmla="*/ 3455194 w 3916489"/>
              <a:gd name="connsiteY10856" fmla="*/ 2072978 h 2984464"/>
              <a:gd name="connsiteX10857" fmla="*/ 3453861 w 3916489"/>
              <a:gd name="connsiteY10857" fmla="*/ 2073168 h 2984464"/>
              <a:gd name="connsiteX10858" fmla="*/ 3452622 w 3916489"/>
              <a:gd name="connsiteY10858" fmla="*/ 2074117 h 2984464"/>
              <a:gd name="connsiteX10859" fmla="*/ 3451574 w 3916489"/>
              <a:gd name="connsiteY10859" fmla="*/ 2075637 h 2984464"/>
              <a:gd name="connsiteX10860" fmla="*/ 3451003 w 3916489"/>
              <a:gd name="connsiteY10860" fmla="*/ 2077537 h 2984464"/>
              <a:gd name="connsiteX10861" fmla="*/ 3450336 w 3916489"/>
              <a:gd name="connsiteY10861" fmla="*/ 2076492 h 2984464"/>
              <a:gd name="connsiteX10862" fmla="*/ 3450241 w 3916489"/>
              <a:gd name="connsiteY10862" fmla="*/ 2075542 h 2984464"/>
              <a:gd name="connsiteX10863" fmla="*/ 3450146 w 3916489"/>
              <a:gd name="connsiteY10863" fmla="*/ 2074498 h 2984464"/>
              <a:gd name="connsiteX10864" fmla="*/ 3449764 w 3916489"/>
              <a:gd name="connsiteY10864" fmla="*/ 2073358 h 2984464"/>
              <a:gd name="connsiteX10865" fmla="*/ 3449098 w 3916489"/>
              <a:gd name="connsiteY10865" fmla="*/ 2072503 h 2984464"/>
              <a:gd name="connsiteX10866" fmla="*/ 3448145 w 3916489"/>
              <a:gd name="connsiteY10866" fmla="*/ 2071838 h 2984464"/>
              <a:gd name="connsiteX10867" fmla="*/ 3444430 w 3916489"/>
              <a:gd name="connsiteY10867" fmla="*/ 2070508 h 2984464"/>
              <a:gd name="connsiteX10868" fmla="*/ 3437668 w 3916489"/>
              <a:gd name="connsiteY10868" fmla="*/ 2070318 h 2984464"/>
              <a:gd name="connsiteX10869" fmla="*/ 3436334 w 3916489"/>
              <a:gd name="connsiteY10869" fmla="*/ 2071078 h 2984464"/>
              <a:gd name="connsiteX10870" fmla="*/ 3435096 w 3916489"/>
              <a:gd name="connsiteY10870" fmla="*/ 2072313 h 2984464"/>
              <a:gd name="connsiteX10871" fmla="*/ 3432810 w 3916489"/>
              <a:gd name="connsiteY10871" fmla="*/ 2075922 h 2984464"/>
              <a:gd name="connsiteX10872" fmla="*/ 3431381 w 3916489"/>
              <a:gd name="connsiteY10872" fmla="*/ 2077632 h 2984464"/>
              <a:gd name="connsiteX10873" fmla="*/ 3429857 w 3916489"/>
              <a:gd name="connsiteY10873" fmla="*/ 2078772 h 2984464"/>
              <a:gd name="connsiteX10874" fmla="*/ 3428429 w 3916489"/>
              <a:gd name="connsiteY10874" fmla="*/ 2079152 h 2984464"/>
              <a:gd name="connsiteX10875" fmla="*/ 3428429 w 3916489"/>
              <a:gd name="connsiteY10875" fmla="*/ 2078202 h 2984464"/>
              <a:gd name="connsiteX10876" fmla="*/ 3430334 w 3916489"/>
              <a:gd name="connsiteY10876" fmla="*/ 2074878 h 2984464"/>
              <a:gd name="connsiteX10877" fmla="*/ 3431477 w 3916489"/>
              <a:gd name="connsiteY10877" fmla="*/ 2073453 h 2984464"/>
              <a:gd name="connsiteX10878" fmla="*/ 3432906 w 3916489"/>
              <a:gd name="connsiteY10878" fmla="*/ 2072788 h 2984464"/>
              <a:gd name="connsiteX10879" fmla="*/ 3435191 w 3916489"/>
              <a:gd name="connsiteY10879" fmla="*/ 2067658 h 2984464"/>
              <a:gd name="connsiteX10880" fmla="*/ 3436430 w 3916489"/>
              <a:gd name="connsiteY10880" fmla="*/ 2066424 h 2984464"/>
              <a:gd name="connsiteX10881" fmla="*/ 3442907 w 3916489"/>
              <a:gd name="connsiteY10881" fmla="*/ 2066709 h 2984464"/>
              <a:gd name="connsiteX10882" fmla="*/ 3443859 w 3916489"/>
              <a:gd name="connsiteY10882" fmla="*/ 2065094 h 2984464"/>
              <a:gd name="connsiteX10883" fmla="*/ 3443383 w 3916489"/>
              <a:gd name="connsiteY10883" fmla="*/ 2062244 h 2984464"/>
              <a:gd name="connsiteX10884" fmla="*/ 3442145 w 3916489"/>
              <a:gd name="connsiteY10884" fmla="*/ 2060345 h 2984464"/>
              <a:gd name="connsiteX10885" fmla="*/ 3439287 w 3916489"/>
              <a:gd name="connsiteY10885" fmla="*/ 2057305 h 2984464"/>
              <a:gd name="connsiteX10886" fmla="*/ 3436715 w 3916489"/>
              <a:gd name="connsiteY10886" fmla="*/ 2053315 h 2984464"/>
              <a:gd name="connsiteX10887" fmla="*/ 3435287 w 3916489"/>
              <a:gd name="connsiteY10887" fmla="*/ 2051701 h 2984464"/>
              <a:gd name="connsiteX10888" fmla="*/ 3433858 w 3916489"/>
              <a:gd name="connsiteY10888" fmla="*/ 2051036 h 2984464"/>
              <a:gd name="connsiteX10889" fmla="*/ 3433001 w 3916489"/>
              <a:gd name="connsiteY10889" fmla="*/ 2050371 h 2984464"/>
              <a:gd name="connsiteX10890" fmla="*/ 3432715 w 3916489"/>
              <a:gd name="connsiteY10890" fmla="*/ 2048756 h 2984464"/>
              <a:gd name="connsiteX10891" fmla="*/ 3433096 w 3916489"/>
              <a:gd name="connsiteY10891" fmla="*/ 2047237 h 2984464"/>
              <a:gd name="connsiteX10892" fmla="*/ 3434144 w 3916489"/>
              <a:gd name="connsiteY10892" fmla="*/ 2046476 h 2984464"/>
              <a:gd name="connsiteX10893" fmla="*/ 3425571 w 3916489"/>
              <a:gd name="connsiteY10893" fmla="*/ 2052556 h 2984464"/>
              <a:gd name="connsiteX10894" fmla="*/ 3418142 w 3916489"/>
              <a:gd name="connsiteY10894" fmla="*/ 2057780 h 2984464"/>
              <a:gd name="connsiteX10895" fmla="*/ 3414332 w 3916489"/>
              <a:gd name="connsiteY10895" fmla="*/ 2061959 h 2984464"/>
              <a:gd name="connsiteX10896" fmla="*/ 3408522 w 3916489"/>
              <a:gd name="connsiteY10896" fmla="*/ 2068228 h 2984464"/>
              <a:gd name="connsiteX10897" fmla="*/ 3406426 w 3916489"/>
              <a:gd name="connsiteY10897" fmla="*/ 2069368 h 2984464"/>
              <a:gd name="connsiteX10898" fmla="*/ 3404140 w 3916489"/>
              <a:gd name="connsiteY10898" fmla="*/ 2069178 h 2984464"/>
              <a:gd name="connsiteX10899" fmla="*/ 3402616 w 3916489"/>
              <a:gd name="connsiteY10899" fmla="*/ 2067278 h 2984464"/>
              <a:gd name="connsiteX10900" fmla="*/ 3402711 w 3916489"/>
              <a:gd name="connsiteY10900" fmla="*/ 2063954 h 2984464"/>
              <a:gd name="connsiteX10901" fmla="*/ 3404331 w 3916489"/>
              <a:gd name="connsiteY10901" fmla="*/ 2057115 h 2984464"/>
              <a:gd name="connsiteX10902" fmla="*/ 3401854 w 3916489"/>
              <a:gd name="connsiteY10902" fmla="*/ 2046476 h 2984464"/>
              <a:gd name="connsiteX10903" fmla="*/ 3399949 w 3916489"/>
              <a:gd name="connsiteY10903" fmla="*/ 2038213 h 2984464"/>
              <a:gd name="connsiteX10904" fmla="*/ 3397663 w 3916489"/>
              <a:gd name="connsiteY10904" fmla="*/ 2028619 h 2984464"/>
              <a:gd name="connsiteX10905" fmla="*/ 3396901 w 3916489"/>
              <a:gd name="connsiteY10905" fmla="*/ 2026150 h 2984464"/>
              <a:gd name="connsiteX10906" fmla="*/ 3395758 w 3916489"/>
              <a:gd name="connsiteY10906" fmla="*/ 2024250 h 2984464"/>
              <a:gd name="connsiteX10907" fmla="*/ 3385661 w 3916489"/>
              <a:gd name="connsiteY10907" fmla="*/ 2014086 h 2984464"/>
              <a:gd name="connsiteX10908" fmla="*/ 3375279 w 3916489"/>
              <a:gd name="connsiteY10908" fmla="*/ 2003448 h 2984464"/>
              <a:gd name="connsiteX10909" fmla="*/ 3364611 w 3916489"/>
              <a:gd name="connsiteY10909" fmla="*/ 1992524 h 2984464"/>
              <a:gd name="connsiteX10910" fmla="*/ 3354229 w 3916489"/>
              <a:gd name="connsiteY10910" fmla="*/ 1981886 h 2984464"/>
              <a:gd name="connsiteX10911" fmla="*/ 3344418 w 3916489"/>
              <a:gd name="connsiteY10911" fmla="*/ 1971818 h 2984464"/>
              <a:gd name="connsiteX10912" fmla="*/ 3335846 w 3916489"/>
              <a:gd name="connsiteY10912" fmla="*/ 1963079 h 2984464"/>
              <a:gd name="connsiteX10913" fmla="*/ 3328321 w 3916489"/>
              <a:gd name="connsiteY10913" fmla="*/ 1955290 h 2984464"/>
              <a:gd name="connsiteX10914" fmla="*/ 3325654 w 3916489"/>
              <a:gd name="connsiteY10914" fmla="*/ 1951205 h 2984464"/>
              <a:gd name="connsiteX10915" fmla="*/ 3324511 w 3916489"/>
              <a:gd name="connsiteY10915" fmla="*/ 1948261 h 2984464"/>
              <a:gd name="connsiteX10916" fmla="*/ 3321939 w 3916489"/>
              <a:gd name="connsiteY10916" fmla="*/ 1937242 h 2984464"/>
              <a:gd name="connsiteX10917" fmla="*/ 3321558 w 3916489"/>
              <a:gd name="connsiteY10917" fmla="*/ 1936293 h 2984464"/>
              <a:gd name="connsiteX10918" fmla="*/ 3321082 w 3916489"/>
              <a:gd name="connsiteY10918" fmla="*/ 1935628 h 2984464"/>
              <a:gd name="connsiteX10919" fmla="*/ 3318510 w 3916489"/>
              <a:gd name="connsiteY10919" fmla="*/ 1933633 h 2984464"/>
              <a:gd name="connsiteX10920" fmla="*/ 3311747 w 3916489"/>
              <a:gd name="connsiteY10920" fmla="*/ 1930309 h 2984464"/>
              <a:gd name="connsiteX10921" fmla="*/ 3300699 w 3916489"/>
              <a:gd name="connsiteY10921" fmla="*/ 1924989 h 2984464"/>
              <a:gd name="connsiteX10922" fmla="*/ 3297460 w 3916489"/>
              <a:gd name="connsiteY10922" fmla="*/ 1922615 h 2984464"/>
              <a:gd name="connsiteX10923" fmla="*/ 3293269 w 3916489"/>
              <a:gd name="connsiteY10923" fmla="*/ 1917675 h 2984464"/>
              <a:gd name="connsiteX10924" fmla="*/ 3288506 w 3916489"/>
              <a:gd name="connsiteY10924" fmla="*/ 1911976 h 2984464"/>
              <a:gd name="connsiteX10925" fmla="*/ 3288411 w 3916489"/>
              <a:gd name="connsiteY10925" fmla="*/ 1908367 h 2984464"/>
              <a:gd name="connsiteX10926" fmla="*/ 3290697 w 3916489"/>
              <a:gd name="connsiteY10926" fmla="*/ 1900008 h 2984464"/>
              <a:gd name="connsiteX10927" fmla="*/ 3293173 w 3916489"/>
              <a:gd name="connsiteY10927" fmla="*/ 1890984 h 2984464"/>
              <a:gd name="connsiteX10928" fmla="*/ 3295936 w 3916489"/>
              <a:gd name="connsiteY10928" fmla="*/ 1881011 h 2984464"/>
              <a:gd name="connsiteX10929" fmla="*/ 3296221 w 3916489"/>
              <a:gd name="connsiteY10929" fmla="*/ 1877971 h 2984464"/>
              <a:gd name="connsiteX10930" fmla="*/ 3295460 w 3916489"/>
              <a:gd name="connsiteY10930" fmla="*/ 1875312 h 2984464"/>
              <a:gd name="connsiteX10931" fmla="*/ 3293936 w 3916489"/>
              <a:gd name="connsiteY10931" fmla="*/ 1874552 h 2984464"/>
              <a:gd name="connsiteX10932" fmla="*/ 3282982 w 3916489"/>
              <a:gd name="connsiteY10932" fmla="*/ 1875027 h 2984464"/>
              <a:gd name="connsiteX10933" fmla="*/ 3272600 w 3916489"/>
              <a:gd name="connsiteY10933" fmla="*/ 1875501 h 2984464"/>
              <a:gd name="connsiteX10934" fmla="*/ 3265551 w 3916489"/>
              <a:gd name="connsiteY10934" fmla="*/ 1875881 h 2984464"/>
              <a:gd name="connsiteX10935" fmla="*/ 3258026 w 3916489"/>
              <a:gd name="connsiteY10935" fmla="*/ 1876261 h 2984464"/>
              <a:gd name="connsiteX10936" fmla="*/ 3254502 w 3916489"/>
              <a:gd name="connsiteY10936" fmla="*/ 1877306 h 2984464"/>
              <a:gd name="connsiteX10937" fmla="*/ 3251168 w 3916489"/>
              <a:gd name="connsiteY10937" fmla="*/ 1879776 h 2984464"/>
              <a:gd name="connsiteX10938" fmla="*/ 3244501 w 3916489"/>
              <a:gd name="connsiteY10938" fmla="*/ 1886995 h 2984464"/>
              <a:gd name="connsiteX10939" fmla="*/ 3238310 w 3916489"/>
              <a:gd name="connsiteY10939" fmla="*/ 1893644 h 2984464"/>
              <a:gd name="connsiteX10940" fmla="*/ 3234786 w 3916489"/>
              <a:gd name="connsiteY10940" fmla="*/ 1896303 h 2984464"/>
              <a:gd name="connsiteX10941" fmla="*/ 3231452 w 3916489"/>
              <a:gd name="connsiteY10941" fmla="*/ 1896398 h 2984464"/>
              <a:gd name="connsiteX10942" fmla="*/ 3220974 w 3916489"/>
              <a:gd name="connsiteY10942" fmla="*/ 1890984 h 2984464"/>
              <a:gd name="connsiteX10943" fmla="*/ 3210306 w 3916489"/>
              <a:gd name="connsiteY10943" fmla="*/ 1885475 h 2984464"/>
              <a:gd name="connsiteX10944" fmla="*/ 3203543 w 3916489"/>
              <a:gd name="connsiteY10944" fmla="*/ 1881961 h 2984464"/>
              <a:gd name="connsiteX10945" fmla="*/ 3201924 w 3916489"/>
              <a:gd name="connsiteY10945" fmla="*/ 1881771 h 2984464"/>
              <a:gd name="connsiteX10946" fmla="*/ 3200876 w 3916489"/>
              <a:gd name="connsiteY10946" fmla="*/ 1882531 h 2984464"/>
              <a:gd name="connsiteX10947" fmla="*/ 3200019 w 3916489"/>
              <a:gd name="connsiteY10947" fmla="*/ 1884240 h 2984464"/>
              <a:gd name="connsiteX10948" fmla="*/ 3197829 w 3916489"/>
              <a:gd name="connsiteY10948" fmla="*/ 1889749 h 2984464"/>
              <a:gd name="connsiteX10949" fmla="*/ 3197066 w 3916489"/>
              <a:gd name="connsiteY10949" fmla="*/ 1891459 h 2984464"/>
              <a:gd name="connsiteX10950" fmla="*/ 3196019 w 3916489"/>
              <a:gd name="connsiteY10950" fmla="*/ 1892124 h 2984464"/>
              <a:gd name="connsiteX10951" fmla="*/ 3187351 w 3916489"/>
              <a:gd name="connsiteY10951" fmla="*/ 1889085 h 2984464"/>
              <a:gd name="connsiteX10952" fmla="*/ 3180017 w 3916489"/>
              <a:gd name="connsiteY10952" fmla="*/ 1886520 h 2984464"/>
              <a:gd name="connsiteX10953" fmla="*/ 3170397 w 3916489"/>
              <a:gd name="connsiteY10953" fmla="*/ 1883195 h 2984464"/>
              <a:gd name="connsiteX10954" fmla="*/ 3165539 w 3916489"/>
              <a:gd name="connsiteY10954" fmla="*/ 1881581 h 2984464"/>
              <a:gd name="connsiteX10955" fmla="*/ 3164491 w 3916489"/>
              <a:gd name="connsiteY10955" fmla="*/ 1880441 h 2984464"/>
              <a:gd name="connsiteX10956" fmla="*/ 3164014 w 3916489"/>
              <a:gd name="connsiteY10956" fmla="*/ 1878161 h 2984464"/>
              <a:gd name="connsiteX10957" fmla="*/ 3164014 w 3916489"/>
              <a:gd name="connsiteY10957" fmla="*/ 1797328 h 2984464"/>
              <a:gd name="connsiteX10958" fmla="*/ 3164014 w 3916489"/>
              <a:gd name="connsiteY10958" fmla="*/ 1776906 h 2984464"/>
              <a:gd name="connsiteX10959" fmla="*/ 3164014 w 3916489"/>
              <a:gd name="connsiteY10959" fmla="*/ 1673276 h 2984464"/>
              <a:gd name="connsiteX10960" fmla="*/ 3164014 w 3916489"/>
              <a:gd name="connsiteY10960" fmla="*/ 1652284 h 2984464"/>
              <a:gd name="connsiteX10961" fmla="*/ 3164014 w 3916489"/>
              <a:gd name="connsiteY10961" fmla="*/ 1567176 h 2984464"/>
              <a:gd name="connsiteX10962" fmla="*/ 3164014 w 3916489"/>
              <a:gd name="connsiteY10962" fmla="*/ 1545615 h 2984464"/>
              <a:gd name="connsiteX10963" fmla="*/ 3164014 w 3916489"/>
              <a:gd name="connsiteY10963" fmla="*/ 1414154 h 2984464"/>
              <a:gd name="connsiteX10964" fmla="*/ 3164014 w 3916489"/>
              <a:gd name="connsiteY10964" fmla="*/ 1391832 h 2984464"/>
              <a:gd name="connsiteX10965" fmla="*/ 3164014 w 3916489"/>
              <a:gd name="connsiteY10965" fmla="*/ 1255527 h 2984464"/>
              <a:gd name="connsiteX10966" fmla="*/ 3164014 w 3916489"/>
              <a:gd name="connsiteY10966" fmla="*/ 1232445 h 2984464"/>
              <a:gd name="connsiteX10967" fmla="*/ 3164014 w 3916489"/>
              <a:gd name="connsiteY10967" fmla="*/ 1090916 h 2984464"/>
              <a:gd name="connsiteX10968" fmla="*/ 3164014 w 3916489"/>
              <a:gd name="connsiteY10968" fmla="*/ 1066884 h 2984464"/>
              <a:gd name="connsiteX10969" fmla="*/ 3164014 w 3916489"/>
              <a:gd name="connsiteY10969" fmla="*/ 1018346 h 2984464"/>
              <a:gd name="connsiteX10970" fmla="*/ 3164014 w 3916489"/>
              <a:gd name="connsiteY10970" fmla="*/ 993935 h 2984464"/>
              <a:gd name="connsiteX10971" fmla="*/ 3164014 w 3916489"/>
              <a:gd name="connsiteY10971" fmla="*/ 818591 h 2984464"/>
              <a:gd name="connsiteX10972" fmla="*/ 3164014 w 3916489"/>
              <a:gd name="connsiteY10972" fmla="*/ 792944 h 2984464"/>
              <a:gd name="connsiteX10973" fmla="*/ 3164014 w 3916489"/>
              <a:gd name="connsiteY10973" fmla="*/ 635742 h 2984464"/>
              <a:gd name="connsiteX10974" fmla="*/ 3164014 w 3916489"/>
              <a:gd name="connsiteY10974" fmla="*/ 608956 h 2984464"/>
              <a:gd name="connsiteX10975" fmla="*/ 3164014 w 3916489"/>
              <a:gd name="connsiteY10975" fmla="*/ 554814 h 2984464"/>
              <a:gd name="connsiteX10976" fmla="*/ 3164014 w 3916489"/>
              <a:gd name="connsiteY10976" fmla="*/ 527458 h 2984464"/>
              <a:gd name="connsiteX10977" fmla="*/ 3164014 w 3916489"/>
              <a:gd name="connsiteY10977" fmla="*/ 359713 h 2984464"/>
              <a:gd name="connsiteX10978" fmla="*/ 3163443 w 3916489"/>
              <a:gd name="connsiteY10978" fmla="*/ 359143 h 2984464"/>
              <a:gd name="connsiteX10979" fmla="*/ 3142869 w 3916489"/>
              <a:gd name="connsiteY10979" fmla="*/ 351259 h 2984464"/>
              <a:gd name="connsiteX10980" fmla="*/ 3142869 w 3916489"/>
              <a:gd name="connsiteY10980" fmla="*/ 352589 h 2984464"/>
              <a:gd name="connsiteX10981" fmla="*/ 3144584 w 3916489"/>
              <a:gd name="connsiteY10981" fmla="*/ 352968 h 2984464"/>
              <a:gd name="connsiteX10982" fmla="*/ 3146203 w 3916489"/>
              <a:gd name="connsiteY10982" fmla="*/ 353728 h 2984464"/>
              <a:gd name="connsiteX10983" fmla="*/ 3147536 w 3916489"/>
              <a:gd name="connsiteY10983" fmla="*/ 354013 h 2984464"/>
              <a:gd name="connsiteX10984" fmla="*/ 3149441 w 3916489"/>
              <a:gd name="connsiteY10984" fmla="*/ 355343 h 2984464"/>
              <a:gd name="connsiteX10985" fmla="*/ 3147727 w 3916489"/>
              <a:gd name="connsiteY10985" fmla="*/ 357908 h 2984464"/>
              <a:gd name="connsiteX10986" fmla="*/ 3146298 w 3916489"/>
              <a:gd name="connsiteY10986" fmla="*/ 361137 h 2984464"/>
              <a:gd name="connsiteX10987" fmla="*/ 3144679 w 3916489"/>
              <a:gd name="connsiteY10987" fmla="*/ 363132 h 2984464"/>
              <a:gd name="connsiteX10988" fmla="*/ 3136392 w 3916489"/>
              <a:gd name="connsiteY10988" fmla="*/ 359903 h 2984464"/>
              <a:gd name="connsiteX10989" fmla="*/ 3134487 w 3916489"/>
              <a:gd name="connsiteY10989" fmla="*/ 357813 h 2984464"/>
              <a:gd name="connsiteX10990" fmla="*/ 3131534 w 3916489"/>
              <a:gd name="connsiteY10990" fmla="*/ 350689 h 2984464"/>
              <a:gd name="connsiteX10991" fmla="*/ 3130391 w 3916489"/>
              <a:gd name="connsiteY10991" fmla="*/ 348504 h 2984464"/>
              <a:gd name="connsiteX10992" fmla="*/ 3128772 w 3916489"/>
              <a:gd name="connsiteY10992" fmla="*/ 346604 h 2984464"/>
              <a:gd name="connsiteX10993" fmla="*/ 3125343 w 3916489"/>
              <a:gd name="connsiteY10993" fmla="*/ 344230 h 2984464"/>
              <a:gd name="connsiteX10994" fmla="*/ 3119914 w 3916489"/>
              <a:gd name="connsiteY10994" fmla="*/ 337961 h 2984464"/>
              <a:gd name="connsiteX10995" fmla="*/ 3107436 w 3916489"/>
              <a:gd name="connsiteY10995" fmla="*/ 332356 h 2984464"/>
              <a:gd name="connsiteX10996" fmla="*/ 3103722 w 3916489"/>
              <a:gd name="connsiteY10996" fmla="*/ 328747 h 2984464"/>
              <a:gd name="connsiteX10997" fmla="*/ 3101721 w 3916489"/>
              <a:gd name="connsiteY10997" fmla="*/ 327512 h 2984464"/>
              <a:gd name="connsiteX10998" fmla="*/ 3100102 w 3916489"/>
              <a:gd name="connsiteY10998" fmla="*/ 328937 h 2984464"/>
              <a:gd name="connsiteX10999" fmla="*/ 3098768 w 3916489"/>
              <a:gd name="connsiteY10999" fmla="*/ 331312 h 2984464"/>
              <a:gd name="connsiteX11000" fmla="*/ 3097054 w 3916489"/>
              <a:gd name="connsiteY11000" fmla="*/ 331882 h 2984464"/>
              <a:gd name="connsiteX11001" fmla="*/ 3095244 w 3916489"/>
              <a:gd name="connsiteY11001" fmla="*/ 331217 h 2984464"/>
              <a:gd name="connsiteX11002" fmla="*/ 3093339 w 3916489"/>
              <a:gd name="connsiteY11002" fmla="*/ 329602 h 2984464"/>
              <a:gd name="connsiteX11003" fmla="*/ 3092863 w 3916489"/>
              <a:gd name="connsiteY11003" fmla="*/ 323618 h 2984464"/>
              <a:gd name="connsiteX11004" fmla="*/ 3088863 w 3916489"/>
              <a:gd name="connsiteY11004" fmla="*/ 320863 h 2984464"/>
              <a:gd name="connsiteX11005" fmla="*/ 3077718 w 3916489"/>
              <a:gd name="connsiteY11005" fmla="*/ 319438 h 2984464"/>
              <a:gd name="connsiteX11006" fmla="*/ 3076099 w 3916489"/>
              <a:gd name="connsiteY11006" fmla="*/ 318014 h 2984464"/>
              <a:gd name="connsiteX11007" fmla="*/ 3074004 w 3916489"/>
              <a:gd name="connsiteY11007" fmla="*/ 313644 h 2984464"/>
              <a:gd name="connsiteX11008" fmla="*/ 3073432 w 3916489"/>
              <a:gd name="connsiteY11008" fmla="*/ 313169 h 2984464"/>
              <a:gd name="connsiteX11009" fmla="*/ 3072670 w 3916489"/>
              <a:gd name="connsiteY11009" fmla="*/ 312979 h 2984464"/>
              <a:gd name="connsiteX11010" fmla="*/ 3070860 w 3916489"/>
              <a:gd name="connsiteY11010" fmla="*/ 311650 h 2984464"/>
              <a:gd name="connsiteX11011" fmla="*/ 3070384 w 3916489"/>
              <a:gd name="connsiteY11011" fmla="*/ 310890 h 2984464"/>
              <a:gd name="connsiteX11012" fmla="*/ 3070289 w 3916489"/>
              <a:gd name="connsiteY11012" fmla="*/ 309750 h 2984464"/>
              <a:gd name="connsiteX11013" fmla="*/ 3070670 w 3916489"/>
              <a:gd name="connsiteY11013" fmla="*/ 307850 h 2984464"/>
              <a:gd name="connsiteX11014" fmla="*/ 3069813 w 3916489"/>
              <a:gd name="connsiteY11014" fmla="*/ 306900 h 2984464"/>
              <a:gd name="connsiteX11015" fmla="*/ 3068955 w 3916489"/>
              <a:gd name="connsiteY11015" fmla="*/ 306520 h 2984464"/>
              <a:gd name="connsiteX11016" fmla="*/ 3067050 w 3916489"/>
              <a:gd name="connsiteY11016" fmla="*/ 306615 h 2984464"/>
              <a:gd name="connsiteX11017" fmla="*/ 3067241 w 3916489"/>
              <a:gd name="connsiteY11017" fmla="*/ 305760 h 2984464"/>
              <a:gd name="connsiteX11018" fmla="*/ 3067336 w 3916489"/>
              <a:gd name="connsiteY11018" fmla="*/ 305095 h 2984464"/>
              <a:gd name="connsiteX11019" fmla="*/ 3067526 w 3916489"/>
              <a:gd name="connsiteY11019" fmla="*/ 304431 h 2984464"/>
              <a:gd name="connsiteX11020" fmla="*/ 3067907 w 3916489"/>
              <a:gd name="connsiteY11020" fmla="*/ 303766 h 2984464"/>
              <a:gd name="connsiteX11021" fmla="*/ 3066193 w 3916489"/>
              <a:gd name="connsiteY11021" fmla="*/ 300916 h 2984464"/>
              <a:gd name="connsiteX11022" fmla="*/ 3062192 w 3916489"/>
              <a:gd name="connsiteY11022" fmla="*/ 299966 h 2984464"/>
              <a:gd name="connsiteX11023" fmla="*/ 3060382 w 3916489"/>
              <a:gd name="connsiteY11023" fmla="*/ 296832 h 2984464"/>
              <a:gd name="connsiteX11024" fmla="*/ 3061145 w 3916489"/>
              <a:gd name="connsiteY11024" fmla="*/ 296262 h 2984464"/>
              <a:gd name="connsiteX11025" fmla="*/ 3061811 w 3916489"/>
              <a:gd name="connsiteY11025" fmla="*/ 295977 h 2984464"/>
              <a:gd name="connsiteX11026" fmla="*/ 3062574 w 3916489"/>
              <a:gd name="connsiteY11026" fmla="*/ 296262 h 2984464"/>
              <a:gd name="connsiteX11027" fmla="*/ 3063240 w 3916489"/>
              <a:gd name="connsiteY11027" fmla="*/ 296832 h 2984464"/>
              <a:gd name="connsiteX11028" fmla="*/ 3060668 w 3916489"/>
              <a:gd name="connsiteY11028" fmla="*/ 294362 h 2984464"/>
              <a:gd name="connsiteX11029" fmla="*/ 3059239 w 3916489"/>
              <a:gd name="connsiteY11029" fmla="*/ 293792 h 2984464"/>
              <a:gd name="connsiteX11030" fmla="*/ 3058192 w 3916489"/>
              <a:gd name="connsiteY11030" fmla="*/ 294932 h 2984464"/>
              <a:gd name="connsiteX11031" fmla="*/ 3057335 w 3916489"/>
              <a:gd name="connsiteY11031" fmla="*/ 296357 h 2984464"/>
              <a:gd name="connsiteX11032" fmla="*/ 3056287 w 3916489"/>
              <a:gd name="connsiteY11032" fmla="*/ 296832 h 2984464"/>
              <a:gd name="connsiteX11033" fmla="*/ 3055144 w 3916489"/>
              <a:gd name="connsiteY11033" fmla="*/ 296547 h 2984464"/>
              <a:gd name="connsiteX11034" fmla="*/ 3054191 w 3916489"/>
              <a:gd name="connsiteY11034" fmla="*/ 295692 h 2984464"/>
              <a:gd name="connsiteX11035" fmla="*/ 3055239 w 3916489"/>
              <a:gd name="connsiteY11035" fmla="*/ 290088 h 2984464"/>
              <a:gd name="connsiteX11036" fmla="*/ 3054954 w 3916489"/>
              <a:gd name="connsiteY11036" fmla="*/ 288188 h 2984464"/>
              <a:gd name="connsiteX11037" fmla="*/ 3051524 w 3916489"/>
              <a:gd name="connsiteY11037" fmla="*/ 287048 h 2984464"/>
              <a:gd name="connsiteX11038" fmla="*/ 3035904 w 3916489"/>
              <a:gd name="connsiteY11038" fmla="*/ 276125 h 2984464"/>
              <a:gd name="connsiteX11039" fmla="*/ 3032189 w 3916489"/>
              <a:gd name="connsiteY11039" fmla="*/ 275175 h 2984464"/>
              <a:gd name="connsiteX11040" fmla="*/ 3032665 w 3916489"/>
              <a:gd name="connsiteY11040" fmla="*/ 276695 h 2984464"/>
              <a:gd name="connsiteX11041" fmla="*/ 3031617 w 3916489"/>
              <a:gd name="connsiteY11041" fmla="*/ 277739 h 2984464"/>
              <a:gd name="connsiteX11042" fmla="*/ 3030188 w 3916489"/>
              <a:gd name="connsiteY11042" fmla="*/ 278404 h 2984464"/>
              <a:gd name="connsiteX11043" fmla="*/ 3028760 w 3916489"/>
              <a:gd name="connsiteY11043" fmla="*/ 278404 h 2984464"/>
              <a:gd name="connsiteX11044" fmla="*/ 3027712 w 3916489"/>
              <a:gd name="connsiteY11044" fmla="*/ 277360 h 2984464"/>
              <a:gd name="connsiteX11045" fmla="*/ 3026664 w 3916489"/>
              <a:gd name="connsiteY11045" fmla="*/ 274320 h 2984464"/>
              <a:gd name="connsiteX11046" fmla="*/ 3025997 w 3916489"/>
              <a:gd name="connsiteY11046" fmla="*/ 273085 h 2984464"/>
              <a:gd name="connsiteX11047" fmla="*/ 3025045 w 3916489"/>
              <a:gd name="connsiteY11047" fmla="*/ 272610 h 2984464"/>
              <a:gd name="connsiteX11048" fmla="*/ 3019425 w 3916489"/>
              <a:gd name="connsiteY11048" fmla="*/ 273940 h 2984464"/>
              <a:gd name="connsiteX11049" fmla="*/ 3018377 w 3916489"/>
              <a:gd name="connsiteY11049" fmla="*/ 273370 h 2984464"/>
              <a:gd name="connsiteX11050" fmla="*/ 3017615 w 3916489"/>
              <a:gd name="connsiteY11050" fmla="*/ 272325 h 2984464"/>
              <a:gd name="connsiteX11051" fmla="*/ 3016948 w 3916489"/>
              <a:gd name="connsiteY11051" fmla="*/ 271090 h 2984464"/>
              <a:gd name="connsiteX11052" fmla="*/ 3016187 w 3916489"/>
              <a:gd name="connsiteY11052" fmla="*/ 269856 h 2984464"/>
              <a:gd name="connsiteX11053" fmla="*/ 3011424 w 3916489"/>
              <a:gd name="connsiteY11053" fmla="*/ 267386 h 2984464"/>
              <a:gd name="connsiteX11054" fmla="*/ 3008567 w 3916489"/>
              <a:gd name="connsiteY11054" fmla="*/ 266816 h 2984464"/>
              <a:gd name="connsiteX11055" fmla="*/ 3007043 w 3916489"/>
              <a:gd name="connsiteY11055" fmla="*/ 267671 h 2984464"/>
              <a:gd name="connsiteX11056" fmla="*/ 3006471 w 3916489"/>
              <a:gd name="connsiteY11056" fmla="*/ 271375 h 2984464"/>
              <a:gd name="connsiteX11057" fmla="*/ 3006852 w 3916489"/>
              <a:gd name="connsiteY11057" fmla="*/ 275080 h 2984464"/>
              <a:gd name="connsiteX11058" fmla="*/ 3007709 w 3916489"/>
              <a:gd name="connsiteY11058" fmla="*/ 278309 h 2984464"/>
              <a:gd name="connsiteX11059" fmla="*/ 3008662 w 3916489"/>
              <a:gd name="connsiteY11059" fmla="*/ 280684 h 2984464"/>
              <a:gd name="connsiteX11060" fmla="*/ 3007233 w 3916489"/>
              <a:gd name="connsiteY11060" fmla="*/ 282299 h 2984464"/>
              <a:gd name="connsiteX11061" fmla="*/ 3005900 w 3916489"/>
              <a:gd name="connsiteY11061" fmla="*/ 279829 h 2984464"/>
              <a:gd name="connsiteX11062" fmla="*/ 3003518 w 3916489"/>
              <a:gd name="connsiteY11062" fmla="*/ 270615 h 2984464"/>
              <a:gd name="connsiteX11063" fmla="*/ 3003423 w 3916489"/>
              <a:gd name="connsiteY11063" fmla="*/ 269856 h 2984464"/>
              <a:gd name="connsiteX11064" fmla="*/ 3003138 w 3916489"/>
              <a:gd name="connsiteY11064" fmla="*/ 269761 h 2984464"/>
              <a:gd name="connsiteX11065" fmla="*/ 2992660 w 3916489"/>
              <a:gd name="connsiteY11065" fmla="*/ 271660 h 2984464"/>
              <a:gd name="connsiteX11066" fmla="*/ 2991612 w 3916489"/>
              <a:gd name="connsiteY11066" fmla="*/ 270521 h 2984464"/>
              <a:gd name="connsiteX11067" fmla="*/ 2990279 w 3916489"/>
              <a:gd name="connsiteY11067" fmla="*/ 266341 h 2984464"/>
              <a:gd name="connsiteX11068" fmla="*/ 2989898 w 3916489"/>
              <a:gd name="connsiteY11068" fmla="*/ 265676 h 2984464"/>
              <a:gd name="connsiteX11069" fmla="*/ 2988945 w 3916489"/>
              <a:gd name="connsiteY11069" fmla="*/ 266341 h 2984464"/>
              <a:gd name="connsiteX11070" fmla="*/ 2988945 w 3916489"/>
              <a:gd name="connsiteY11070" fmla="*/ 267861 h 2984464"/>
              <a:gd name="connsiteX11071" fmla="*/ 2989136 w 3916489"/>
              <a:gd name="connsiteY11071" fmla="*/ 269666 h 2984464"/>
              <a:gd name="connsiteX11072" fmla="*/ 2988850 w 3916489"/>
              <a:gd name="connsiteY11072" fmla="*/ 271280 h 2984464"/>
              <a:gd name="connsiteX11073" fmla="*/ 2987993 w 3916489"/>
              <a:gd name="connsiteY11073" fmla="*/ 272230 h 2984464"/>
              <a:gd name="connsiteX11074" fmla="*/ 2981325 w 3916489"/>
              <a:gd name="connsiteY11074" fmla="*/ 272990 h 2984464"/>
              <a:gd name="connsiteX11075" fmla="*/ 2979992 w 3916489"/>
              <a:gd name="connsiteY11075" fmla="*/ 272610 h 2984464"/>
              <a:gd name="connsiteX11076" fmla="*/ 2976658 w 3916489"/>
              <a:gd name="connsiteY11076" fmla="*/ 269856 h 2984464"/>
              <a:gd name="connsiteX11077" fmla="*/ 2974657 w 3916489"/>
              <a:gd name="connsiteY11077" fmla="*/ 270141 h 2984464"/>
              <a:gd name="connsiteX11078" fmla="*/ 2970943 w 3916489"/>
              <a:gd name="connsiteY11078" fmla="*/ 273180 h 2984464"/>
              <a:gd name="connsiteX11079" fmla="*/ 2969038 w 3916489"/>
              <a:gd name="connsiteY11079" fmla="*/ 273940 h 2984464"/>
              <a:gd name="connsiteX11080" fmla="*/ 2966657 w 3916489"/>
              <a:gd name="connsiteY11080" fmla="*/ 273275 h 2984464"/>
              <a:gd name="connsiteX11081" fmla="*/ 2965418 w 3916489"/>
              <a:gd name="connsiteY11081" fmla="*/ 273370 h 2984464"/>
              <a:gd name="connsiteX11082" fmla="*/ 2964847 w 3916489"/>
              <a:gd name="connsiteY11082" fmla="*/ 274605 h 2984464"/>
              <a:gd name="connsiteX11083" fmla="*/ 2964466 w 3916489"/>
              <a:gd name="connsiteY11083" fmla="*/ 276790 h 2984464"/>
              <a:gd name="connsiteX11084" fmla="*/ 2963609 w 3916489"/>
              <a:gd name="connsiteY11084" fmla="*/ 276885 h 2984464"/>
              <a:gd name="connsiteX11085" fmla="*/ 2961990 w 3916489"/>
              <a:gd name="connsiteY11085" fmla="*/ 275365 h 2984464"/>
              <a:gd name="connsiteX11086" fmla="*/ 2961513 w 3916489"/>
              <a:gd name="connsiteY11086" fmla="*/ 275270 h 2984464"/>
              <a:gd name="connsiteX11087" fmla="*/ 2960656 w 3916489"/>
              <a:gd name="connsiteY11087" fmla="*/ 275555 h 2984464"/>
              <a:gd name="connsiteX11088" fmla="*/ 2960180 w 3916489"/>
              <a:gd name="connsiteY11088" fmla="*/ 275365 h 2984464"/>
              <a:gd name="connsiteX11089" fmla="*/ 2958846 w 3916489"/>
              <a:gd name="connsiteY11089" fmla="*/ 273275 h 2984464"/>
              <a:gd name="connsiteX11090" fmla="*/ 2957799 w 3916489"/>
              <a:gd name="connsiteY11090" fmla="*/ 272610 h 2984464"/>
              <a:gd name="connsiteX11091" fmla="*/ 2954560 w 3916489"/>
              <a:gd name="connsiteY11091" fmla="*/ 273940 h 2984464"/>
              <a:gd name="connsiteX11092" fmla="*/ 2955036 w 3916489"/>
              <a:gd name="connsiteY11092" fmla="*/ 276410 h 2984464"/>
              <a:gd name="connsiteX11093" fmla="*/ 2955703 w 3916489"/>
              <a:gd name="connsiteY11093" fmla="*/ 278119 h 2984464"/>
              <a:gd name="connsiteX11094" fmla="*/ 2957322 w 3916489"/>
              <a:gd name="connsiteY11094" fmla="*/ 280779 h 2984464"/>
              <a:gd name="connsiteX11095" fmla="*/ 2955989 w 3916489"/>
              <a:gd name="connsiteY11095" fmla="*/ 287998 h 2984464"/>
              <a:gd name="connsiteX11096" fmla="*/ 2955036 w 3916489"/>
              <a:gd name="connsiteY11096" fmla="*/ 291323 h 2984464"/>
              <a:gd name="connsiteX11097" fmla="*/ 2954084 w 3916489"/>
              <a:gd name="connsiteY11097" fmla="*/ 293127 h 2984464"/>
              <a:gd name="connsiteX11098" fmla="*/ 2954179 w 3916489"/>
              <a:gd name="connsiteY11098" fmla="*/ 290183 h 2984464"/>
              <a:gd name="connsiteX11099" fmla="*/ 2954274 w 3916489"/>
              <a:gd name="connsiteY11099" fmla="*/ 289043 h 2984464"/>
              <a:gd name="connsiteX11100" fmla="*/ 2954560 w 3916489"/>
              <a:gd name="connsiteY11100" fmla="*/ 287713 h 2984464"/>
              <a:gd name="connsiteX11101" fmla="*/ 2954179 w 3916489"/>
              <a:gd name="connsiteY11101" fmla="*/ 286098 h 2984464"/>
              <a:gd name="connsiteX11102" fmla="*/ 2954084 w 3916489"/>
              <a:gd name="connsiteY11102" fmla="*/ 284958 h 2984464"/>
              <a:gd name="connsiteX11103" fmla="*/ 2954179 w 3916489"/>
              <a:gd name="connsiteY11103" fmla="*/ 283819 h 2984464"/>
              <a:gd name="connsiteX11104" fmla="*/ 2954560 w 3916489"/>
              <a:gd name="connsiteY11104" fmla="*/ 282299 h 2984464"/>
              <a:gd name="connsiteX11105" fmla="*/ 2953512 w 3916489"/>
              <a:gd name="connsiteY11105" fmla="*/ 280019 h 2984464"/>
              <a:gd name="connsiteX11106" fmla="*/ 2951702 w 3916489"/>
              <a:gd name="connsiteY11106" fmla="*/ 278214 h 2984464"/>
              <a:gd name="connsiteX11107" fmla="*/ 2950083 w 3916489"/>
              <a:gd name="connsiteY11107" fmla="*/ 277549 h 2984464"/>
              <a:gd name="connsiteX11108" fmla="*/ 2949321 w 3916489"/>
              <a:gd name="connsiteY11108" fmla="*/ 278784 h 2984464"/>
              <a:gd name="connsiteX11109" fmla="*/ 2948369 w 3916489"/>
              <a:gd name="connsiteY11109" fmla="*/ 281349 h 2984464"/>
              <a:gd name="connsiteX11110" fmla="*/ 2946178 w 3916489"/>
              <a:gd name="connsiteY11110" fmla="*/ 282299 h 2984464"/>
              <a:gd name="connsiteX11111" fmla="*/ 2932557 w 3916489"/>
              <a:gd name="connsiteY11111" fmla="*/ 282204 h 2984464"/>
              <a:gd name="connsiteX11112" fmla="*/ 2924175 w 3916489"/>
              <a:gd name="connsiteY11112" fmla="*/ 287048 h 2984464"/>
              <a:gd name="connsiteX11113" fmla="*/ 2920365 w 3916489"/>
              <a:gd name="connsiteY11113" fmla="*/ 293127 h 2984464"/>
              <a:gd name="connsiteX11114" fmla="*/ 2918651 w 3916489"/>
              <a:gd name="connsiteY11114" fmla="*/ 294457 h 2984464"/>
              <a:gd name="connsiteX11115" fmla="*/ 2910745 w 3916489"/>
              <a:gd name="connsiteY11115" fmla="*/ 295787 h 2984464"/>
              <a:gd name="connsiteX11116" fmla="*/ 2902648 w 3916489"/>
              <a:gd name="connsiteY11116" fmla="*/ 293697 h 2984464"/>
              <a:gd name="connsiteX11117" fmla="*/ 2899506 w 3916489"/>
              <a:gd name="connsiteY11117" fmla="*/ 291417 h 2984464"/>
              <a:gd name="connsiteX11118" fmla="*/ 2898457 w 3916489"/>
              <a:gd name="connsiteY11118" fmla="*/ 291987 h 2984464"/>
              <a:gd name="connsiteX11119" fmla="*/ 2894743 w 3916489"/>
              <a:gd name="connsiteY11119" fmla="*/ 295407 h 2984464"/>
              <a:gd name="connsiteX11120" fmla="*/ 2880170 w 3916489"/>
              <a:gd name="connsiteY11120" fmla="*/ 290373 h 2984464"/>
              <a:gd name="connsiteX11121" fmla="*/ 2871883 w 3916489"/>
              <a:gd name="connsiteY11121" fmla="*/ 292367 h 2984464"/>
              <a:gd name="connsiteX11122" fmla="*/ 2870073 w 3916489"/>
              <a:gd name="connsiteY11122" fmla="*/ 291038 h 2984464"/>
              <a:gd name="connsiteX11123" fmla="*/ 2874550 w 3916489"/>
              <a:gd name="connsiteY11123" fmla="*/ 284863 h 2984464"/>
              <a:gd name="connsiteX11124" fmla="*/ 2875979 w 3916489"/>
              <a:gd name="connsiteY11124" fmla="*/ 283629 h 2984464"/>
              <a:gd name="connsiteX11125" fmla="*/ 2875979 w 3916489"/>
              <a:gd name="connsiteY11125" fmla="*/ 282299 h 2984464"/>
              <a:gd name="connsiteX11126" fmla="*/ 2867501 w 3916489"/>
              <a:gd name="connsiteY11126" fmla="*/ 285053 h 2984464"/>
              <a:gd name="connsiteX11127" fmla="*/ 2865501 w 3916489"/>
              <a:gd name="connsiteY11127" fmla="*/ 284388 h 2984464"/>
              <a:gd name="connsiteX11128" fmla="*/ 2861501 w 3916489"/>
              <a:gd name="connsiteY11128" fmla="*/ 281539 h 2984464"/>
              <a:gd name="connsiteX11129" fmla="*/ 2859596 w 3916489"/>
              <a:gd name="connsiteY11129" fmla="*/ 280874 h 2984464"/>
              <a:gd name="connsiteX11130" fmla="*/ 2858453 w 3916489"/>
              <a:gd name="connsiteY11130" fmla="*/ 279639 h 2984464"/>
              <a:gd name="connsiteX11131" fmla="*/ 2856452 w 3916489"/>
              <a:gd name="connsiteY11131" fmla="*/ 274035 h 2984464"/>
              <a:gd name="connsiteX11132" fmla="*/ 2855119 w 3916489"/>
              <a:gd name="connsiteY11132" fmla="*/ 272705 h 2984464"/>
              <a:gd name="connsiteX11133" fmla="*/ 2853214 w 3916489"/>
              <a:gd name="connsiteY11133" fmla="*/ 272705 h 2984464"/>
              <a:gd name="connsiteX11134" fmla="*/ 2852452 w 3916489"/>
              <a:gd name="connsiteY11134" fmla="*/ 273085 h 2984464"/>
              <a:gd name="connsiteX11135" fmla="*/ 2851499 w 3916489"/>
              <a:gd name="connsiteY11135" fmla="*/ 274035 h 2984464"/>
              <a:gd name="connsiteX11136" fmla="*/ 2850452 w 3916489"/>
              <a:gd name="connsiteY11136" fmla="*/ 276125 h 2984464"/>
              <a:gd name="connsiteX11137" fmla="*/ 2849785 w 3916489"/>
              <a:gd name="connsiteY11137" fmla="*/ 276885 h 2984464"/>
              <a:gd name="connsiteX11138" fmla="*/ 2848737 w 3916489"/>
              <a:gd name="connsiteY11138" fmla="*/ 276885 h 2984464"/>
              <a:gd name="connsiteX11139" fmla="*/ 2849689 w 3916489"/>
              <a:gd name="connsiteY11139" fmla="*/ 274985 h 2984464"/>
              <a:gd name="connsiteX11140" fmla="*/ 2848737 w 3916489"/>
              <a:gd name="connsiteY11140" fmla="*/ 273370 h 2984464"/>
              <a:gd name="connsiteX11141" fmla="*/ 2845880 w 3916489"/>
              <a:gd name="connsiteY11141" fmla="*/ 271375 h 2984464"/>
              <a:gd name="connsiteX11142" fmla="*/ 2841879 w 3916489"/>
              <a:gd name="connsiteY11142" fmla="*/ 266531 h 2984464"/>
              <a:gd name="connsiteX11143" fmla="*/ 2837974 w 3916489"/>
              <a:gd name="connsiteY11143" fmla="*/ 264346 h 2984464"/>
              <a:gd name="connsiteX11144" fmla="*/ 2833211 w 3916489"/>
              <a:gd name="connsiteY11144" fmla="*/ 257697 h 2984464"/>
              <a:gd name="connsiteX11145" fmla="*/ 2830544 w 3916489"/>
              <a:gd name="connsiteY11145" fmla="*/ 256178 h 2984464"/>
              <a:gd name="connsiteX11146" fmla="*/ 2831021 w 3916489"/>
              <a:gd name="connsiteY11146" fmla="*/ 260642 h 2984464"/>
              <a:gd name="connsiteX11147" fmla="*/ 2829878 w 3916489"/>
              <a:gd name="connsiteY11147" fmla="*/ 260737 h 2984464"/>
              <a:gd name="connsiteX11148" fmla="*/ 2827211 w 3916489"/>
              <a:gd name="connsiteY11148" fmla="*/ 257697 h 2984464"/>
              <a:gd name="connsiteX11149" fmla="*/ 2826449 w 3916489"/>
              <a:gd name="connsiteY11149" fmla="*/ 257982 h 2984464"/>
              <a:gd name="connsiteX11150" fmla="*/ 2824544 w 3916489"/>
              <a:gd name="connsiteY11150" fmla="*/ 259882 h 2984464"/>
              <a:gd name="connsiteX11151" fmla="*/ 2823496 w 3916489"/>
              <a:gd name="connsiteY11151" fmla="*/ 260547 h 2984464"/>
              <a:gd name="connsiteX11152" fmla="*/ 2816733 w 3916489"/>
              <a:gd name="connsiteY11152" fmla="*/ 260167 h 2984464"/>
              <a:gd name="connsiteX11153" fmla="*/ 2806637 w 3916489"/>
              <a:gd name="connsiteY11153" fmla="*/ 254088 h 2984464"/>
              <a:gd name="connsiteX11154" fmla="*/ 2792825 w 3916489"/>
              <a:gd name="connsiteY11154" fmla="*/ 254848 h 2984464"/>
              <a:gd name="connsiteX11155" fmla="*/ 2771775 w 3916489"/>
              <a:gd name="connsiteY11155" fmla="*/ 252853 h 2984464"/>
              <a:gd name="connsiteX11156" fmla="*/ 2764441 w 3916489"/>
              <a:gd name="connsiteY11156" fmla="*/ 252568 h 2984464"/>
              <a:gd name="connsiteX11157" fmla="*/ 2762536 w 3916489"/>
              <a:gd name="connsiteY11157" fmla="*/ 253233 h 2984464"/>
              <a:gd name="connsiteX11158" fmla="*/ 2762250 w 3916489"/>
              <a:gd name="connsiteY11158" fmla="*/ 256273 h 2984464"/>
              <a:gd name="connsiteX11159" fmla="*/ 2745677 w 3916489"/>
              <a:gd name="connsiteY11159" fmla="*/ 257792 h 2984464"/>
              <a:gd name="connsiteX11160" fmla="*/ 2740724 w 3916489"/>
              <a:gd name="connsiteY11160" fmla="*/ 256273 h 2984464"/>
              <a:gd name="connsiteX11161" fmla="*/ 2740343 w 3916489"/>
              <a:gd name="connsiteY11161" fmla="*/ 255798 h 2984464"/>
              <a:gd name="connsiteX11162" fmla="*/ 2739581 w 3916489"/>
              <a:gd name="connsiteY11162" fmla="*/ 254088 h 2984464"/>
              <a:gd name="connsiteX11163" fmla="*/ 2739200 w 3916489"/>
              <a:gd name="connsiteY11163" fmla="*/ 253518 h 2984464"/>
              <a:gd name="connsiteX11164" fmla="*/ 2738914 w 3916489"/>
              <a:gd name="connsiteY11164" fmla="*/ 253708 h 2984464"/>
              <a:gd name="connsiteX11165" fmla="*/ 2738247 w 3916489"/>
              <a:gd name="connsiteY11165" fmla="*/ 254848 h 2984464"/>
              <a:gd name="connsiteX11166" fmla="*/ 2737866 w 3916489"/>
              <a:gd name="connsiteY11166" fmla="*/ 255038 h 2984464"/>
              <a:gd name="connsiteX11167" fmla="*/ 2725579 w 3916489"/>
              <a:gd name="connsiteY11167" fmla="*/ 250763 h 2984464"/>
              <a:gd name="connsiteX11168" fmla="*/ 2707672 w 3916489"/>
              <a:gd name="connsiteY11168" fmla="*/ 248769 h 2984464"/>
              <a:gd name="connsiteX11169" fmla="*/ 2700624 w 3916489"/>
              <a:gd name="connsiteY11169" fmla="*/ 245634 h 2984464"/>
              <a:gd name="connsiteX11170" fmla="*/ 2699004 w 3916489"/>
              <a:gd name="connsiteY11170" fmla="*/ 243924 h 2984464"/>
              <a:gd name="connsiteX11171" fmla="*/ 2699480 w 3916489"/>
              <a:gd name="connsiteY11171" fmla="*/ 242974 h 2984464"/>
              <a:gd name="connsiteX11172" fmla="*/ 2699766 w 3916489"/>
              <a:gd name="connsiteY11172" fmla="*/ 241930 h 2984464"/>
              <a:gd name="connsiteX11173" fmla="*/ 2700338 w 3916489"/>
              <a:gd name="connsiteY11173" fmla="*/ 239745 h 2984464"/>
              <a:gd name="connsiteX11174" fmla="*/ 2699861 w 3916489"/>
              <a:gd name="connsiteY11174" fmla="*/ 238795 h 2984464"/>
              <a:gd name="connsiteX11175" fmla="*/ 2699290 w 3916489"/>
              <a:gd name="connsiteY11175" fmla="*/ 238035 h 2984464"/>
              <a:gd name="connsiteX11176" fmla="*/ 2698718 w 3916489"/>
              <a:gd name="connsiteY11176" fmla="*/ 237465 h 2984464"/>
              <a:gd name="connsiteX11177" fmla="*/ 2698052 w 3916489"/>
              <a:gd name="connsiteY11177" fmla="*/ 237085 h 2984464"/>
              <a:gd name="connsiteX11178" fmla="*/ 2698528 w 3916489"/>
              <a:gd name="connsiteY11178" fmla="*/ 234711 h 2984464"/>
              <a:gd name="connsiteX11179" fmla="*/ 2698909 w 3916489"/>
              <a:gd name="connsiteY11179" fmla="*/ 233761 h 2984464"/>
              <a:gd name="connsiteX11180" fmla="*/ 2699480 w 3916489"/>
              <a:gd name="connsiteY11180" fmla="*/ 232906 h 2984464"/>
              <a:gd name="connsiteX11181" fmla="*/ 2698052 w 3916489"/>
              <a:gd name="connsiteY11181" fmla="*/ 230816 h 2984464"/>
              <a:gd name="connsiteX11182" fmla="*/ 2696528 w 3916489"/>
              <a:gd name="connsiteY11182" fmla="*/ 229392 h 2984464"/>
              <a:gd name="connsiteX11183" fmla="*/ 2694908 w 3916489"/>
              <a:gd name="connsiteY11183" fmla="*/ 228632 h 2984464"/>
              <a:gd name="connsiteX11184" fmla="*/ 2693384 w 3916489"/>
              <a:gd name="connsiteY11184" fmla="*/ 228442 h 2984464"/>
              <a:gd name="connsiteX11185" fmla="*/ 2688336 w 3916489"/>
              <a:gd name="connsiteY11185" fmla="*/ 230626 h 2984464"/>
              <a:gd name="connsiteX11186" fmla="*/ 2686812 w 3916489"/>
              <a:gd name="connsiteY11186" fmla="*/ 229961 h 2984464"/>
              <a:gd name="connsiteX11187" fmla="*/ 2687288 w 3916489"/>
              <a:gd name="connsiteY11187" fmla="*/ 228442 h 2984464"/>
              <a:gd name="connsiteX11188" fmla="*/ 2686145 w 3916489"/>
              <a:gd name="connsiteY11188" fmla="*/ 227207 h 2984464"/>
              <a:gd name="connsiteX11189" fmla="*/ 2685098 w 3916489"/>
              <a:gd name="connsiteY11189" fmla="*/ 227492 h 2984464"/>
              <a:gd name="connsiteX11190" fmla="*/ 2684050 w 3916489"/>
              <a:gd name="connsiteY11190" fmla="*/ 228252 h 2984464"/>
              <a:gd name="connsiteX11191" fmla="*/ 2683002 w 3916489"/>
              <a:gd name="connsiteY11191" fmla="*/ 228442 h 2984464"/>
              <a:gd name="connsiteX11192" fmla="*/ 2682050 w 3916489"/>
              <a:gd name="connsiteY11192" fmla="*/ 227967 h 2984464"/>
              <a:gd name="connsiteX11193" fmla="*/ 2681192 w 3916489"/>
              <a:gd name="connsiteY11193" fmla="*/ 227112 h 2984464"/>
              <a:gd name="connsiteX11194" fmla="*/ 2677478 w 3916489"/>
              <a:gd name="connsiteY11194" fmla="*/ 221128 h 2984464"/>
              <a:gd name="connsiteX11195" fmla="*/ 2675287 w 3916489"/>
              <a:gd name="connsiteY11195" fmla="*/ 219513 h 2984464"/>
              <a:gd name="connsiteX11196" fmla="*/ 2670334 w 3916489"/>
              <a:gd name="connsiteY11196" fmla="*/ 218943 h 2984464"/>
              <a:gd name="connsiteX11197" fmla="*/ 2668048 w 3916489"/>
              <a:gd name="connsiteY11197" fmla="*/ 219893 h 2984464"/>
              <a:gd name="connsiteX11198" fmla="*/ 2662333 w 3916489"/>
              <a:gd name="connsiteY11198" fmla="*/ 227207 h 2984464"/>
              <a:gd name="connsiteX11199" fmla="*/ 2659571 w 3916489"/>
              <a:gd name="connsiteY11199" fmla="*/ 228442 h 2984464"/>
              <a:gd name="connsiteX11200" fmla="*/ 2650617 w 3916489"/>
              <a:gd name="connsiteY11200" fmla="*/ 227207 h 2984464"/>
              <a:gd name="connsiteX11201" fmla="*/ 2651379 w 3916489"/>
              <a:gd name="connsiteY11201" fmla="*/ 222837 h 2984464"/>
              <a:gd name="connsiteX11202" fmla="*/ 2651189 w 3916489"/>
              <a:gd name="connsiteY11202" fmla="*/ 219418 h 2984464"/>
              <a:gd name="connsiteX11203" fmla="*/ 2650236 w 3916489"/>
              <a:gd name="connsiteY11203" fmla="*/ 216853 h 2984464"/>
              <a:gd name="connsiteX11204" fmla="*/ 2647950 w 3916489"/>
              <a:gd name="connsiteY11204" fmla="*/ 213814 h 2984464"/>
              <a:gd name="connsiteX11205" fmla="*/ 2645474 w 3916489"/>
              <a:gd name="connsiteY11205" fmla="*/ 211819 h 2984464"/>
              <a:gd name="connsiteX11206" fmla="*/ 2641759 w 3916489"/>
              <a:gd name="connsiteY11206" fmla="*/ 210679 h 2984464"/>
              <a:gd name="connsiteX11207" fmla="*/ 2640997 w 3916489"/>
              <a:gd name="connsiteY11207" fmla="*/ 209729 h 2984464"/>
              <a:gd name="connsiteX11208" fmla="*/ 2638997 w 3916489"/>
              <a:gd name="connsiteY11208" fmla="*/ 206500 h 2984464"/>
              <a:gd name="connsiteX11209" fmla="*/ 2636330 w 3916489"/>
              <a:gd name="connsiteY11209" fmla="*/ 206120 h 2984464"/>
              <a:gd name="connsiteX11210" fmla="*/ 2631186 w 3916489"/>
              <a:gd name="connsiteY11210" fmla="*/ 207640 h 2984464"/>
              <a:gd name="connsiteX11211" fmla="*/ 2629186 w 3916489"/>
              <a:gd name="connsiteY11211" fmla="*/ 206880 h 2984464"/>
              <a:gd name="connsiteX11212" fmla="*/ 2623947 w 3916489"/>
              <a:gd name="connsiteY11212" fmla="*/ 202131 h 2984464"/>
              <a:gd name="connsiteX11213" fmla="*/ 2622995 w 3916489"/>
              <a:gd name="connsiteY11213" fmla="*/ 202415 h 2984464"/>
              <a:gd name="connsiteX11214" fmla="*/ 2620709 w 3916489"/>
              <a:gd name="connsiteY11214" fmla="*/ 204980 h 2984464"/>
              <a:gd name="connsiteX11215" fmla="*/ 2619756 w 3916489"/>
              <a:gd name="connsiteY11215" fmla="*/ 204695 h 2984464"/>
              <a:gd name="connsiteX11216" fmla="*/ 2619185 w 3916489"/>
              <a:gd name="connsiteY11216" fmla="*/ 203935 h 2984464"/>
              <a:gd name="connsiteX11217" fmla="*/ 2618708 w 3916489"/>
              <a:gd name="connsiteY11217" fmla="*/ 202605 h 2984464"/>
              <a:gd name="connsiteX11218" fmla="*/ 2617756 w 3916489"/>
              <a:gd name="connsiteY11218" fmla="*/ 200706 h 2984464"/>
              <a:gd name="connsiteX11219" fmla="*/ 2616137 w 3916489"/>
              <a:gd name="connsiteY11219" fmla="*/ 198521 h 2984464"/>
              <a:gd name="connsiteX11220" fmla="*/ 2614232 w 3916489"/>
              <a:gd name="connsiteY11220" fmla="*/ 196716 h 2984464"/>
              <a:gd name="connsiteX11221" fmla="*/ 2593753 w 3916489"/>
              <a:gd name="connsiteY11221" fmla="*/ 188262 h 2984464"/>
              <a:gd name="connsiteX11222" fmla="*/ 2592134 w 3916489"/>
              <a:gd name="connsiteY11222" fmla="*/ 189592 h 2984464"/>
              <a:gd name="connsiteX11223" fmla="*/ 2593086 w 3916489"/>
              <a:gd name="connsiteY11223" fmla="*/ 190922 h 2984464"/>
              <a:gd name="connsiteX11224" fmla="*/ 2591086 w 3916489"/>
              <a:gd name="connsiteY11224" fmla="*/ 192727 h 2984464"/>
              <a:gd name="connsiteX11225" fmla="*/ 2583752 w 3916489"/>
              <a:gd name="connsiteY11225" fmla="*/ 190922 h 2984464"/>
              <a:gd name="connsiteX11226" fmla="*/ 2584323 w 3916489"/>
              <a:gd name="connsiteY11226" fmla="*/ 190732 h 2984464"/>
              <a:gd name="connsiteX11227" fmla="*/ 2584799 w 3916489"/>
              <a:gd name="connsiteY11227" fmla="*/ 190352 h 2984464"/>
              <a:gd name="connsiteX11228" fmla="*/ 2585180 w 3916489"/>
              <a:gd name="connsiteY11228" fmla="*/ 189497 h 2984464"/>
              <a:gd name="connsiteX11229" fmla="*/ 2585561 w 3916489"/>
              <a:gd name="connsiteY11229" fmla="*/ 188168 h 2984464"/>
              <a:gd name="connsiteX11230" fmla="*/ 2583847 w 3916489"/>
              <a:gd name="connsiteY11230" fmla="*/ 185698 h 2984464"/>
              <a:gd name="connsiteX11231" fmla="*/ 2582132 w 3916489"/>
              <a:gd name="connsiteY11231" fmla="*/ 185793 h 2984464"/>
              <a:gd name="connsiteX11232" fmla="*/ 2578513 w 3916489"/>
              <a:gd name="connsiteY11232" fmla="*/ 188262 h 2984464"/>
              <a:gd name="connsiteX11233" fmla="*/ 2567750 w 3916489"/>
              <a:gd name="connsiteY11233" fmla="*/ 188262 h 2984464"/>
              <a:gd name="connsiteX11234" fmla="*/ 2563654 w 3916489"/>
              <a:gd name="connsiteY11234" fmla="*/ 190827 h 2984464"/>
              <a:gd name="connsiteX11235" fmla="*/ 2561749 w 3916489"/>
              <a:gd name="connsiteY11235" fmla="*/ 191207 h 2984464"/>
              <a:gd name="connsiteX11236" fmla="*/ 2557844 w 3916489"/>
              <a:gd name="connsiteY11236" fmla="*/ 187978 h 2984464"/>
              <a:gd name="connsiteX11237" fmla="*/ 2556415 w 3916489"/>
              <a:gd name="connsiteY11237" fmla="*/ 187788 h 2984464"/>
              <a:gd name="connsiteX11238" fmla="*/ 2540699 w 3916489"/>
              <a:gd name="connsiteY11238" fmla="*/ 202035 h 2984464"/>
              <a:gd name="connsiteX11239" fmla="*/ 2531555 w 3916489"/>
              <a:gd name="connsiteY11239" fmla="*/ 202225 h 2984464"/>
              <a:gd name="connsiteX11240" fmla="*/ 2522601 w 3916489"/>
              <a:gd name="connsiteY11240" fmla="*/ 207545 h 2984464"/>
              <a:gd name="connsiteX11241" fmla="*/ 2520315 w 3916489"/>
              <a:gd name="connsiteY11241" fmla="*/ 207830 h 2984464"/>
              <a:gd name="connsiteX11242" fmla="*/ 2520315 w 3916489"/>
              <a:gd name="connsiteY11242" fmla="*/ 206405 h 2984464"/>
              <a:gd name="connsiteX11243" fmla="*/ 2523554 w 3916489"/>
              <a:gd name="connsiteY11243" fmla="*/ 197096 h 2984464"/>
              <a:gd name="connsiteX11244" fmla="*/ 2524030 w 3916489"/>
              <a:gd name="connsiteY11244" fmla="*/ 194627 h 2984464"/>
              <a:gd name="connsiteX11245" fmla="*/ 2522887 w 3916489"/>
              <a:gd name="connsiteY11245" fmla="*/ 191112 h 2984464"/>
              <a:gd name="connsiteX11246" fmla="*/ 2520125 w 3916489"/>
              <a:gd name="connsiteY11246" fmla="*/ 192157 h 2984464"/>
              <a:gd name="connsiteX11247" fmla="*/ 2517077 w 3916489"/>
              <a:gd name="connsiteY11247" fmla="*/ 194627 h 2984464"/>
              <a:gd name="connsiteX11248" fmla="*/ 2515076 w 3916489"/>
              <a:gd name="connsiteY11248" fmla="*/ 195292 h 2984464"/>
              <a:gd name="connsiteX11249" fmla="*/ 2514410 w 3916489"/>
              <a:gd name="connsiteY11249" fmla="*/ 193677 h 2984464"/>
              <a:gd name="connsiteX11250" fmla="*/ 2514124 w 3916489"/>
              <a:gd name="connsiteY11250" fmla="*/ 191682 h 2984464"/>
              <a:gd name="connsiteX11251" fmla="*/ 2513743 w 3916489"/>
              <a:gd name="connsiteY11251" fmla="*/ 189687 h 2984464"/>
              <a:gd name="connsiteX11252" fmla="*/ 2512790 w 3916489"/>
              <a:gd name="connsiteY11252" fmla="*/ 188262 h 2984464"/>
              <a:gd name="connsiteX11253" fmla="*/ 2511838 w 3916489"/>
              <a:gd name="connsiteY11253" fmla="*/ 188072 h 2984464"/>
              <a:gd name="connsiteX11254" fmla="*/ 2509933 w 3916489"/>
              <a:gd name="connsiteY11254" fmla="*/ 189402 h 2984464"/>
              <a:gd name="connsiteX11255" fmla="*/ 2508980 w 3916489"/>
              <a:gd name="connsiteY11255" fmla="*/ 189782 h 2984464"/>
              <a:gd name="connsiteX11256" fmla="*/ 2508409 w 3916489"/>
              <a:gd name="connsiteY11256" fmla="*/ 189497 h 2984464"/>
              <a:gd name="connsiteX11257" fmla="*/ 2507075 w 3916489"/>
              <a:gd name="connsiteY11257" fmla="*/ 188452 h 2984464"/>
              <a:gd name="connsiteX11258" fmla="*/ 2506409 w 3916489"/>
              <a:gd name="connsiteY11258" fmla="*/ 188262 h 2984464"/>
              <a:gd name="connsiteX11259" fmla="*/ 2494502 w 3916489"/>
              <a:gd name="connsiteY11259" fmla="*/ 189782 h 2984464"/>
              <a:gd name="connsiteX11260" fmla="*/ 2494979 w 3916489"/>
              <a:gd name="connsiteY11260" fmla="*/ 192062 h 2984464"/>
              <a:gd name="connsiteX11261" fmla="*/ 2495836 w 3916489"/>
              <a:gd name="connsiteY11261" fmla="*/ 193582 h 2984464"/>
              <a:gd name="connsiteX11262" fmla="*/ 2497836 w 3916489"/>
              <a:gd name="connsiteY11262" fmla="*/ 195292 h 2984464"/>
              <a:gd name="connsiteX11263" fmla="*/ 2496407 w 3916489"/>
              <a:gd name="connsiteY11263" fmla="*/ 196241 h 2984464"/>
              <a:gd name="connsiteX11264" fmla="*/ 2493169 w 3916489"/>
              <a:gd name="connsiteY11264" fmla="*/ 194437 h 2984464"/>
              <a:gd name="connsiteX11265" fmla="*/ 2491645 w 3916489"/>
              <a:gd name="connsiteY11265" fmla="*/ 194057 h 2984464"/>
              <a:gd name="connsiteX11266" fmla="*/ 2491264 w 3916489"/>
              <a:gd name="connsiteY11266" fmla="*/ 194437 h 2984464"/>
              <a:gd name="connsiteX11267" fmla="*/ 2490311 w 3916489"/>
              <a:gd name="connsiteY11267" fmla="*/ 196146 h 2984464"/>
              <a:gd name="connsiteX11268" fmla="*/ 2489835 w 3916489"/>
              <a:gd name="connsiteY11268" fmla="*/ 196716 h 2984464"/>
              <a:gd name="connsiteX11269" fmla="*/ 2483834 w 3916489"/>
              <a:gd name="connsiteY11269" fmla="*/ 196716 h 2984464"/>
              <a:gd name="connsiteX11270" fmla="*/ 2483263 w 3916489"/>
              <a:gd name="connsiteY11270" fmla="*/ 197286 h 2984464"/>
              <a:gd name="connsiteX11271" fmla="*/ 2482310 w 3916489"/>
              <a:gd name="connsiteY11271" fmla="*/ 199091 h 2984464"/>
              <a:gd name="connsiteX11272" fmla="*/ 2481929 w 3916489"/>
              <a:gd name="connsiteY11272" fmla="*/ 199566 h 2984464"/>
              <a:gd name="connsiteX11273" fmla="*/ 2468404 w 3916489"/>
              <a:gd name="connsiteY11273" fmla="*/ 201086 h 2984464"/>
              <a:gd name="connsiteX11274" fmla="*/ 2466690 w 3916489"/>
              <a:gd name="connsiteY11274" fmla="*/ 202700 h 2984464"/>
              <a:gd name="connsiteX11275" fmla="*/ 2466308 w 3916489"/>
              <a:gd name="connsiteY11275" fmla="*/ 206405 h 2984464"/>
              <a:gd name="connsiteX11276" fmla="*/ 2466975 w 3916489"/>
              <a:gd name="connsiteY11276" fmla="*/ 210584 h 2984464"/>
              <a:gd name="connsiteX11277" fmla="*/ 2468499 w 3916489"/>
              <a:gd name="connsiteY11277" fmla="*/ 213529 h 2984464"/>
              <a:gd name="connsiteX11278" fmla="*/ 2468499 w 3916489"/>
              <a:gd name="connsiteY11278" fmla="*/ 215049 h 2984464"/>
              <a:gd name="connsiteX11279" fmla="*/ 2465451 w 3916489"/>
              <a:gd name="connsiteY11279" fmla="*/ 215903 h 2984464"/>
              <a:gd name="connsiteX11280" fmla="*/ 2464022 w 3916489"/>
              <a:gd name="connsiteY11280" fmla="*/ 215144 h 2984464"/>
              <a:gd name="connsiteX11281" fmla="*/ 2461641 w 3916489"/>
              <a:gd name="connsiteY11281" fmla="*/ 210964 h 2984464"/>
              <a:gd name="connsiteX11282" fmla="*/ 2459069 w 3916489"/>
              <a:gd name="connsiteY11282" fmla="*/ 209064 h 2984464"/>
              <a:gd name="connsiteX11283" fmla="*/ 2458022 w 3916489"/>
              <a:gd name="connsiteY11283" fmla="*/ 207260 h 2984464"/>
              <a:gd name="connsiteX11284" fmla="*/ 2456593 w 3916489"/>
              <a:gd name="connsiteY11284" fmla="*/ 205550 h 2984464"/>
              <a:gd name="connsiteX11285" fmla="*/ 2452783 w 3916489"/>
              <a:gd name="connsiteY11285" fmla="*/ 205455 h 2984464"/>
              <a:gd name="connsiteX11286" fmla="*/ 2449640 w 3916489"/>
              <a:gd name="connsiteY11286" fmla="*/ 202985 h 2984464"/>
              <a:gd name="connsiteX11287" fmla="*/ 2430399 w 3916489"/>
              <a:gd name="connsiteY11287" fmla="*/ 203650 h 2984464"/>
              <a:gd name="connsiteX11288" fmla="*/ 2413826 w 3916489"/>
              <a:gd name="connsiteY11288" fmla="*/ 200991 h 2984464"/>
              <a:gd name="connsiteX11289" fmla="*/ 2416302 w 3916489"/>
              <a:gd name="connsiteY11289" fmla="*/ 194532 h 2984464"/>
              <a:gd name="connsiteX11290" fmla="*/ 2420207 w 3916489"/>
              <a:gd name="connsiteY11290" fmla="*/ 192062 h 2984464"/>
              <a:gd name="connsiteX11291" fmla="*/ 2426780 w 3916489"/>
              <a:gd name="connsiteY11291" fmla="*/ 190067 h 2984464"/>
              <a:gd name="connsiteX11292" fmla="*/ 2422874 w 3916489"/>
              <a:gd name="connsiteY11292" fmla="*/ 188547 h 2984464"/>
              <a:gd name="connsiteX11293" fmla="*/ 2421350 w 3916489"/>
              <a:gd name="connsiteY11293" fmla="*/ 186933 h 2984464"/>
              <a:gd name="connsiteX11294" fmla="*/ 2422874 w 3916489"/>
              <a:gd name="connsiteY11294" fmla="*/ 185793 h 2984464"/>
              <a:gd name="connsiteX11295" fmla="*/ 2425922 w 3916489"/>
              <a:gd name="connsiteY11295" fmla="*/ 186648 h 2984464"/>
              <a:gd name="connsiteX11296" fmla="*/ 2427256 w 3916489"/>
              <a:gd name="connsiteY11296" fmla="*/ 184843 h 2984464"/>
              <a:gd name="connsiteX11297" fmla="*/ 2428780 w 3916489"/>
              <a:gd name="connsiteY11297" fmla="*/ 180664 h 2984464"/>
              <a:gd name="connsiteX11298" fmla="*/ 2429637 w 3916489"/>
              <a:gd name="connsiteY11298" fmla="*/ 179239 h 2984464"/>
              <a:gd name="connsiteX11299" fmla="*/ 2430685 w 3916489"/>
              <a:gd name="connsiteY11299" fmla="*/ 178479 h 2984464"/>
              <a:gd name="connsiteX11300" fmla="*/ 2428875 w 3916489"/>
              <a:gd name="connsiteY11300" fmla="*/ 176769 h 2984464"/>
              <a:gd name="connsiteX11301" fmla="*/ 2422874 w 3916489"/>
              <a:gd name="connsiteY11301" fmla="*/ 178479 h 2984464"/>
              <a:gd name="connsiteX11302" fmla="*/ 2414588 w 3916489"/>
              <a:gd name="connsiteY11302" fmla="*/ 175819 h 2984464"/>
              <a:gd name="connsiteX11303" fmla="*/ 2381345 w 3916489"/>
              <a:gd name="connsiteY11303" fmla="*/ 179049 h 2984464"/>
              <a:gd name="connsiteX11304" fmla="*/ 2377821 w 3916489"/>
              <a:gd name="connsiteY11304" fmla="*/ 181233 h 2984464"/>
              <a:gd name="connsiteX11305" fmla="*/ 2375916 w 3916489"/>
              <a:gd name="connsiteY11305" fmla="*/ 181329 h 2984464"/>
              <a:gd name="connsiteX11306" fmla="*/ 2375059 w 3916489"/>
              <a:gd name="connsiteY11306" fmla="*/ 180759 h 2984464"/>
              <a:gd name="connsiteX11307" fmla="*/ 2373344 w 3916489"/>
              <a:gd name="connsiteY11307" fmla="*/ 178859 h 2984464"/>
              <a:gd name="connsiteX11308" fmla="*/ 2372487 w 3916489"/>
              <a:gd name="connsiteY11308" fmla="*/ 178479 h 2984464"/>
              <a:gd name="connsiteX11309" fmla="*/ 2370296 w 3916489"/>
              <a:gd name="connsiteY11309" fmla="*/ 179049 h 2984464"/>
              <a:gd name="connsiteX11310" fmla="*/ 2369439 w 3916489"/>
              <a:gd name="connsiteY11310" fmla="*/ 178479 h 2984464"/>
              <a:gd name="connsiteX11311" fmla="*/ 2370582 w 3916489"/>
              <a:gd name="connsiteY11311" fmla="*/ 175724 h 2984464"/>
              <a:gd name="connsiteX11312" fmla="*/ 2372773 w 3916489"/>
              <a:gd name="connsiteY11312" fmla="*/ 173540 h 2984464"/>
              <a:gd name="connsiteX11313" fmla="*/ 2375154 w 3916489"/>
              <a:gd name="connsiteY11313" fmla="*/ 172115 h 2984464"/>
              <a:gd name="connsiteX11314" fmla="*/ 2377059 w 3916489"/>
              <a:gd name="connsiteY11314" fmla="*/ 171545 h 2984464"/>
              <a:gd name="connsiteX11315" fmla="*/ 2381250 w 3916489"/>
              <a:gd name="connsiteY11315" fmla="*/ 173825 h 2984464"/>
              <a:gd name="connsiteX11316" fmla="*/ 2383917 w 3916489"/>
              <a:gd name="connsiteY11316" fmla="*/ 172780 h 2984464"/>
              <a:gd name="connsiteX11317" fmla="*/ 2401062 w 3916489"/>
              <a:gd name="connsiteY11317" fmla="*/ 173635 h 2984464"/>
              <a:gd name="connsiteX11318" fmla="*/ 2405158 w 3916489"/>
              <a:gd name="connsiteY11318" fmla="*/ 175154 h 2984464"/>
              <a:gd name="connsiteX11319" fmla="*/ 2407349 w 3916489"/>
              <a:gd name="connsiteY11319" fmla="*/ 174300 h 2984464"/>
              <a:gd name="connsiteX11320" fmla="*/ 2405444 w 3916489"/>
              <a:gd name="connsiteY11320" fmla="*/ 170215 h 2984464"/>
              <a:gd name="connsiteX11321" fmla="*/ 2401919 w 3916489"/>
              <a:gd name="connsiteY11321" fmla="*/ 169265 h 2984464"/>
              <a:gd name="connsiteX11322" fmla="*/ 2395252 w 3916489"/>
              <a:gd name="connsiteY11322" fmla="*/ 170025 h 2984464"/>
              <a:gd name="connsiteX11323" fmla="*/ 2381917 w 3916489"/>
              <a:gd name="connsiteY11323" fmla="*/ 164611 h 2984464"/>
              <a:gd name="connsiteX11324" fmla="*/ 2379536 w 3916489"/>
              <a:gd name="connsiteY11324" fmla="*/ 161286 h 2984464"/>
              <a:gd name="connsiteX11325" fmla="*/ 2377726 w 3916489"/>
              <a:gd name="connsiteY11325" fmla="*/ 156727 h 2984464"/>
              <a:gd name="connsiteX11326" fmla="*/ 2377345 w 3916489"/>
              <a:gd name="connsiteY11326" fmla="*/ 151598 h 2984464"/>
              <a:gd name="connsiteX11327" fmla="*/ 2378297 w 3916489"/>
              <a:gd name="connsiteY11327" fmla="*/ 149508 h 2984464"/>
              <a:gd name="connsiteX11328" fmla="*/ 2379821 w 3916489"/>
              <a:gd name="connsiteY11328" fmla="*/ 148178 h 2984464"/>
              <a:gd name="connsiteX11329" fmla="*/ 2382774 w 3916489"/>
              <a:gd name="connsiteY11329" fmla="*/ 147418 h 2984464"/>
              <a:gd name="connsiteX11330" fmla="*/ 2383727 w 3916489"/>
              <a:gd name="connsiteY11330" fmla="*/ 146659 h 2984464"/>
              <a:gd name="connsiteX11331" fmla="*/ 2384203 w 3916489"/>
              <a:gd name="connsiteY11331" fmla="*/ 144854 h 2984464"/>
              <a:gd name="connsiteX11332" fmla="*/ 2384108 w 3916489"/>
              <a:gd name="connsiteY11332" fmla="*/ 142954 h 2984464"/>
              <a:gd name="connsiteX11333" fmla="*/ 2383060 w 3916489"/>
              <a:gd name="connsiteY11333" fmla="*/ 141909 h 2984464"/>
              <a:gd name="connsiteX11334" fmla="*/ 2383060 w 3916489"/>
              <a:gd name="connsiteY11334" fmla="*/ 140390 h 2984464"/>
              <a:gd name="connsiteX11335" fmla="*/ 2386870 w 3916489"/>
              <a:gd name="connsiteY11335" fmla="*/ 139155 h 2984464"/>
              <a:gd name="connsiteX11336" fmla="*/ 2393823 w 3916489"/>
              <a:gd name="connsiteY11336" fmla="*/ 128706 h 2984464"/>
              <a:gd name="connsiteX11337" fmla="*/ 2397633 w 3916489"/>
              <a:gd name="connsiteY11337" fmla="*/ 126142 h 2984464"/>
              <a:gd name="connsiteX11338" fmla="*/ 2397633 w 3916489"/>
              <a:gd name="connsiteY11338" fmla="*/ 125002 h 2984464"/>
              <a:gd name="connsiteX11339" fmla="*/ 2390204 w 3916489"/>
              <a:gd name="connsiteY11339" fmla="*/ 116928 h 2984464"/>
              <a:gd name="connsiteX11340" fmla="*/ 2375249 w 3916489"/>
              <a:gd name="connsiteY11340" fmla="*/ 110564 h 2984464"/>
              <a:gd name="connsiteX11341" fmla="*/ 2363819 w 3916489"/>
              <a:gd name="connsiteY11341" fmla="*/ 109994 h 2984464"/>
              <a:gd name="connsiteX11342" fmla="*/ 2361438 w 3916489"/>
              <a:gd name="connsiteY11342" fmla="*/ 111989 h 2984464"/>
              <a:gd name="connsiteX11343" fmla="*/ 2363343 w 3916489"/>
              <a:gd name="connsiteY11343" fmla="*/ 112084 h 2984464"/>
              <a:gd name="connsiteX11344" fmla="*/ 2365058 w 3916489"/>
              <a:gd name="connsiteY11344" fmla="*/ 112843 h 2984464"/>
              <a:gd name="connsiteX11345" fmla="*/ 2366486 w 3916489"/>
              <a:gd name="connsiteY11345" fmla="*/ 114933 h 2984464"/>
              <a:gd name="connsiteX11346" fmla="*/ 2367629 w 3916489"/>
              <a:gd name="connsiteY11346" fmla="*/ 119208 h 2984464"/>
              <a:gd name="connsiteX11347" fmla="*/ 2364962 w 3916489"/>
              <a:gd name="connsiteY11347" fmla="*/ 124337 h 2984464"/>
              <a:gd name="connsiteX11348" fmla="*/ 2363724 w 3916489"/>
              <a:gd name="connsiteY11348" fmla="*/ 124432 h 2984464"/>
              <a:gd name="connsiteX11349" fmla="*/ 2361533 w 3916489"/>
              <a:gd name="connsiteY11349" fmla="*/ 119777 h 2984464"/>
              <a:gd name="connsiteX11350" fmla="*/ 2359724 w 3916489"/>
              <a:gd name="connsiteY11350" fmla="*/ 117213 h 2984464"/>
              <a:gd name="connsiteX11351" fmla="*/ 2358962 w 3916489"/>
              <a:gd name="connsiteY11351" fmla="*/ 115693 h 2984464"/>
              <a:gd name="connsiteX11352" fmla="*/ 2357914 w 3916489"/>
              <a:gd name="connsiteY11352" fmla="*/ 112749 h 2984464"/>
              <a:gd name="connsiteX11353" fmla="*/ 2357342 w 3916489"/>
              <a:gd name="connsiteY11353" fmla="*/ 111419 h 2984464"/>
              <a:gd name="connsiteX11354" fmla="*/ 2356771 w 3916489"/>
              <a:gd name="connsiteY11354" fmla="*/ 110849 h 2984464"/>
              <a:gd name="connsiteX11355" fmla="*/ 2355628 w 3916489"/>
              <a:gd name="connsiteY11355" fmla="*/ 111324 h 2984464"/>
              <a:gd name="connsiteX11356" fmla="*/ 2355247 w 3916489"/>
              <a:gd name="connsiteY11356" fmla="*/ 112843 h 2984464"/>
              <a:gd name="connsiteX11357" fmla="*/ 2355057 w 3916489"/>
              <a:gd name="connsiteY11357" fmla="*/ 114838 h 2984464"/>
              <a:gd name="connsiteX11358" fmla="*/ 2354390 w 3916489"/>
              <a:gd name="connsiteY11358" fmla="*/ 116548 h 2984464"/>
              <a:gd name="connsiteX11359" fmla="*/ 2353342 w 3916489"/>
              <a:gd name="connsiteY11359" fmla="*/ 117118 h 2984464"/>
              <a:gd name="connsiteX11360" fmla="*/ 2352008 w 3916489"/>
              <a:gd name="connsiteY11360" fmla="*/ 116738 h 2984464"/>
              <a:gd name="connsiteX11361" fmla="*/ 2350770 w 3916489"/>
              <a:gd name="connsiteY11361" fmla="*/ 115693 h 2984464"/>
              <a:gd name="connsiteX11362" fmla="*/ 2349818 w 3916489"/>
              <a:gd name="connsiteY11362" fmla="*/ 114553 h 2984464"/>
              <a:gd name="connsiteX11363" fmla="*/ 2349056 w 3916489"/>
              <a:gd name="connsiteY11363" fmla="*/ 112464 h 2984464"/>
              <a:gd name="connsiteX11364" fmla="*/ 2348579 w 3916489"/>
              <a:gd name="connsiteY11364" fmla="*/ 109804 h 2984464"/>
              <a:gd name="connsiteX11365" fmla="*/ 2348103 w 3916489"/>
              <a:gd name="connsiteY11365" fmla="*/ 107619 h 2984464"/>
              <a:gd name="connsiteX11366" fmla="*/ 2347246 w 3916489"/>
              <a:gd name="connsiteY11366" fmla="*/ 106669 h 2984464"/>
              <a:gd name="connsiteX11367" fmla="*/ 2341340 w 3916489"/>
              <a:gd name="connsiteY11367" fmla="*/ 105435 h 2984464"/>
              <a:gd name="connsiteX11368" fmla="*/ 2340578 w 3916489"/>
              <a:gd name="connsiteY11368" fmla="*/ 106004 h 2984464"/>
              <a:gd name="connsiteX11369" fmla="*/ 2339435 w 3916489"/>
              <a:gd name="connsiteY11369" fmla="*/ 107809 h 2984464"/>
              <a:gd name="connsiteX11370" fmla="*/ 2339054 w 3916489"/>
              <a:gd name="connsiteY11370" fmla="*/ 108189 h 2984464"/>
              <a:gd name="connsiteX11371" fmla="*/ 2338292 w 3916489"/>
              <a:gd name="connsiteY11371" fmla="*/ 107904 h 2984464"/>
              <a:gd name="connsiteX11372" fmla="*/ 2336959 w 3916489"/>
              <a:gd name="connsiteY11372" fmla="*/ 106954 h 2984464"/>
              <a:gd name="connsiteX11373" fmla="*/ 2336292 w 3916489"/>
              <a:gd name="connsiteY11373" fmla="*/ 106669 h 2984464"/>
              <a:gd name="connsiteX11374" fmla="*/ 2335340 w 3916489"/>
              <a:gd name="connsiteY11374" fmla="*/ 106004 h 2984464"/>
              <a:gd name="connsiteX11375" fmla="*/ 2334101 w 3916489"/>
              <a:gd name="connsiteY11375" fmla="*/ 103155 h 2984464"/>
              <a:gd name="connsiteX11376" fmla="*/ 2333054 w 3916489"/>
              <a:gd name="connsiteY11376" fmla="*/ 102490 h 2984464"/>
              <a:gd name="connsiteX11377" fmla="*/ 2326862 w 3916489"/>
              <a:gd name="connsiteY11377" fmla="*/ 101445 h 2984464"/>
              <a:gd name="connsiteX11378" fmla="*/ 2323624 w 3916489"/>
              <a:gd name="connsiteY11378" fmla="*/ 102300 h 2984464"/>
              <a:gd name="connsiteX11379" fmla="*/ 2319909 w 3916489"/>
              <a:gd name="connsiteY11379" fmla="*/ 107714 h 2984464"/>
              <a:gd name="connsiteX11380" fmla="*/ 2318290 w 3916489"/>
              <a:gd name="connsiteY11380" fmla="*/ 108284 h 2984464"/>
              <a:gd name="connsiteX11381" fmla="*/ 2313623 w 3916489"/>
              <a:gd name="connsiteY11381" fmla="*/ 108474 h 2984464"/>
              <a:gd name="connsiteX11382" fmla="*/ 2309146 w 3916489"/>
              <a:gd name="connsiteY11382" fmla="*/ 111039 h 2984464"/>
              <a:gd name="connsiteX11383" fmla="*/ 2283238 w 3916489"/>
              <a:gd name="connsiteY11383" fmla="*/ 108664 h 2984464"/>
              <a:gd name="connsiteX11384" fmla="*/ 2281524 w 3916489"/>
              <a:gd name="connsiteY11384" fmla="*/ 109519 h 2984464"/>
              <a:gd name="connsiteX11385" fmla="*/ 2280095 w 3916489"/>
              <a:gd name="connsiteY11385" fmla="*/ 112084 h 2984464"/>
              <a:gd name="connsiteX11386" fmla="*/ 2277047 w 3916489"/>
              <a:gd name="connsiteY11386" fmla="*/ 119398 h 2984464"/>
              <a:gd name="connsiteX11387" fmla="*/ 2273141 w 3916489"/>
              <a:gd name="connsiteY11387" fmla="*/ 122152 h 2984464"/>
              <a:gd name="connsiteX11388" fmla="*/ 2267045 w 3916489"/>
              <a:gd name="connsiteY11388" fmla="*/ 130891 h 2984464"/>
              <a:gd name="connsiteX11389" fmla="*/ 2264283 w 3916489"/>
              <a:gd name="connsiteY11389" fmla="*/ 132886 h 2984464"/>
              <a:gd name="connsiteX11390" fmla="*/ 2261426 w 3916489"/>
              <a:gd name="connsiteY11390" fmla="*/ 133835 h 2984464"/>
              <a:gd name="connsiteX11391" fmla="*/ 2260283 w 3916489"/>
              <a:gd name="connsiteY11391" fmla="*/ 133551 h 2984464"/>
              <a:gd name="connsiteX11392" fmla="*/ 2259044 w 3916489"/>
              <a:gd name="connsiteY11392" fmla="*/ 132696 h 2984464"/>
              <a:gd name="connsiteX11393" fmla="*/ 2258473 w 3916489"/>
              <a:gd name="connsiteY11393" fmla="*/ 131271 h 2984464"/>
              <a:gd name="connsiteX11394" fmla="*/ 2259044 w 3916489"/>
              <a:gd name="connsiteY11394" fmla="*/ 129276 h 2984464"/>
              <a:gd name="connsiteX11395" fmla="*/ 2257520 w 3916489"/>
              <a:gd name="connsiteY11395" fmla="*/ 125097 h 2984464"/>
              <a:gd name="connsiteX11396" fmla="*/ 2254949 w 3916489"/>
              <a:gd name="connsiteY11396" fmla="*/ 122627 h 2984464"/>
              <a:gd name="connsiteX11397" fmla="*/ 2249805 w 3916489"/>
              <a:gd name="connsiteY11397" fmla="*/ 120727 h 2984464"/>
              <a:gd name="connsiteX11398" fmla="*/ 2246376 w 3916489"/>
              <a:gd name="connsiteY11398" fmla="*/ 120822 h 2984464"/>
              <a:gd name="connsiteX11399" fmla="*/ 2239328 w 3916489"/>
              <a:gd name="connsiteY11399" fmla="*/ 123577 h 2984464"/>
              <a:gd name="connsiteX11400" fmla="*/ 2235803 w 3916489"/>
              <a:gd name="connsiteY11400" fmla="*/ 123767 h 2984464"/>
              <a:gd name="connsiteX11401" fmla="*/ 2233041 w 3916489"/>
              <a:gd name="connsiteY11401" fmla="*/ 122342 h 2984464"/>
              <a:gd name="connsiteX11402" fmla="*/ 2232946 w 3916489"/>
              <a:gd name="connsiteY11402" fmla="*/ 121487 h 2984464"/>
              <a:gd name="connsiteX11403" fmla="*/ 2233041 w 3916489"/>
              <a:gd name="connsiteY11403" fmla="*/ 118828 h 2984464"/>
              <a:gd name="connsiteX11404" fmla="*/ 2232946 w 3916489"/>
              <a:gd name="connsiteY11404" fmla="*/ 118068 h 2984464"/>
              <a:gd name="connsiteX11405" fmla="*/ 2230469 w 3916489"/>
              <a:gd name="connsiteY11405" fmla="*/ 114173 h 2984464"/>
              <a:gd name="connsiteX11406" fmla="*/ 2229898 w 3916489"/>
              <a:gd name="connsiteY11406" fmla="*/ 113033 h 2984464"/>
              <a:gd name="connsiteX11407" fmla="*/ 2228279 w 3916489"/>
              <a:gd name="connsiteY11407" fmla="*/ 111039 h 2984464"/>
              <a:gd name="connsiteX11408" fmla="*/ 2220754 w 3916489"/>
              <a:gd name="connsiteY11408" fmla="*/ 112179 h 2984464"/>
              <a:gd name="connsiteX11409" fmla="*/ 2222183 w 3916489"/>
              <a:gd name="connsiteY11409" fmla="*/ 108949 h 2984464"/>
              <a:gd name="connsiteX11410" fmla="*/ 2227326 w 3916489"/>
              <a:gd name="connsiteY11410" fmla="*/ 107049 h 2984464"/>
              <a:gd name="connsiteX11411" fmla="*/ 2229612 w 3916489"/>
              <a:gd name="connsiteY11411" fmla="*/ 105245 h 2984464"/>
              <a:gd name="connsiteX11412" fmla="*/ 2230374 w 3916489"/>
              <a:gd name="connsiteY11412" fmla="*/ 103915 h 2984464"/>
              <a:gd name="connsiteX11413" fmla="*/ 2230755 w 3916489"/>
              <a:gd name="connsiteY11413" fmla="*/ 102870 h 2984464"/>
              <a:gd name="connsiteX11414" fmla="*/ 2231422 w 3916489"/>
              <a:gd name="connsiteY11414" fmla="*/ 99355 h 2984464"/>
              <a:gd name="connsiteX11415" fmla="*/ 2231612 w 3916489"/>
              <a:gd name="connsiteY11415" fmla="*/ 97836 h 2984464"/>
              <a:gd name="connsiteX11416" fmla="*/ 2231708 w 3916489"/>
              <a:gd name="connsiteY11416" fmla="*/ 96031 h 2984464"/>
              <a:gd name="connsiteX11417" fmla="*/ 2231993 w 3916489"/>
              <a:gd name="connsiteY11417" fmla="*/ 94511 h 2984464"/>
              <a:gd name="connsiteX11418" fmla="*/ 2233136 w 3916489"/>
              <a:gd name="connsiteY11418" fmla="*/ 93086 h 2984464"/>
              <a:gd name="connsiteX11419" fmla="*/ 2233994 w 3916489"/>
              <a:gd name="connsiteY11419" fmla="*/ 91187 h 2984464"/>
              <a:gd name="connsiteX11420" fmla="*/ 2234756 w 3916489"/>
              <a:gd name="connsiteY11420" fmla="*/ 89002 h 2984464"/>
              <a:gd name="connsiteX11421" fmla="*/ 2235137 w 3916489"/>
              <a:gd name="connsiteY11421" fmla="*/ 87292 h 2984464"/>
              <a:gd name="connsiteX11422" fmla="*/ 2234851 w 3916489"/>
              <a:gd name="connsiteY11422" fmla="*/ 84728 h 2984464"/>
              <a:gd name="connsiteX11423" fmla="*/ 2234375 w 3916489"/>
              <a:gd name="connsiteY11423" fmla="*/ 83018 h 2984464"/>
              <a:gd name="connsiteX11424" fmla="*/ 2232755 w 3916489"/>
              <a:gd name="connsiteY11424" fmla="*/ 80833 h 2984464"/>
              <a:gd name="connsiteX11425" fmla="*/ 2226278 w 3916489"/>
              <a:gd name="connsiteY11425" fmla="*/ 75894 h 2984464"/>
              <a:gd name="connsiteX11426" fmla="*/ 2222945 w 3916489"/>
              <a:gd name="connsiteY11426" fmla="*/ 69815 h 2984464"/>
              <a:gd name="connsiteX11427" fmla="*/ 2220659 w 3916489"/>
              <a:gd name="connsiteY11427" fmla="*/ 67345 h 2984464"/>
              <a:gd name="connsiteX11428" fmla="*/ 2218468 w 3916489"/>
              <a:gd name="connsiteY11428" fmla="*/ 66205 h 2984464"/>
              <a:gd name="connsiteX11429" fmla="*/ 2217039 w 3916489"/>
              <a:gd name="connsiteY11429" fmla="*/ 67250 h 2984464"/>
              <a:gd name="connsiteX11430" fmla="*/ 2215801 w 3916489"/>
              <a:gd name="connsiteY11430" fmla="*/ 68960 h 2984464"/>
              <a:gd name="connsiteX11431" fmla="*/ 2214753 w 3916489"/>
              <a:gd name="connsiteY11431" fmla="*/ 67535 h 2984464"/>
              <a:gd name="connsiteX11432" fmla="*/ 2213896 w 3916489"/>
              <a:gd name="connsiteY11432" fmla="*/ 64970 h 2984464"/>
              <a:gd name="connsiteX11433" fmla="*/ 2213039 w 3916489"/>
              <a:gd name="connsiteY11433" fmla="*/ 63641 h 2984464"/>
              <a:gd name="connsiteX11434" fmla="*/ 2209419 w 3916489"/>
              <a:gd name="connsiteY11434" fmla="*/ 62216 h 2984464"/>
              <a:gd name="connsiteX11435" fmla="*/ 2208371 w 3916489"/>
              <a:gd name="connsiteY11435" fmla="*/ 62311 h 2984464"/>
              <a:gd name="connsiteX11436" fmla="*/ 2206752 w 3916489"/>
              <a:gd name="connsiteY11436" fmla="*/ 63071 h 2984464"/>
              <a:gd name="connsiteX11437" fmla="*/ 2206657 w 3916489"/>
              <a:gd name="connsiteY11437" fmla="*/ 63641 h 2984464"/>
              <a:gd name="connsiteX11438" fmla="*/ 2207133 w 3916489"/>
              <a:gd name="connsiteY11438" fmla="*/ 64970 h 2984464"/>
              <a:gd name="connsiteX11439" fmla="*/ 2207419 w 3916489"/>
              <a:gd name="connsiteY11439" fmla="*/ 67915 h 2984464"/>
              <a:gd name="connsiteX11440" fmla="*/ 2207228 w 3916489"/>
              <a:gd name="connsiteY11440" fmla="*/ 69910 h 2984464"/>
              <a:gd name="connsiteX11441" fmla="*/ 2206657 w 3916489"/>
              <a:gd name="connsiteY11441" fmla="*/ 73994 h 2984464"/>
              <a:gd name="connsiteX11442" fmla="*/ 2206085 w 3916489"/>
              <a:gd name="connsiteY11442" fmla="*/ 80643 h 2984464"/>
              <a:gd name="connsiteX11443" fmla="*/ 2204942 w 3916489"/>
              <a:gd name="connsiteY11443" fmla="*/ 83683 h 2984464"/>
              <a:gd name="connsiteX11444" fmla="*/ 2203133 w 3916489"/>
              <a:gd name="connsiteY11444" fmla="*/ 84823 h 2984464"/>
              <a:gd name="connsiteX11445" fmla="*/ 2200942 w 3916489"/>
              <a:gd name="connsiteY11445" fmla="*/ 83778 h 2984464"/>
              <a:gd name="connsiteX11446" fmla="*/ 2201609 w 3916489"/>
              <a:gd name="connsiteY11446" fmla="*/ 80833 h 2984464"/>
              <a:gd name="connsiteX11447" fmla="*/ 2203799 w 3916489"/>
              <a:gd name="connsiteY11447" fmla="*/ 77889 h 2984464"/>
              <a:gd name="connsiteX11448" fmla="*/ 2204847 w 3916489"/>
              <a:gd name="connsiteY11448" fmla="*/ 75704 h 2984464"/>
              <a:gd name="connsiteX11449" fmla="*/ 2204847 w 3916489"/>
              <a:gd name="connsiteY11449" fmla="*/ 74184 h 2984464"/>
              <a:gd name="connsiteX11450" fmla="*/ 2203895 w 3916489"/>
              <a:gd name="connsiteY11450" fmla="*/ 68960 h 2984464"/>
              <a:gd name="connsiteX11451" fmla="*/ 2203704 w 3916489"/>
              <a:gd name="connsiteY11451" fmla="*/ 66395 h 2984464"/>
              <a:gd name="connsiteX11452" fmla="*/ 2203990 w 3916489"/>
              <a:gd name="connsiteY11452" fmla="*/ 63641 h 2984464"/>
              <a:gd name="connsiteX11453" fmla="*/ 2204466 w 3916489"/>
              <a:gd name="connsiteY11453" fmla="*/ 61741 h 2984464"/>
              <a:gd name="connsiteX11454" fmla="*/ 2204657 w 3916489"/>
              <a:gd name="connsiteY11454" fmla="*/ 59841 h 2984464"/>
              <a:gd name="connsiteX11455" fmla="*/ 2203990 w 3916489"/>
              <a:gd name="connsiteY11455" fmla="*/ 57087 h 2984464"/>
              <a:gd name="connsiteX11456" fmla="*/ 2202847 w 3916489"/>
              <a:gd name="connsiteY11456" fmla="*/ 55187 h 2984464"/>
              <a:gd name="connsiteX11457" fmla="*/ 2201513 w 3916489"/>
              <a:gd name="connsiteY11457" fmla="*/ 54807 h 2984464"/>
              <a:gd name="connsiteX11458" fmla="*/ 2200180 w 3916489"/>
              <a:gd name="connsiteY11458" fmla="*/ 55757 h 2984464"/>
              <a:gd name="connsiteX11459" fmla="*/ 2199132 w 3916489"/>
              <a:gd name="connsiteY11459" fmla="*/ 57847 h 2984464"/>
              <a:gd name="connsiteX11460" fmla="*/ 2200561 w 3916489"/>
              <a:gd name="connsiteY11460" fmla="*/ 59651 h 2984464"/>
              <a:gd name="connsiteX11461" fmla="*/ 2200751 w 3916489"/>
              <a:gd name="connsiteY11461" fmla="*/ 62216 h 2984464"/>
              <a:gd name="connsiteX11462" fmla="*/ 2200656 w 3916489"/>
              <a:gd name="connsiteY11462" fmla="*/ 65540 h 2984464"/>
              <a:gd name="connsiteX11463" fmla="*/ 2201037 w 3916489"/>
              <a:gd name="connsiteY11463" fmla="*/ 69340 h 2984464"/>
              <a:gd name="connsiteX11464" fmla="*/ 2199227 w 3916489"/>
              <a:gd name="connsiteY11464" fmla="*/ 68485 h 2984464"/>
              <a:gd name="connsiteX11465" fmla="*/ 2196560 w 3916489"/>
              <a:gd name="connsiteY11465" fmla="*/ 62311 h 2984464"/>
              <a:gd name="connsiteX11466" fmla="*/ 2195036 w 3916489"/>
              <a:gd name="connsiteY11466" fmla="*/ 60791 h 2984464"/>
              <a:gd name="connsiteX11467" fmla="*/ 2193417 w 3916489"/>
              <a:gd name="connsiteY11467" fmla="*/ 61646 h 2984464"/>
              <a:gd name="connsiteX11468" fmla="*/ 2189321 w 3916489"/>
              <a:gd name="connsiteY11468" fmla="*/ 66680 h 2984464"/>
              <a:gd name="connsiteX11469" fmla="*/ 2187988 w 3916489"/>
              <a:gd name="connsiteY11469" fmla="*/ 69435 h 2984464"/>
              <a:gd name="connsiteX11470" fmla="*/ 2189512 w 3916489"/>
              <a:gd name="connsiteY11470" fmla="*/ 72189 h 2984464"/>
              <a:gd name="connsiteX11471" fmla="*/ 2192941 w 3916489"/>
              <a:gd name="connsiteY11471" fmla="*/ 75609 h 2984464"/>
              <a:gd name="connsiteX11472" fmla="*/ 2194274 w 3916489"/>
              <a:gd name="connsiteY11472" fmla="*/ 78743 h 2984464"/>
              <a:gd name="connsiteX11473" fmla="*/ 2195132 w 3916489"/>
              <a:gd name="connsiteY11473" fmla="*/ 82543 h 2984464"/>
              <a:gd name="connsiteX11474" fmla="*/ 2195322 w 3916489"/>
              <a:gd name="connsiteY11474" fmla="*/ 85962 h 2984464"/>
              <a:gd name="connsiteX11475" fmla="*/ 2194655 w 3916489"/>
              <a:gd name="connsiteY11475" fmla="*/ 88432 h 2984464"/>
              <a:gd name="connsiteX11476" fmla="*/ 2192941 w 3916489"/>
              <a:gd name="connsiteY11476" fmla="*/ 89382 h 2984464"/>
              <a:gd name="connsiteX11477" fmla="*/ 2191131 w 3916489"/>
              <a:gd name="connsiteY11477" fmla="*/ 88052 h 2984464"/>
              <a:gd name="connsiteX11478" fmla="*/ 2189036 w 3916489"/>
              <a:gd name="connsiteY11478" fmla="*/ 82068 h 2984464"/>
              <a:gd name="connsiteX11479" fmla="*/ 2187607 w 3916489"/>
              <a:gd name="connsiteY11479" fmla="*/ 80833 h 2984464"/>
              <a:gd name="connsiteX11480" fmla="*/ 2186750 w 3916489"/>
              <a:gd name="connsiteY11480" fmla="*/ 81403 h 2984464"/>
              <a:gd name="connsiteX11481" fmla="*/ 2185130 w 3916489"/>
              <a:gd name="connsiteY11481" fmla="*/ 84063 h 2984464"/>
              <a:gd name="connsiteX11482" fmla="*/ 2184273 w 3916489"/>
              <a:gd name="connsiteY11482" fmla="*/ 85108 h 2984464"/>
              <a:gd name="connsiteX11483" fmla="*/ 2181130 w 3916489"/>
              <a:gd name="connsiteY11483" fmla="*/ 86817 h 2984464"/>
              <a:gd name="connsiteX11484" fmla="*/ 2180082 w 3916489"/>
              <a:gd name="connsiteY11484" fmla="*/ 88147 h 2984464"/>
              <a:gd name="connsiteX11485" fmla="*/ 2175796 w 3916489"/>
              <a:gd name="connsiteY11485" fmla="*/ 95746 h 2984464"/>
              <a:gd name="connsiteX11486" fmla="*/ 2172367 w 3916489"/>
              <a:gd name="connsiteY11486" fmla="*/ 97456 h 2984464"/>
              <a:gd name="connsiteX11487" fmla="*/ 2171415 w 3916489"/>
              <a:gd name="connsiteY11487" fmla="*/ 99640 h 2984464"/>
              <a:gd name="connsiteX11488" fmla="*/ 2171129 w 3916489"/>
              <a:gd name="connsiteY11488" fmla="*/ 102965 h 2984464"/>
              <a:gd name="connsiteX11489" fmla="*/ 2171033 w 3916489"/>
              <a:gd name="connsiteY11489" fmla="*/ 107334 h 2984464"/>
              <a:gd name="connsiteX11490" fmla="*/ 2171224 w 3916489"/>
              <a:gd name="connsiteY11490" fmla="*/ 111229 h 2984464"/>
              <a:gd name="connsiteX11491" fmla="*/ 2171129 w 3916489"/>
              <a:gd name="connsiteY11491" fmla="*/ 113033 h 2984464"/>
              <a:gd name="connsiteX11492" fmla="*/ 2170557 w 3916489"/>
              <a:gd name="connsiteY11492" fmla="*/ 115313 h 2984464"/>
              <a:gd name="connsiteX11493" fmla="*/ 2168176 w 3916489"/>
              <a:gd name="connsiteY11493" fmla="*/ 119588 h 2984464"/>
              <a:gd name="connsiteX11494" fmla="*/ 2166366 w 3916489"/>
              <a:gd name="connsiteY11494" fmla="*/ 119492 h 2984464"/>
              <a:gd name="connsiteX11495" fmla="*/ 2163509 w 3916489"/>
              <a:gd name="connsiteY11495" fmla="*/ 114933 h 2984464"/>
              <a:gd name="connsiteX11496" fmla="*/ 2162080 w 3916489"/>
              <a:gd name="connsiteY11496" fmla="*/ 115313 h 2984464"/>
              <a:gd name="connsiteX11497" fmla="*/ 2162175 w 3916489"/>
              <a:gd name="connsiteY11497" fmla="*/ 116738 h 2984464"/>
              <a:gd name="connsiteX11498" fmla="*/ 2162461 w 3916489"/>
              <a:gd name="connsiteY11498" fmla="*/ 118543 h 2984464"/>
              <a:gd name="connsiteX11499" fmla="*/ 2162842 w 3916489"/>
              <a:gd name="connsiteY11499" fmla="*/ 120062 h 2984464"/>
              <a:gd name="connsiteX11500" fmla="*/ 2163223 w 3916489"/>
              <a:gd name="connsiteY11500" fmla="*/ 120727 h 2984464"/>
              <a:gd name="connsiteX11501" fmla="*/ 2163413 w 3916489"/>
              <a:gd name="connsiteY11501" fmla="*/ 121487 h 2984464"/>
              <a:gd name="connsiteX11502" fmla="*/ 2163128 w 3916489"/>
              <a:gd name="connsiteY11502" fmla="*/ 123007 h 2984464"/>
              <a:gd name="connsiteX11503" fmla="*/ 2162556 w 3916489"/>
              <a:gd name="connsiteY11503" fmla="*/ 123957 h 2984464"/>
              <a:gd name="connsiteX11504" fmla="*/ 2160365 w 3916489"/>
              <a:gd name="connsiteY11504" fmla="*/ 120442 h 2984464"/>
              <a:gd name="connsiteX11505" fmla="*/ 2158365 w 3916489"/>
              <a:gd name="connsiteY11505" fmla="*/ 119492 h 2984464"/>
              <a:gd name="connsiteX11506" fmla="*/ 2156270 w 3916489"/>
              <a:gd name="connsiteY11506" fmla="*/ 119872 h 2984464"/>
              <a:gd name="connsiteX11507" fmla="*/ 2154555 w 3916489"/>
              <a:gd name="connsiteY11507" fmla="*/ 121582 h 2984464"/>
              <a:gd name="connsiteX11508" fmla="*/ 2152269 w 3916489"/>
              <a:gd name="connsiteY11508" fmla="*/ 122627 h 2984464"/>
              <a:gd name="connsiteX11509" fmla="*/ 2146554 w 3916489"/>
              <a:gd name="connsiteY11509" fmla="*/ 121392 h 2984464"/>
              <a:gd name="connsiteX11510" fmla="*/ 2144649 w 3916489"/>
              <a:gd name="connsiteY11510" fmla="*/ 123767 h 2984464"/>
              <a:gd name="connsiteX11511" fmla="*/ 2144268 w 3916489"/>
              <a:gd name="connsiteY11511" fmla="*/ 126521 h 2984464"/>
              <a:gd name="connsiteX11512" fmla="*/ 2144459 w 3916489"/>
              <a:gd name="connsiteY11512" fmla="*/ 128991 h 2984464"/>
              <a:gd name="connsiteX11513" fmla="*/ 2145125 w 3916489"/>
              <a:gd name="connsiteY11513" fmla="*/ 130986 h 2984464"/>
              <a:gd name="connsiteX11514" fmla="*/ 2146078 w 3916489"/>
              <a:gd name="connsiteY11514" fmla="*/ 132221 h 2984464"/>
              <a:gd name="connsiteX11515" fmla="*/ 2145411 w 3916489"/>
              <a:gd name="connsiteY11515" fmla="*/ 134975 h 2984464"/>
              <a:gd name="connsiteX11516" fmla="*/ 2144363 w 3916489"/>
              <a:gd name="connsiteY11516" fmla="*/ 135925 h 2984464"/>
              <a:gd name="connsiteX11517" fmla="*/ 2140649 w 3916489"/>
              <a:gd name="connsiteY11517" fmla="*/ 137350 h 2984464"/>
              <a:gd name="connsiteX11518" fmla="*/ 2140649 w 3916489"/>
              <a:gd name="connsiteY11518" fmla="*/ 135735 h 2984464"/>
              <a:gd name="connsiteX11519" fmla="*/ 2141125 w 3916489"/>
              <a:gd name="connsiteY11519" fmla="*/ 133170 h 2984464"/>
              <a:gd name="connsiteX11520" fmla="*/ 2141315 w 3916489"/>
              <a:gd name="connsiteY11520" fmla="*/ 130796 h 2984464"/>
              <a:gd name="connsiteX11521" fmla="*/ 2140934 w 3916489"/>
              <a:gd name="connsiteY11521" fmla="*/ 128706 h 2984464"/>
              <a:gd name="connsiteX11522" fmla="*/ 2140077 w 3916489"/>
              <a:gd name="connsiteY11522" fmla="*/ 125857 h 2984464"/>
              <a:gd name="connsiteX11523" fmla="*/ 2139982 w 3916489"/>
              <a:gd name="connsiteY11523" fmla="*/ 123767 h 2984464"/>
              <a:gd name="connsiteX11524" fmla="*/ 2140363 w 3916489"/>
              <a:gd name="connsiteY11524" fmla="*/ 121392 h 2984464"/>
              <a:gd name="connsiteX11525" fmla="*/ 2141220 w 3916489"/>
              <a:gd name="connsiteY11525" fmla="*/ 120252 h 2984464"/>
              <a:gd name="connsiteX11526" fmla="*/ 2142268 w 3916489"/>
              <a:gd name="connsiteY11526" fmla="*/ 119398 h 2984464"/>
              <a:gd name="connsiteX11527" fmla="*/ 2143220 w 3916489"/>
              <a:gd name="connsiteY11527" fmla="*/ 118068 h 2984464"/>
              <a:gd name="connsiteX11528" fmla="*/ 2142363 w 3916489"/>
              <a:gd name="connsiteY11528" fmla="*/ 115408 h 2984464"/>
              <a:gd name="connsiteX11529" fmla="*/ 2140363 w 3916489"/>
              <a:gd name="connsiteY11529" fmla="*/ 113128 h 2984464"/>
              <a:gd name="connsiteX11530" fmla="*/ 2139506 w 3916489"/>
              <a:gd name="connsiteY11530" fmla="*/ 110944 h 2984464"/>
              <a:gd name="connsiteX11531" fmla="*/ 2140458 w 3916489"/>
              <a:gd name="connsiteY11531" fmla="*/ 109424 h 2984464"/>
              <a:gd name="connsiteX11532" fmla="*/ 2138839 w 3916489"/>
              <a:gd name="connsiteY11532" fmla="*/ 106384 h 2984464"/>
              <a:gd name="connsiteX11533" fmla="*/ 2134553 w 3916489"/>
              <a:gd name="connsiteY11533" fmla="*/ 107714 h 2984464"/>
              <a:gd name="connsiteX11534" fmla="*/ 2132552 w 3916489"/>
              <a:gd name="connsiteY11534" fmla="*/ 106574 h 2984464"/>
              <a:gd name="connsiteX11535" fmla="*/ 2134648 w 3916489"/>
              <a:gd name="connsiteY11535" fmla="*/ 104675 h 2984464"/>
              <a:gd name="connsiteX11536" fmla="*/ 2135315 w 3916489"/>
              <a:gd name="connsiteY11536" fmla="*/ 103725 h 2984464"/>
              <a:gd name="connsiteX11537" fmla="*/ 2133219 w 3916489"/>
              <a:gd name="connsiteY11537" fmla="*/ 102585 h 2984464"/>
              <a:gd name="connsiteX11538" fmla="*/ 2128647 w 3916489"/>
              <a:gd name="connsiteY11538" fmla="*/ 104200 h 2984464"/>
              <a:gd name="connsiteX11539" fmla="*/ 2126361 w 3916489"/>
              <a:gd name="connsiteY11539" fmla="*/ 103630 h 2984464"/>
              <a:gd name="connsiteX11540" fmla="*/ 2129219 w 3916489"/>
              <a:gd name="connsiteY11540" fmla="*/ 101350 h 2984464"/>
              <a:gd name="connsiteX11541" fmla="*/ 2135886 w 3916489"/>
              <a:gd name="connsiteY11541" fmla="*/ 102015 h 2984464"/>
              <a:gd name="connsiteX11542" fmla="*/ 2138553 w 3916489"/>
              <a:gd name="connsiteY11542" fmla="*/ 99355 h 2984464"/>
              <a:gd name="connsiteX11543" fmla="*/ 2137124 w 3916489"/>
              <a:gd name="connsiteY11543" fmla="*/ 95841 h 2984464"/>
              <a:gd name="connsiteX11544" fmla="*/ 2135505 w 3916489"/>
              <a:gd name="connsiteY11544" fmla="*/ 95176 h 2984464"/>
              <a:gd name="connsiteX11545" fmla="*/ 2133695 w 3916489"/>
              <a:gd name="connsiteY11545" fmla="*/ 95176 h 2984464"/>
              <a:gd name="connsiteX11546" fmla="*/ 2131981 w 3916489"/>
              <a:gd name="connsiteY11546" fmla="*/ 93846 h 2984464"/>
              <a:gd name="connsiteX11547" fmla="*/ 2132457 w 3916489"/>
              <a:gd name="connsiteY11547" fmla="*/ 93846 h 2984464"/>
              <a:gd name="connsiteX11548" fmla="*/ 2134172 w 3916489"/>
              <a:gd name="connsiteY11548" fmla="*/ 92706 h 2984464"/>
              <a:gd name="connsiteX11549" fmla="*/ 2150650 w 3916489"/>
              <a:gd name="connsiteY11549" fmla="*/ 90807 h 2984464"/>
              <a:gd name="connsiteX11550" fmla="*/ 2151126 w 3916489"/>
              <a:gd name="connsiteY11550" fmla="*/ 90427 h 2984464"/>
              <a:gd name="connsiteX11551" fmla="*/ 2151793 w 3916489"/>
              <a:gd name="connsiteY11551" fmla="*/ 88432 h 2984464"/>
              <a:gd name="connsiteX11552" fmla="*/ 2152174 w 3916489"/>
              <a:gd name="connsiteY11552" fmla="*/ 87957 h 2984464"/>
              <a:gd name="connsiteX11553" fmla="*/ 2155032 w 3916489"/>
              <a:gd name="connsiteY11553" fmla="*/ 87292 h 2984464"/>
              <a:gd name="connsiteX11554" fmla="*/ 2156460 w 3916489"/>
              <a:gd name="connsiteY11554" fmla="*/ 86342 h 2984464"/>
              <a:gd name="connsiteX11555" fmla="*/ 2157603 w 3916489"/>
              <a:gd name="connsiteY11555" fmla="*/ 84917 h 2984464"/>
              <a:gd name="connsiteX11556" fmla="*/ 2158079 w 3916489"/>
              <a:gd name="connsiteY11556" fmla="*/ 81118 h 2984464"/>
              <a:gd name="connsiteX11557" fmla="*/ 2158365 w 3916489"/>
              <a:gd name="connsiteY11557" fmla="*/ 79978 h 2984464"/>
              <a:gd name="connsiteX11558" fmla="*/ 2158937 w 3916489"/>
              <a:gd name="connsiteY11558" fmla="*/ 79218 h 2984464"/>
              <a:gd name="connsiteX11559" fmla="*/ 2160270 w 3916489"/>
              <a:gd name="connsiteY11559" fmla="*/ 79028 h 2984464"/>
              <a:gd name="connsiteX11560" fmla="*/ 2160937 w 3916489"/>
              <a:gd name="connsiteY11560" fmla="*/ 78553 h 2984464"/>
              <a:gd name="connsiteX11561" fmla="*/ 2162747 w 3916489"/>
              <a:gd name="connsiteY11561" fmla="*/ 75324 h 2984464"/>
              <a:gd name="connsiteX11562" fmla="*/ 2163699 w 3916489"/>
              <a:gd name="connsiteY11562" fmla="*/ 73994 h 2984464"/>
              <a:gd name="connsiteX11563" fmla="*/ 2166842 w 3916489"/>
              <a:gd name="connsiteY11563" fmla="*/ 72664 h 2984464"/>
              <a:gd name="connsiteX11564" fmla="*/ 2168652 w 3916489"/>
              <a:gd name="connsiteY11564" fmla="*/ 70195 h 2984464"/>
              <a:gd name="connsiteX11565" fmla="*/ 2169700 w 3916489"/>
              <a:gd name="connsiteY11565" fmla="*/ 66110 h 2984464"/>
              <a:gd name="connsiteX11566" fmla="*/ 2169414 w 3916489"/>
              <a:gd name="connsiteY11566" fmla="*/ 60601 h 2984464"/>
              <a:gd name="connsiteX11567" fmla="*/ 2168176 w 3916489"/>
              <a:gd name="connsiteY11567" fmla="*/ 55662 h 2984464"/>
              <a:gd name="connsiteX11568" fmla="*/ 2166557 w 3916489"/>
              <a:gd name="connsiteY11568" fmla="*/ 51577 h 2984464"/>
              <a:gd name="connsiteX11569" fmla="*/ 2164652 w 3916489"/>
              <a:gd name="connsiteY11569" fmla="*/ 48728 h 2984464"/>
              <a:gd name="connsiteX11570" fmla="*/ 2152650 w 3916489"/>
              <a:gd name="connsiteY11570" fmla="*/ 43409 h 2984464"/>
              <a:gd name="connsiteX11571" fmla="*/ 2149221 w 3916489"/>
              <a:gd name="connsiteY11571" fmla="*/ 43219 h 2984464"/>
              <a:gd name="connsiteX11572" fmla="*/ 2146364 w 3916489"/>
              <a:gd name="connsiteY11572" fmla="*/ 45593 h 2984464"/>
              <a:gd name="connsiteX11573" fmla="*/ 2144840 w 3916489"/>
              <a:gd name="connsiteY11573" fmla="*/ 46068 h 2984464"/>
              <a:gd name="connsiteX11574" fmla="*/ 2144173 w 3916489"/>
              <a:gd name="connsiteY11574" fmla="*/ 43978 h 2984464"/>
              <a:gd name="connsiteX11575" fmla="*/ 2143792 w 3916489"/>
              <a:gd name="connsiteY11575" fmla="*/ 41699 h 2984464"/>
              <a:gd name="connsiteX11576" fmla="*/ 2142935 w 3916489"/>
              <a:gd name="connsiteY11576" fmla="*/ 41034 h 2984464"/>
              <a:gd name="connsiteX11577" fmla="*/ 2141887 w 3916489"/>
              <a:gd name="connsiteY11577" fmla="*/ 41414 h 2984464"/>
              <a:gd name="connsiteX11578" fmla="*/ 2141125 w 3916489"/>
              <a:gd name="connsiteY11578" fmla="*/ 42554 h 2984464"/>
              <a:gd name="connsiteX11579" fmla="*/ 2139125 w 3916489"/>
              <a:gd name="connsiteY11579" fmla="*/ 46353 h 2984464"/>
              <a:gd name="connsiteX11580" fmla="*/ 2136743 w 3916489"/>
              <a:gd name="connsiteY11580" fmla="*/ 48823 h 2984464"/>
              <a:gd name="connsiteX11581" fmla="*/ 2134172 w 3916489"/>
              <a:gd name="connsiteY11581" fmla="*/ 50153 h 2984464"/>
              <a:gd name="connsiteX11582" fmla="*/ 2131505 w 3916489"/>
              <a:gd name="connsiteY11582" fmla="*/ 50533 h 2984464"/>
              <a:gd name="connsiteX11583" fmla="*/ 2131505 w 3916489"/>
              <a:gd name="connsiteY11583" fmla="*/ 49013 h 2984464"/>
              <a:gd name="connsiteX11584" fmla="*/ 2135124 w 3916489"/>
              <a:gd name="connsiteY11584" fmla="*/ 44359 h 2984464"/>
              <a:gd name="connsiteX11585" fmla="*/ 2136172 w 3916489"/>
              <a:gd name="connsiteY11585" fmla="*/ 41984 h 2984464"/>
              <a:gd name="connsiteX11586" fmla="*/ 2135029 w 3916489"/>
              <a:gd name="connsiteY11586" fmla="*/ 40939 h 2984464"/>
              <a:gd name="connsiteX11587" fmla="*/ 2131505 w 3916489"/>
              <a:gd name="connsiteY11587" fmla="*/ 40369 h 2984464"/>
              <a:gd name="connsiteX11588" fmla="*/ 2131695 w 3916489"/>
              <a:gd name="connsiteY11588" fmla="*/ 39514 h 2984464"/>
              <a:gd name="connsiteX11589" fmla="*/ 2132457 w 3916489"/>
              <a:gd name="connsiteY11589" fmla="*/ 36000 h 2984464"/>
              <a:gd name="connsiteX11590" fmla="*/ 2129409 w 3916489"/>
              <a:gd name="connsiteY11590" fmla="*/ 33245 h 2984464"/>
              <a:gd name="connsiteX11591" fmla="*/ 2122837 w 3916489"/>
              <a:gd name="connsiteY11591" fmla="*/ 30585 h 2984464"/>
              <a:gd name="connsiteX11592" fmla="*/ 2109788 w 3916489"/>
              <a:gd name="connsiteY11592" fmla="*/ 31535 h 2984464"/>
              <a:gd name="connsiteX11593" fmla="*/ 2108740 w 3916489"/>
              <a:gd name="connsiteY11593" fmla="*/ 30775 h 2984464"/>
              <a:gd name="connsiteX11594" fmla="*/ 2108454 w 3916489"/>
              <a:gd name="connsiteY11594" fmla="*/ 28971 h 2984464"/>
              <a:gd name="connsiteX11595" fmla="*/ 2109407 w 3916489"/>
              <a:gd name="connsiteY11595" fmla="*/ 25646 h 2984464"/>
              <a:gd name="connsiteX11596" fmla="*/ 2102549 w 3916489"/>
              <a:gd name="connsiteY11596" fmla="*/ 23936 h 2984464"/>
              <a:gd name="connsiteX11597" fmla="*/ 2101501 w 3916489"/>
              <a:gd name="connsiteY11597" fmla="*/ 22037 h 2984464"/>
              <a:gd name="connsiteX11598" fmla="*/ 2101025 w 3916489"/>
              <a:gd name="connsiteY11598" fmla="*/ 18712 h 2984464"/>
              <a:gd name="connsiteX11599" fmla="*/ 2099977 w 3916489"/>
              <a:gd name="connsiteY11599" fmla="*/ 16243 h 2984464"/>
              <a:gd name="connsiteX11600" fmla="*/ 2097786 w 3916489"/>
              <a:gd name="connsiteY11600" fmla="*/ 12538 h 2984464"/>
              <a:gd name="connsiteX11601" fmla="*/ 2098929 w 3916489"/>
              <a:gd name="connsiteY11601" fmla="*/ 11493 h 2984464"/>
              <a:gd name="connsiteX11602" fmla="*/ 2101406 w 3916489"/>
              <a:gd name="connsiteY11602" fmla="*/ 10069 h 2984464"/>
              <a:gd name="connsiteX11603" fmla="*/ 2105787 w 3916489"/>
              <a:gd name="connsiteY11603" fmla="*/ 3894 h 2984464"/>
              <a:gd name="connsiteX11604" fmla="*/ 2107883 w 3916489"/>
              <a:gd name="connsiteY11604" fmla="*/ 3704 h 2984464"/>
              <a:gd name="connsiteX11605" fmla="*/ 2111883 w 3916489"/>
              <a:gd name="connsiteY11605" fmla="*/ 7504 h 2984464"/>
              <a:gd name="connsiteX11606" fmla="*/ 2113883 w 3916489"/>
              <a:gd name="connsiteY11606" fmla="*/ 6839 h 2984464"/>
              <a:gd name="connsiteX11607" fmla="*/ 2112074 w 3916489"/>
              <a:gd name="connsiteY11607" fmla="*/ 4084 h 2984464"/>
              <a:gd name="connsiteX11608" fmla="*/ 2109597 w 3916489"/>
              <a:gd name="connsiteY11608" fmla="*/ 1235 h 2984464"/>
              <a:gd name="connsiteX11609" fmla="*/ 2107025 w 3916489"/>
              <a:gd name="connsiteY11609" fmla="*/ 0 h 2984464"/>
              <a:gd name="connsiteX11610" fmla="*/ 2105216 w 3916489"/>
              <a:gd name="connsiteY11610" fmla="*/ 1710 h 2984464"/>
              <a:gd name="connsiteX11611" fmla="*/ 2103596 w 3916489"/>
              <a:gd name="connsiteY11611" fmla="*/ 4844 h 2984464"/>
              <a:gd name="connsiteX11612" fmla="*/ 2098834 w 3916489"/>
              <a:gd name="connsiteY11612" fmla="*/ 10163 h 2984464"/>
              <a:gd name="connsiteX11613" fmla="*/ 2092738 w 3916489"/>
              <a:gd name="connsiteY11613" fmla="*/ 12728 h 2984464"/>
              <a:gd name="connsiteX11614" fmla="*/ 2083499 w 3916489"/>
              <a:gd name="connsiteY11614" fmla="*/ 22607 h 2984464"/>
              <a:gd name="connsiteX11615" fmla="*/ 2069306 w 3916489"/>
              <a:gd name="connsiteY11615" fmla="*/ 44453 h 2984464"/>
              <a:gd name="connsiteX11616" fmla="*/ 2065020 w 3916489"/>
              <a:gd name="connsiteY11616" fmla="*/ 54617 h 2984464"/>
              <a:gd name="connsiteX11617" fmla="*/ 2055209 w 3916489"/>
              <a:gd name="connsiteY11617" fmla="*/ 72284 h 2984464"/>
              <a:gd name="connsiteX11618" fmla="*/ 2032826 w 3916489"/>
              <a:gd name="connsiteY11618" fmla="*/ 97361 h 2984464"/>
              <a:gd name="connsiteX11619" fmla="*/ 2031492 w 3916489"/>
              <a:gd name="connsiteY11619" fmla="*/ 97741 h 2984464"/>
              <a:gd name="connsiteX11620" fmla="*/ 2030444 w 3916489"/>
              <a:gd name="connsiteY11620" fmla="*/ 98501 h 2984464"/>
              <a:gd name="connsiteX11621" fmla="*/ 2028349 w 3916489"/>
              <a:gd name="connsiteY11621" fmla="*/ 101540 h 2984464"/>
              <a:gd name="connsiteX11622" fmla="*/ 2025015 w 3916489"/>
              <a:gd name="connsiteY11622" fmla="*/ 103345 h 2984464"/>
              <a:gd name="connsiteX11623" fmla="*/ 2011966 w 3916489"/>
              <a:gd name="connsiteY11623" fmla="*/ 115028 h 2984464"/>
              <a:gd name="connsiteX11624" fmla="*/ 1999774 w 3916489"/>
              <a:gd name="connsiteY11624" fmla="*/ 121202 h 2984464"/>
              <a:gd name="connsiteX11625" fmla="*/ 1976152 w 3916489"/>
              <a:gd name="connsiteY11625" fmla="*/ 121202 h 2984464"/>
              <a:gd name="connsiteX11626" fmla="*/ 1969960 w 3916489"/>
              <a:gd name="connsiteY11626" fmla="*/ 117783 h 2984464"/>
              <a:gd name="connsiteX11627" fmla="*/ 1967008 w 3916489"/>
              <a:gd name="connsiteY11627" fmla="*/ 117878 h 2984464"/>
              <a:gd name="connsiteX11628" fmla="*/ 1969103 w 3916489"/>
              <a:gd name="connsiteY11628" fmla="*/ 122152 h 2984464"/>
              <a:gd name="connsiteX11629" fmla="*/ 1972723 w 3916489"/>
              <a:gd name="connsiteY11629" fmla="*/ 124242 h 2984464"/>
              <a:gd name="connsiteX11630" fmla="*/ 1979581 w 3916489"/>
              <a:gd name="connsiteY11630" fmla="*/ 125097 h 2984464"/>
              <a:gd name="connsiteX11631" fmla="*/ 1953768 w 3916489"/>
              <a:gd name="connsiteY11631" fmla="*/ 130606 h 2984464"/>
              <a:gd name="connsiteX11632" fmla="*/ 1930241 w 3916489"/>
              <a:gd name="connsiteY11632" fmla="*/ 125382 h 2984464"/>
              <a:gd name="connsiteX11633" fmla="*/ 1928527 w 3916489"/>
              <a:gd name="connsiteY11633" fmla="*/ 127756 h 2984464"/>
              <a:gd name="connsiteX11634" fmla="*/ 1932337 w 3916489"/>
              <a:gd name="connsiteY11634" fmla="*/ 127756 h 2984464"/>
              <a:gd name="connsiteX11635" fmla="*/ 1934051 w 3916489"/>
              <a:gd name="connsiteY11635" fmla="*/ 129371 h 2984464"/>
              <a:gd name="connsiteX11636" fmla="*/ 1935004 w 3916489"/>
              <a:gd name="connsiteY11636" fmla="*/ 133551 h 2984464"/>
              <a:gd name="connsiteX11637" fmla="*/ 1926146 w 3916489"/>
              <a:gd name="connsiteY11637" fmla="*/ 136305 h 2984464"/>
              <a:gd name="connsiteX11638" fmla="*/ 1918240 w 3916489"/>
              <a:gd name="connsiteY11638" fmla="*/ 134880 h 2984464"/>
              <a:gd name="connsiteX11639" fmla="*/ 1915287 w 3916489"/>
              <a:gd name="connsiteY11639" fmla="*/ 136115 h 2984464"/>
              <a:gd name="connsiteX11640" fmla="*/ 1915859 w 3916489"/>
              <a:gd name="connsiteY11640" fmla="*/ 140294 h 2984464"/>
              <a:gd name="connsiteX11641" fmla="*/ 1919573 w 3916489"/>
              <a:gd name="connsiteY11641" fmla="*/ 150458 h 2984464"/>
              <a:gd name="connsiteX11642" fmla="*/ 1919192 w 3916489"/>
              <a:gd name="connsiteY11642" fmla="*/ 151693 h 2984464"/>
              <a:gd name="connsiteX11643" fmla="*/ 1917573 w 3916489"/>
              <a:gd name="connsiteY11643" fmla="*/ 148083 h 2984464"/>
              <a:gd name="connsiteX11644" fmla="*/ 1913858 w 3916489"/>
              <a:gd name="connsiteY11644" fmla="*/ 143809 h 2984464"/>
              <a:gd name="connsiteX11645" fmla="*/ 1912239 w 3916489"/>
              <a:gd name="connsiteY11645" fmla="*/ 140484 h 2984464"/>
              <a:gd name="connsiteX11646" fmla="*/ 1912620 w 3916489"/>
              <a:gd name="connsiteY11646" fmla="*/ 139915 h 2984464"/>
              <a:gd name="connsiteX11647" fmla="*/ 1913192 w 3916489"/>
              <a:gd name="connsiteY11647" fmla="*/ 138300 h 2984464"/>
              <a:gd name="connsiteX11648" fmla="*/ 1913573 w 3916489"/>
              <a:gd name="connsiteY11648" fmla="*/ 137540 h 2984464"/>
              <a:gd name="connsiteX11649" fmla="*/ 1912430 w 3916489"/>
              <a:gd name="connsiteY11649" fmla="*/ 135165 h 2984464"/>
              <a:gd name="connsiteX11650" fmla="*/ 1911286 w 3916489"/>
              <a:gd name="connsiteY11650" fmla="*/ 135735 h 2984464"/>
              <a:gd name="connsiteX11651" fmla="*/ 1910048 w 3916489"/>
              <a:gd name="connsiteY11651" fmla="*/ 137065 h 2984464"/>
              <a:gd name="connsiteX11652" fmla="*/ 1908905 w 3916489"/>
              <a:gd name="connsiteY11652" fmla="*/ 136875 h 2984464"/>
              <a:gd name="connsiteX11653" fmla="*/ 1907667 w 3916489"/>
              <a:gd name="connsiteY11653" fmla="*/ 135545 h 2984464"/>
              <a:gd name="connsiteX11654" fmla="*/ 1903762 w 3916489"/>
              <a:gd name="connsiteY11654" fmla="*/ 133551 h 2984464"/>
              <a:gd name="connsiteX11655" fmla="*/ 1903762 w 3916489"/>
              <a:gd name="connsiteY11655" fmla="*/ 132031 h 2984464"/>
              <a:gd name="connsiteX11656" fmla="*/ 1906334 w 3916489"/>
              <a:gd name="connsiteY11656" fmla="*/ 131461 h 2984464"/>
              <a:gd name="connsiteX11657" fmla="*/ 1913096 w 3916489"/>
              <a:gd name="connsiteY11657" fmla="*/ 126331 h 2984464"/>
              <a:gd name="connsiteX11658" fmla="*/ 1922050 w 3916489"/>
              <a:gd name="connsiteY11658" fmla="*/ 125477 h 2984464"/>
              <a:gd name="connsiteX11659" fmla="*/ 1924812 w 3916489"/>
              <a:gd name="connsiteY11659" fmla="*/ 123672 h 2984464"/>
              <a:gd name="connsiteX11660" fmla="*/ 1923764 w 3916489"/>
              <a:gd name="connsiteY11660" fmla="*/ 119303 h 2984464"/>
              <a:gd name="connsiteX11661" fmla="*/ 1922526 w 3916489"/>
              <a:gd name="connsiteY11661" fmla="*/ 117688 h 2984464"/>
              <a:gd name="connsiteX11662" fmla="*/ 1908905 w 3916489"/>
              <a:gd name="connsiteY11662" fmla="*/ 119398 h 2984464"/>
              <a:gd name="connsiteX11663" fmla="*/ 1912620 w 3916489"/>
              <a:gd name="connsiteY11663" fmla="*/ 116263 h 2984464"/>
              <a:gd name="connsiteX11664" fmla="*/ 1920335 w 3916489"/>
              <a:gd name="connsiteY11664" fmla="*/ 115123 h 2984464"/>
              <a:gd name="connsiteX11665" fmla="*/ 1923383 w 3916489"/>
              <a:gd name="connsiteY11665" fmla="*/ 110849 h 2984464"/>
              <a:gd name="connsiteX11666" fmla="*/ 1910715 w 3916489"/>
              <a:gd name="connsiteY11666" fmla="*/ 115788 h 2984464"/>
              <a:gd name="connsiteX11667" fmla="*/ 1908143 w 3916489"/>
              <a:gd name="connsiteY11667" fmla="*/ 119208 h 2984464"/>
              <a:gd name="connsiteX11668" fmla="*/ 1906143 w 3916489"/>
              <a:gd name="connsiteY11668" fmla="*/ 120252 h 2984464"/>
              <a:gd name="connsiteX11669" fmla="*/ 1898809 w 3916489"/>
              <a:gd name="connsiteY11669" fmla="*/ 121582 h 2984464"/>
              <a:gd name="connsiteX11670" fmla="*/ 1896809 w 3916489"/>
              <a:gd name="connsiteY11670" fmla="*/ 122722 h 2984464"/>
              <a:gd name="connsiteX11671" fmla="*/ 1893665 w 3916489"/>
              <a:gd name="connsiteY11671" fmla="*/ 126142 h 2984464"/>
              <a:gd name="connsiteX11672" fmla="*/ 1890332 w 3916489"/>
              <a:gd name="connsiteY11672" fmla="*/ 126901 h 2984464"/>
              <a:gd name="connsiteX11673" fmla="*/ 1888712 w 3916489"/>
              <a:gd name="connsiteY11673" fmla="*/ 127946 h 2984464"/>
              <a:gd name="connsiteX11674" fmla="*/ 1887665 w 3916489"/>
              <a:gd name="connsiteY11674" fmla="*/ 129466 h 2984464"/>
              <a:gd name="connsiteX11675" fmla="*/ 1885855 w 3916489"/>
              <a:gd name="connsiteY11675" fmla="*/ 133266 h 2984464"/>
              <a:gd name="connsiteX11676" fmla="*/ 1878806 w 3916489"/>
              <a:gd name="connsiteY11676" fmla="*/ 143904 h 2984464"/>
              <a:gd name="connsiteX11677" fmla="*/ 1876520 w 3916489"/>
              <a:gd name="connsiteY11677" fmla="*/ 146469 h 2984464"/>
              <a:gd name="connsiteX11678" fmla="*/ 1878902 w 3916489"/>
              <a:gd name="connsiteY11678" fmla="*/ 146469 h 2984464"/>
              <a:gd name="connsiteX11679" fmla="*/ 1877282 w 3916489"/>
              <a:gd name="connsiteY11679" fmla="*/ 147988 h 2984464"/>
              <a:gd name="connsiteX11680" fmla="*/ 1873758 w 3916489"/>
              <a:gd name="connsiteY11680" fmla="*/ 148558 h 2984464"/>
              <a:gd name="connsiteX11681" fmla="*/ 1872043 w 3916489"/>
              <a:gd name="connsiteY11681" fmla="*/ 149603 h 2984464"/>
              <a:gd name="connsiteX11682" fmla="*/ 1859566 w 3916489"/>
              <a:gd name="connsiteY11682" fmla="*/ 161476 h 2984464"/>
              <a:gd name="connsiteX11683" fmla="*/ 1857470 w 3916489"/>
              <a:gd name="connsiteY11683" fmla="*/ 164991 h 2984464"/>
              <a:gd name="connsiteX11684" fmla="*/ 1857661 w 3916489"/>
              <a:gd name="connsiteY11684" fmla="*/ 167176 h 2984464"/>
              <a:gd name="connsiteX11685" fmla="*/ 1857756 w 3916489"/>
              <a:gd name="connsiteY11685" fmla="*/ 168315 h 2984464"/>
              <a:gd name="connsiteX11686" fmla="*/ 1857947 w 3916489"/>
              <a:gd name="connsiteY11686" fmla="*/ 169075 h 2984464"/>
              <a:gd name="connsiteX11687" fmla="*/ 1861661 w 3916489"/>
              <a:gd name="connsiteY11687" fmla="*/ 164706 h 2984464"/>
              <a:gd name="connsiteX11688" fmla="*/ 1865757 w 3916489"/>
              <a:gd name="connsiteY11688" fmla="*/ 162141 h 2984464"/>
              <a:gd name="connsiteX11689" fmla="*/ 1869758 w 3916489"/>
              <a:gd name="connsiteY11689" fmla="*/ 162901 h 2984464"/>
              <a:gd name="connsiteX11690" fmla="*/ 1873949 w 3916489"/>
              <a:gd name="connsiteY11690" fmla="*/ 169455 h 2984464"/>
              <a:gd name="connsiteX11691" fmla="*/ 1874806 w 3916489"/>
              <a:gd name="connsiteY11691" fmla="*/ 169835 h 2984464"/>
              <a:gd name="connsiteX11692" fmla="*/ 1875473 w 3916489"/>
              <a:gd name="connsiteY11692" fmla="*/ 170595 h 2984464"/>
              <a:gd name="connsiteX11693" fmla="*/ 1875758 w 3916489"/>
              <a:gd name="connsiteY11693" fmla="*/ 172685 h 2984464"/>
              <a:gd name="connsiteX11694" fmla="*/ 1875853 w 3916489"/>
              <a:gd name="connsiteY11694" fmla="*/ 174680 h 2984464"/>
              <a:gd name="connsiteX11695" fmla="*/ 1876139 w 3916489"/>
              <a:gd name="connsiteY11695" fmla="*/ 176484 h 2984464"/>
              <a:gd name="connsiteX11696" fmla="*/ 1876520 w 3916489"/>
              <a:gd name="connsiteY11696" fmla="*/ 178099 h 2984464"/>
              <a:gd name="connsiteX11697" fmla="*/ 1876997 w 3916489"/>
              <a:gd name="connsiteY11697" fmla="*/ 179619 h 2984464"/>
              <a:gd name="connsiteX11698" fmla="*/ 1878140 w 3916489"/>
              <a:gd name="connsiteY11698" fmla="*/ 181993 h 2984464"/>
              <a:gd name="connsiteX11699" fmla="*/ 1882331 w 3916489"/>
              <a:gd name="connsiteY11699" fmla="*/ 187313 h 2984464"/>
              <a:gd name="connsiteX11700" fmla="*/ 1883855 w 3916489"/>
              <a:gd name="connsiteY11700" fmla="*/ 190067 h 2984464"/>
              <a:gd name="connsiteX11701" fmla="*/ 1884521 w 3916489"/>
              <a:gd name="connsiteY11701" fmla="*/ 191017 h 2984464"/>
              <a:gd name="connsiteX11702" fmla="*/ 1885664 w 3916489"/>
              <a:gd name="connsiteY11702" fmla="*/ 191587 h 2984464"/>
              <a:gd name="connsiteX11703" fmla="*/ 1888046 w 3916489"/>
              <a:gd name="connsiteY11703" fmla="*/ 191682 h 2984464"/>
              <a:gd name="connsiteX11704" fmla="*/ 1889284 w 3916489"/>
              <a:gd name="connsiteY11704" fmla="*/ 191017 h 2984464"/>
              <a:gd name="connsiteX11705" fmla="*/ 1890141 w 3916489"/>
              <a:gd name="connsiteY11705" fmla="*/ 189592 h 2984464"/>
              <a:gd name="connsiteX11706" fmla="*/ 1890808 w 3916489"/>
              <a:gd name="connsiteY11706" fmla="*/ 188072 h 2984464"/>
              <a:gd name="connsiteX11707" fmla="*/ 1891475 w 3916489"/>
              <a:gd name="connsiteY11707" fmla="*/ 187503 h 2984464"/>
              <a:gd name="connsiteX11708" fmla="*/ 1894999 w 3916489"/>
              <a:gd name="connsiteY11708" fmla="*/ 187598 h 2984464"/>
              <a:gd name="connsiteX11709" fmla="*/ 1895475 w 3916489"/>
              <a:gd name="connsiteY11709" fmla="*/ 187503 h 2984464"/>
              <a:gd name="connsiteX11710" fmla="*/ 1895475 w 3916489"/>
              <a:gd name="connsiteY11710" fmla="*/ 187123 h 2984464"/>
              <a:gd name="connsiteX11711" fmla="*/ 1895570 w 3916489"/>
              <a:gd name="connsiteY11711" fmla="*/ 186173 h 2984464"/>
              <a:gd name="connsiteX11712" fmla="*/ 1895761 w 3916489"/>
              <a:gd name="connsiteY11712" fmla="*/ 185223 h 2984464"/>
              <a:gd name="connsiteX11713" fmla="*/ 1896047 w 3916489"/>
              <a:gd name="connsiteY11713" fmla="*/ 184748 h 2984464"/>
              <a:gd name="connsiteX11714" fmla="*/ 1898428 w 3916489"/>
              <a:gd name="connsiteY11714" fmla="*/ 184463 h 2984464"/>
              <a:gd name="connsiteX11715" fmla="*/ 1905952 w 3916489"/>
              <a:gd name="connsiteY11715" fmla="*/ 186268 h 2984464"/>
              <a:gd name="connsiteX11716" fmla="*/ 1914811 w 3916489"/>
              <a:gd name="connsiteY11716" fmla="*/ 183323 h 2984464"/>
              <a:gd name="connsiteX11717" fmla="*/ 1913858 w 3916489"/>
              <a:gd name="connsiteY11717" fmla="*/ 185793 h 2984464"/>
              <a:gd name="connsiteX11718" fmla="*/ 1912525 w 3916489"/>
              <a:gd name="connsiteY11718" fmla="*/ 186743 h 2984464"/>
              <a:gd name="connsiteX11719" fmla="*/ 1909667 w 3916489"/>
              <a:gd name="connsiteY11719" fmla="*/ 187503 h 2984464"/>
              <a:gd name="connsiteX11720" fmla="*/ 1906143 w 3916489"/>
              <a:gd name="connsiteY11720" fmla="*/ 191112 h 2984464"/>
              <a:gd name="connsiteX11721" fmla="*/ 1905000 w 3916489"/>
              <a:gd name="connsiteY11721" fmla="*/ 191682 h 2984464"/>
              <a:gd name="connsiteX11722" fmla="*/ 1904048 w 3916489"/>
              <a:gd name="connsiteY11722" fmla="*/ 190922 h 2984464"/>
              <a:gd name="connsiteX11723" fmla="*/ 1901952 w 3916489"/>
              <a:gd name="connsiteY11723" fmla="*/ 187978 h 2984464"/>
              <a:gd name="connsiteX11724" fmla="*/ 1900904 w 3916489"/>
              <a:gd name="connsiteY11724" fmla="*/ 187883 h 2984464"/>
              <a:gd name="connsiteX11725" fmla="*/ 1897761 w 3916489"/>
              <a:gd name="connsiteY11725" fmla="*/ 191207 h 2984464"/>
              <a:gd name="connsiteX11726" fmla="*/ 1894142 w 3916489"/>
              <a:gd name="connsiteY11726" fmla="*/ 192632 h 2984464"/>
              <a:gd name="connsiteX11727" fmla="*/ 1888998 w 3916489"/>
              <a:gd name="connsiteY11727" fmla="*/ 196526 h 2984464"/>
              <a:gd name="connsiteX11728" fmla="*/ 1886236 w 3916489"/>
              <a:gd name="connsiteY11728" fmla="*/ 197191 h 2984464"/>
              <a:gd name="connsiteX11729" fmla="*/ 1884998 w 3916489"/>
              <a:gd name="connsiteY11729" fmla="*/ 196621 h 2984464"/>
              <a:gd name="connsiteX11730" fmla="*/ 1880140 w 3916489"/>
              <a:gd name="connsiteY11730" fmla="*/ 191207 h 2984464"/>
              <a:gd name="connsiteX11731" fmla="*/ 1879378 w 3916489"/>
              <a:gd name="connsiteY11731" fmla="*/ 190922 h 2984464"/>
              <a:gd name="connsiteX11732" fmla="*/ 1878330 w 3916489"/>
              <a:gd name="connsiteY11732" fmla="*/ 191682 h 2984464"/>
              <a:gd name="connsiteX11733" fmla="*/ 1878140 w 3916489"/>
              <a:gd name="connsiteY11733" fmla="*/ 196906 h 2984464"/>
              <a:gd name="connsiteX11734" fmla="*/ 1876901 w 3916489"/>
              <a:gd name="connsiteY11734" fmla="*/ 199851 h 2984464"/>
              <a:gd name="connsiteX11735" fmla="*/ 1875568 w 3916489"/>
              <a:gd name="connsiteY11735" fmla="*/ 202415 h 2984464"/>
              <a:gd name="connsiteX11736" fmla="*/ 1874901 w 3916489"/>
              <a:gd name="connsiteY11736" fmla="*/ 206310 h 2984464"/>
              <a:gd name="connsiteX11737" fmla="*/ 1874710 w 3916489"/>
              <a:gd name="connsiteY11737" fmla="*/ 208210 h 2984464"/>
              <a:gd name="connsiteX11738" fmla="*/ 1874330 w 3916489"/>
              <a:gd name="connsiteY11738" fmla="*/ 209824 h 2984464"/>
              <a:gd name="connsiteX11739" fmla="*/ 1874044 w 3916489"/>
              <a:gd name="connsiteY11739" fmla="*/ 211629 h 2984464"/>
              <a:gd name="connsiteX11740" fmla="*/ 1874044 w 3916489"/>
              <a:gd name="connsiteY11740" fmla="*/ 214004 h 2984464"/>
              <a:gd name="connsiteX11741" fmla="*/ 1874520 w 3916489"/>
              <a:gd name="connsiteY11741" fmla="*/ 216378 h 2984464"/>
              <a:gd name="connsiteX11742" fmla="*/ 1877092 w 3916489"/>
              <a:gd name="connsiteY11742" fmla="*/ 221698 h 2984464"/>
              <a:gd name="connsiteX11743" fmla="*/ 1877377 w 3916489"/>
              <a:gd name="connsiteY11743" fmla="*/ 223407 h 2984464"/>
              <a:gd name="connsiteX11744" fmla="*/ 1877092 w 3916489"/>
              <a:gd name="connsiteY11744" fmla="*/ 224547 h 2984464"/>
              <a:gd name="connsiteX11745" fmla="*/ 1876616 w 3916489"/>
              <a:gd name="connsiteY11745" fmla="*/ 225497 h 2984464"/>
              <a:gd name="connsiteX11746" fmla="*/ 1876425 w 3916489"/>
              <a:gd name="connsiteY11746" fmla="*/ 226637 h 2984464"/>
              <a:gd name="connsiteX11747" fmla="*/ 1876711 w 3916489"/>
              <a:gd name="connsiteY11747" fmla="*/ 227967 h 2984464"/>
              <a:gd name="connsiteX11748" fmla="*/ 1877092 w 3916489"/>
              <a:gd name="connsiteY11748" fmla="*/ 229011 h 2984464"/>
              <a:gd name="connsiteX11749" fmla="*/ 1877473 w 3916489"/>
              <a:gd name="connsiteY11749" fmla="*/ 230056 h 2984464"/>
              <a:gd name="connsiteX11750" fmla="*/ 1877473 w 3916489"/>
              <a:gd name="connsiteY11750" fmla="*/ 234616 h 2984464"/>
              <a:gd name="connsiteX11751" fmla="*/ 1877568 w 3916489"/>
              <a:gd name="connsiteY11751" fmla="*/ 237085 h 2984464"/>
              <a:gd name="connsiteX11752" fmla="*/ 1877854 w 3916489"/>
              <a:gd name="connsiteY11752" fmla="*/ 239080 h 2984464"/>
              <a:gd name="connsiteX11753" fmla="*/ 1879378 w 3916489"/>
              <a:gd name="connsiteY11753" fmla="*/ 242500 h 2984464"/>
              <a:gd name="connsiteX11754" fmla="*/ 1880997 w 3916489"/>
              <a:gd name="connsiteY11754" fmla="*/ 244304 h 2984464"/>
              <a:gd name="connsiteX11755" fmla="*/ 1882140 w 3916489"/>
              <a:gd name="connsiteY11755" fmla="*/ 246964 h 2984464"/>
              <a:gd name="connsiteX11756" fmla="*/ 1882045 w 3916489"/>
              <a:gd name="connsiteY11756" fmla="*/ 252948 h 2984464"/>
              <a:gd name="connsiteX11757" fmla="*/ 1879854 w 3916489"/>
              <a:gd name="connsiteY11757" fmla="*/ 247914 h 2984464"/>
              <a:gd name="connsiteX11758" fmla="*/ 1877854 w 3916489"/>
              <a:gd name="connsiteY11758" fmla="*/ 241455 h 2984464"/>
              <a:gd name="connsiteX11759" fmla="*/ 1875568 w 3916489"/>
              <a:gd name="connsiteY11759" fmla="*/ 236325 h 2984464"/>
              <a:gd name="connsiteX11760" fmla="*/ 1872710 w 3916489"/>
              <a:gd name="connsiteY11760" fmla="*/ 234996 h 2984464"/>
              <a:gd name="connsiteX11761" fmla="*/ 1872901 w 3916489"/>
              <a:gd name="connsiteY11761" fmla="*/ 233096 h 2984464"/>
              <a:gd name="connsiteX11762" fmla="*/ 1872806 w 3916489"/>
              <a:gd name="connsiteY11762" fmla="*/ 231956 h 2984464"/>
              <a:gd name="connsiteX11763" fmla="*/ 1872520 w 3916489"/>
              <a:gd name="connsiteY11763" fmla="*/ 231006 h 2984464"/>
              <a:gd name="connsiteX11764" fmla="*/ 1872234 w 3916489"/>
              <a:gd name="connsiteY11764" fmla="*/ 229392 h 2984464"/>
              <a:gd name="connsiteX11765" fmla="*/ 1872139 w 3916489"/>
              <a:gd name="connsiteY11765" fmla="*/ 229392 h 2984464"/>
              <a:gd name="connsiteX11766" fmla="*/ 1871853 w 3916489"/>
              <a:gd name="connsiteY11766" fmla="*/ 229201 h 2984464"/>
              <a:gd name="connsiteX11767" fmla="*/ 1871472 w 3916489"/>
              <a:gd name="connsiteY11767" fmla="*/ 228822 h 2984464"/>
              <a:gd name="connsiteX11768" fmla="*/ 1871282 w 3916489"/>
              <a:gd name="connsiteY11768" fmla="*/ 228157 h 2984464"/>
              <a:gd name="connsiteX11769" fmla="*/ 1871377 w 3916489"/>
              <a:gd name="connsiteY11769" fmla="*/ 227017 h 2984464"/>
              <a:gd name="connsiteX11770" fmla="*/ 1871758 w 3916489"/>
              <a:gd name="connsiteY11770" fmla="*/ 226257 h 2984464"/>
              <a:gd name="connsiteX11771" fmla="*/ 1872139 w 3916489"/>
              <a:gd name="connsiteY11771" fmla="*/ 225782 h 2984464"/>
              <a:gd name="connsiteX11772" fmla="*/ 1872234 w 3916489"/>
              <a:gd name="connsiteY11772" fmla="*/ 225402 h 2984464"/>
              <a:gd name="connsiteX11773" fmla="*/ 1871758 w 3916489"/>
              <a:gd name="connsiteY11773" fmla="*/ 221888 h 2984464"/>
              <a:gd name="connsiteX11774" fmla="*/ 1870996 w 3916489"/>
              <a:gd name="connsiteY11774" fmla="*/ 219228 h 2984464"/>
              <a:gd name="connsiteX11775" fmla="*/ 1869948 w 3916489"/>
              <a:gd name="connsiteY11775" fmla="*/ 217613 h 2984464"/>
              <a:gd name="connsiteX11776" fmla="*/ 1868519 w 3916489"/>
              <a:gd name="connsiteY11776" fmla="*/ 217138 h 2984464"/>
              <a:gd name="connsiteX11777" fmla="*/ 1865757 w 3916489"/>
              <a:gd name="connsiteY11777" fmla="*/ 219418 h 2984464"/>
              <a:gd name="connsiteX11778" fmla="*/ 1859852 w 3916489"/>
              <a:gd name="connsiteY11778" fmla="*/ 227587 h 2984464"/>
              <a:gd name="connsiteX11779" fmla="*/ 1857280 w 3916489"/>
              <a:gd name="connsiteY11779" fmla="*/ 226827 h 2984464"/>
              <a:gd name="connsiteX11780" fmla="*/ 1858613 w 3916489"/>
              <a:gd name="connsiteY11780" fmla="*/ 223027 h 2984464"/>
              <a:gd name="connsiteX11781" fmla="*/ 1862614 w 3916489"/>
              <a:gd name="connsiteY11781" fmla="*/ 216758 h 2984464"/>
              <a:gd name="connsiteX11782" fmla="*/ 1862900 w 3916489"/>
              <a:gd name="connsiteY11782" fmla="*/ 212864 h 2984464"/>
              <a:gd name="connsiteX11783" fmla="*/ 1864424 w 3916489"/>
              <a:gd name="connsiteY11783" fmla="*/ 211819 h 2984464"/>
              <a:gd name="connsiteX11784" fmla="*/ 1865471 w 3916489"/>
              <a:gd name="connsiteY11784" fmla="*/ 209349 h 2984464"/>
              <a:gd name="connsiteX11785" fmla="*/ 1867091 w 3916489"/>
              <a:gd name="connsiteY11785" fmla="*/ 203080 h 2984464"/>
              <a:gd name="connsiteX11786" fmla="*/ 1868138 w 3916489"/>
              <a:gd name="connsiteY11786" fmla="*/ 200231 h 2984464"/>
              <a:gd name="connsiteX11787" fmla="*/ 1870615 w 3916489"/>
              <a:gd name="connsiteY11787" fmla="*/ 196146 h 2984464"/>
              <a:gd name="connsiteX11788" fmla="*/ 1871758 w 3916489"/>
              <a:gd name="connsiteY11788" fmla="*/ 193392 h 2984464"/>
              <a:gd name="connsiteX11789" fmla="*/ 1869948 w 3916489"/>
              <a:gd name="connsiteY11789" fmla="*/ 192442 h 2984464"/>
              <a:gd name="connsiteX11790" fmla="*/ 1857851 w 3916489"/>
              <a:gd name="connsiteY11790" fmla="*/ 198236 h 2984464"/>
              <a:gd name="connsiteX11791" fmla="*/ 1854899 w 3916489"/>
              <a:gd name="connsiteY11791" fmla="*/ 198236 h 2984464"/>
              <a:gd name="connsiteX11792" fmla="*/ 1852613 w 3916489"/>
              <a:gd name="connsiteY11792" fmla="*/ 196051 h 2984464"/>
              <a:gd name="connsiteX11793" fmla="*/ 1858613 w 3916489"/>
              <a:gd name="connsiteY11793" fmla="*/ 195196 h 2984464"/>
              <a:gd name="connsiteX11794" fmla="*/ 1861376 w 3916489"/>
              <a:gd name="connsiteY11794" fmla="*/ 193677 h 2984464"/>
              <a:gd name="connsiteX11795" fmla="*/ 1863566 w 3916489"/>
              <a:gd name="connsiteY11795" fmla="*/ 189877 h 2984464"/>
              <a:gd name="connsiteX11796" fmla="*/ 1865662 w 3916489"/>
              <a:gd name="connsiteY11796" fmla="*/ 187123 h 2984464"/>
              <a:gd name="connsiteX11797" fmla="*/ 1870234 w 3916489"/>
              <a:gd name="connsiteY11797" fmla="*/ 186743 h 2984464"/>
              <a:gd name="connsiteX11798" fmla="*/ 1871758 w 3916489"/>
              <a:gd name="connsiteY11798" fmla="*/ 182088 h 2984464"/>
              <a:gd name="connsiteX11799" fmla="*/ 1870329 w 3916489"/>
              <a:gd name="connsiteY11799" fmla="*/ 181993 h 2984464"/>
              <a:gd name="connsiteX11800" fmla="*/ 1869948 w 3916489"/>
              <a:gd name="connsiteY11800" fmla="*/ 182088 h 2984464"/>
              <a:gd name="connsiteX11801" fmla="*/ 1869948 w 3916489"/>
              <a:gd name="connsiteY11801" fmla="*/ 180664 h 2984464"/>
              <a:gd name="connsiteX11802" fmla="*/ 1870615 w 3916489"/>
              <a:gd name="connsiteY11802" fmla="*/ 179524 h 2984464"/>
              <a:gd name="connsiteX11803" fmla="*/ 1871282 w 3916489"/>
              <a:gd name="connsiteY11803" fmla="*/ 177244 h 2984464"/>
              <a:gd name="connsiteX11804" fmla="*/ 1871567 w 3916489"/>
              <a:gd name="connsiteY11804" fmla="*/ 174584 h 2984464"/>
              <a:gd name="connsiteX11805" fmla="*/ 1871282 w 3916489"/>
              <a:gd name="connsiteY11805" fmla="*/ 172305 h 2984464"/>
              <a:gd name="connsiteX11806" fmla="*/ 1869948 w 3916489"/>
              <a:gd name="connsiteY11806" fmla="*/ 171355 h 2984464"/>
              <a:gd name="connsiteX11807" fmla="*/ 1863757 w 3916489"/>
              <a:gd name="connsiteY11807" fmla="*/ 172305 h 2984464"/>
              <a:gd name="connsiteX11808" fmla="*/ 1859375 w 3916489"/>
              <a:gd name="connsiteY11808" fmla="*/ 175249 h 2984464"/>
              <a:gd name="connsiteX11809" fmla="*/ 1857756 w 3916489"/>
              <a:gd name="connsiteY11809" fmla="*/ 175154 h 2984464"/>
              <a:gd name="connsiteX11810" fmla="*/ 1856708 w 3916489"/>
              <a:gd name="connsiteY11810" fmla="*/ 174584 h 2984464"/>
              <a:gd name="connsiteX11811" fmla="*/ 1855565 w 3916489"/>
              <a:gd name="connsiteY11811" fmla="*/ 173350 h 2984464"/>
              <a:gd name="connsiteX11812" fmla="*/ 1854994 w 3916489"/>
              <a:gd name="connsiteY11812" fmla="*/ 171640 h 2984464"/>
              <a:gd name="connsiteX11813" fmla="*/ 1855851 w 3916489"/>
              <a:gd name="connsiteY11813" fmla="*/ 169645 h 2984464"/>
              <a:gd name="connsiteX11814" fmla="*/ 1854708 w 3916489"/>
              <a:gd name="connsiteY11814" fmla="*/ 169930 h 2984464"/>
              <a:gd name="connsiteX11815" fmla="*/ 1853565 w 3916489"/>
              <a:gd name="connsiteY11815" fmla="*/ 171545 h 2984464"/>
              <a:gd name="connsiteX11816" fmla="*/ 1851660 w 3916489"/>
              <a:gd name="connsiteY11816" fmla="*/ 175249 h 2984464"/>
              <a:gd name="connsiteX11817" fmla="*/ 1835753 w 3916489"/>
              <a:gd name="connsiteY11817" fmla="*/ 193487 h 2984464"/>
              <a:gd name="connsiteX11818" fmla="*/ 1819370 w 3916489"/>
              <a:gd name="connsiteY11818" fmla="*/ 204790 h 2984464"/>
              <a:gd name="connsiteX11819" fmla="*/ 1813655 w 3916489"/>
              <a:gd name="connsiteY11819" fmla="*/ 210489 h 2984464"/>
              <a:gd name="connsiteX11820" fmla="*/ 1810893 w 3916489"/>
              <a:gd name="connsiteY11820" fmla="*/ 214289 h 2984464"/>
              <a:gd name="connsiteX11821" fmla="*/ 1818132 w 3916489"/>
              <a:gd name="connsiteY11821" fmla="*/ 207830 h 2984464"/>
              <a:gd name="connsiteX11822" fmla="*/ 1821180 w 3916489"/>
              <a:gd name="connsiteY11822" fmla="*/ 204790 h 2984464"/>
              <a:gd name="connsiteX11823" fmla="*/ 1825466 w 3916489"/>
              <a:gd name="connsiteY11823" fmla="*/ 203175 h 2984464"/>
              <a:gd name="connsiteX11824" fmla="*/ 1823942 w 3916489"/>
              <a:gd name="connsiteY11824" fmla="*/ 205645 h 2984464"/>
              <a:gd name="connsiteX11825" fmla="*/ 1807655 w 3916489"/>
              <a:gd name="connsiteY11825" fmla="*/ 222362 h 2984464"/>
              <a:gd name="connsiteX11826" fmla="*/ 1800987 w 3916489"/>
              <a:gd name="connsiteY11826" fmla="*/ 225307 h 2984464"/>
              <a:gd name="connsiteX11827" fmla="*/ 1799177 w 3916489"/>
              <a:gd name="connsiteY11827" fmla="*/ 226827 h 2984464"/>
              <a:gd name="connsiteX11828" fmla="*/ 1799653 w 3916489"/>
              <a:gd name="connsiteY11828" fmla="*/ 229201 h 2984464"/>
              <a:gd name="connsiteX11829" fmla="*/ 1801082 w 3916489"/>
              <a:gd name="connsiteY11829" fmla="*/ 231671 h 2984464"/>
              <a:gd name="connsiteX11830" fmla="*/ 1801559 w 3916489"/>
              <a:gd name="connsiteY11830" fmla="*/ 233856 h 2984464"/>
              <a:gd name="connsiteX11831" fmla="*/ 1797463 w 3916489"/>
              <a:gd name="connsiteY11831" fmla="*/ 231006 h 2984464"/>
              <a:gd name="connsiteX11832" fmla="*/ 1795939 w 3916489"/>
              <a:gd name="connsiteY11832" fmla="*/ 230911 h 2984464"/>
              <a:gd name="connsiteX11833" fmla="*/ 1795939 w 3916489"/>
              <a:gd name="connsiteY11833" fmla="*/ 229392 h 2984464"/>
              <a:gd name="connsiteX11834" fmla="*/ 1796415 w 3916489"/>
              <a:gd name="connsiteY11834" fmla="*/ 229392 h 2984464"/>
              <a:gd name="connsiteX11835" fmla="*/ 1796415 w 3916489"/>
              <a:gd name="connsiteY11835" fmla="*/ 228157 h 2984464"/>
              <a:gd name="connsiteX11836" fmla="*/ 1793558 w 3916489"/>
              <a:gd name="connsiteY11836" fmla="*/ 228917 h 2984464"/>
              <a:gd name="connsiteX11837" fmla="*/ 1783747 w 3916489"/>
              <a:gd name="connsiteY11837" fmla="*/ 236610 h 2984464"/>
              <a:gd name="connsiteX11838" fmla="*/ 1774793 w 3916489"/>
              <a:gd name="connsiteY11838" fmla="*/ 240220 h 2984464"/>
              <a:gd name="connsiteX11839" fmla="*/ 1754981 w 3916489"/>
              <a:gd name="connsiteY11839" fmla="*/ 240790 h 2984464"/>
              <a:gd name="connsiteX11840" fmla="*/ 1754219 w 3916489"/>
              <a:gd name="connsiteY11840" fmla="*/ 241170 h 2984464"/>
              <a:gd name="connsiteX11841" fmla="*/ 1753362 w 3916489"/>
              <a:gd name="connsiteY11841" fmla="*/ 242025 h 2984464"/>
              <a:gd name="connsiteX11842" fmla="*/ 1752981 w 3916489"/>
              <a:gd name="connsiteY11842" fmla="*/ 243070 h 2984464"/>
              <a:gd name="connsiteX11843" fmla="*/ 1752791 w 3916489"/>
              <a:gd name="connsiteY11843" fmla="*/ 244494 h 2984464"/>
              <a:gd name="connsiteX11844" fmla="*/ 1752600 w 3916489"/>
              <a:gd name="connsiteY11844" fmla="*/ 245634 h 2984464"/>
              <a:gd name="connsiteX11845" fmla="*/ 1751933 w 3916489"/>
              <a:gd name="connsiteY11845" fmla="*/ 246109 h 2984464"/>
              <a:gd name="connsiteX11846" fmla="*/ 1750790 w 3916489"/>
              <a:gd name="connsiteY11846" fmla="*/ 246394 h 2984464"/>
              <a:gd name="connsiteX11847" fmla="*/ 1749457 w 3916489"/>
              <a:gd name="connsiteY11847" fmla="*/ 247249 h 2984464"/>
              <a:gd name="connsiteX11848" fmla="*/ 1748314 w 3916489"/>
              <a:gd name="connsiteY11848" fmla="*/ 248959 h 2984464"/>
              <a:gd name="connsiteX11849" fmla="*/ 1747742 w 3916489"/>
              <a:gd name="connsiteY11849" fmla="*/ 251618 h 2984464"/>
              <a:gd name="connsiteX11850" fmla="*/ 1748409 w 3916489"/>
              <a:gd name="connsiteY11850" fmla="*/ 251618 h 2984464"/>
              <a:gd name="connsiteX11851" fmla="*/ 1748981 w 3916489"/>
              <a:gd name="connsiteY11851" fmla="*/ 251903 h 2984464"/>
              <a:gd name="connsiteX11852" fmla="*/ 1750124 w 3916489"/>
              <a:gd name="connsiteY11852" fmla="*/ 253043 h 2984464"/>
              <a:gd name="connsiteX11853" fmla="*/ 1744409 w 3916489"/>
              <a:gd name="connsiteY11853" fmla="*/ 252188 h 2984464"/>
              <a:gd name="connsiteX11854" fmla="*/ 1742599 w 3916489"/>
              <a:gd name="connsiteY11854" fmla="*/ 253708 h 2984464"/>
              <a:gd name="connsiteX11855" fmla="*/ 1740218 w 3916489"/>
              <a:gd name="connsiteY11855" fmla="*/ 257317 h 2984464"/>
              <a:gd name="connsiteX11856" fmla="*/ 1739075 w 3916489"/>
              <a:gd name="connsiteY11856" fmla="*/ 258267 h 2984464"/>
              <a:gd name="connsiteX11857" fmla="*/ 1721549 w 3916489"/>
              <a:gd name="connsiteY11857" fmla="*/ 261307 h 2984464"/>
              <a:gd name="connsiteX11858" fmla="*/ 1721549 w 3916489"/>
              <a:gd name="connsiteY11858" fmla="*/ 259787 h 2984464"/>
              <a:gd name="connsiteX11859" fmla="*/ 1724311 w 3916489"/>
              <a:gd name="connsiteY11859" fmla="*/ 257033 h 2984464"/>
              <a:gd name="connsiteX11860" fmla="*/ 1725263 w 3916489"/>
              <a:gd name="connsiteY11860" fmla="*/ 256178 h 2984464"/>
              <a:gd name="connsiteX11861" fmla="*/ 1727073 w 3916489"/>
              <a:gd name="connsiteY11861" fmla="*/ 253803 h 2984464"/>
              <a:gd name="connsiteX11862" fmla="*/ 1728026 w 3916489"/>
              <a:gd name="connsiteY11862" fmla="*/ 252948 h 2984464"/>
              <a:gd name="connsiteX11863" fmla="*/ 1729168 w 3916489"/>
              <a:gd name="connsiteY11863" fmla="*/ 252758 h 2984464"/>
              <a:gd name="connsiteX11864" fmla="*/ 1736598 w 3916489"/>
              <a:gd name="connsiteY11864" fmla="*/ 256273 h 2984464"/>
              <a:gd name="connsiteX11865" fmla="*/ 1738979 w 3916489"/>
              <a:gd name="connsiteY11865" fmla="*/ 256083 h 2984464"/>
              <a:gd name="connsiteX11866" fmla="*/ 1740694 w 3916489"/>
              <a:gd name="connsiteY11866" fmla="*/ 252853 h 2984464"/>
              <a:gd name="connsiteX11867" fmla="*/ 1739456 w 3916489"/>
              <a:gd name="connsiteY11867" fmla="*/ 249529 h 2984464"/>
              <a:gd name="connsiteX11868" fmla="*/ 1741265 w 3916489"/>
              <a:gd name="connsiteY11868" fmla="*/ 247249 h 2984464"/>
              <a:gd name="connsiteX11869" fmla="*/ 1744218 w 3916489"/>
              <a:gd name="connsiteY11869" fmla="*/ 246014 h 2984464"/>
              <a:gd name="connsiteX11870" fmla="*/ 1746314 w 3916489"/>
              <a:gd name="connsiteY11870" fmla="*/ 245919 h 2984464"/>
              <a:gd name="connsiteX11871" fmla="*/ 1744123 w 3916489"/>
              <a:gd name="connsiteY11871" fmla="*/ 243734 h 2984464"/>
              <a:gd name="connsiteX11872" fmla="*/ 1738884 w 3916489"/>
              <a:gd name="connsiteY11872" fmla="*/ 243259 h 2984464"/>
              <a:gd name="connsiteX11873" fmla="*/ 1736503 w 3916489"/>
              <a:gd name="connsiteY11873" fmla="*/ 240410 h 2984464"/>
              <a:gd name="connsiteX11874" fmla="*/ 1739360 w 3916489"/>
              <a:gd name="connsiteY11874" fmla="*/ 240030 h 2984464"/>
              <a:gd name="connsiteX11875" fmla="*/ 1748028 w 3916489"/>
              <a:gd name="connsiteY11875" fmla="*/ 241740 h 2984464"/>
              <a:gd name="connsiteX11876" fmla="*/ 1750124 w 3916489"/>
              <a:gd name="connsiteY11876" fmla="*/ 238985 h 2984464"/>
              <a:gd name="connsiteX11877" fmla="*/ 1748695 w 3916489"/>
              <a:gd name="connsiteY11877" fmla="*/ 236705 h 2984464"/>
              <a:gd name="connsiteX11878" fmla="*/ 1739265 w 3916489"/>
              <a:gd name="connsiteY11878" fmla="*/ 233571 h 2984464"/>
              <a:gd name="connsiteX11879" fmla="*/ 1740694 w 3916489"/>
              <a:gd name="connsiteY11879" fmla="*/ 232241 h 2984464"/>
              <a:gd name="connsiteX11880" fmla="*/ 1741170 w 3916489"/>
              <a:gd name="connsiteY11880" fmla="*/ 232051 h 2984464"/>
              <a:gd name="connsiteX11881" fmla="*/ 1741170 w 3916489"/>
              <a:gd name="connsiteY11881" fmla="*/ 230721 h 2984464"/>
              <a:gd name="connsiteX11882" fmla="*/ 1740694 w 3916489"/>
              <a:gd name="connsiteY11882" fmla="*/ 230911 h 2984464"/>
              <a:gd name="connsiteX11883" fmla="*/ 1739265 w 3916489"/>
              <a:gd name="connsiteY11883" fmla="*/ 230721 h 2984464"/>
              <a:gd name="connsiteX11884" fmla="*/ 1739646 w 3916489"/>
              <a:gd name="connsiteY11884" fmla="*/ 228727 h 2984464"/>
              <a:gd name="connsiteX11885" fmla="*/ 1739836 w 3916489"/>
              <a:gd name="connsiteY11885" fmla="*/ 227967 h 2984464"/>
              <a:gd name="connsiteX11886" fmla="*/ 1738027 w 3916489"/>
              <a:gd name="connsiteY11886" fmla="*/ 227017 h 2984464"/>
              <a:gd name="connsiteX11887" fmla="*/ 1736217 w 3916489"/>
              <a:gd name="connsiteY11887" fmla="*/ 227492 h 2984464"/>
              <a:gd name="connsiteX11888" fmla="*/ 1732788 w 3916489"/>
              <a:gd name="connsiteY11888" fmla="*/ 230721 h 2984464"/>
              <a:gd name="connsiteX11889" fmla="*/ 1729740 w 3916489"/>
              <a:gd name="connsiteY11889" fmla="*/ 235566 h 2984464"/>
              <a:gd name="connsiteX11890" fmla="*/ 1728788 w 3916489"/>
              <a:gd name="connsiteY11890" fmla="*/ 236231 h 2984464"/>
              <a:gd name="connsiteX11891" fmla="*/ 1726216 w 3916489"/>
              <a:gd name="connsiteY11891" fmla="*/ 242974 h 2984464"/>
              <a:gd name="connsiteX11892" fmla="*/ 1723073 w 3916489"/>
              <a:gd name="connsiteY11892" fmla="*/ 247724 h 2984464"/>
              <a:gd name="connsiteX11893" fmla="*/ 1721358 w 3916489"/>
              <a:gd name="connsiteY11893" fmla="*/ 251238 h 2984464"/>
              <a:gd name="connsiteX11894" fmla="*/ 1718215 w 3916489"/>
              <a:gd name="connsiteY11894" fmla="*/ 254943 h 2984464"/>
              <a:gd name="connsiteX11895" fmla="*/ 1717167 w 3916489"/>
              <a:gd name="connsiteY11895" fmla="*/ 255703 h 2984464"/>
              <a:gd name="connsiteX11896" fmla="*/ 1716881 w 3916489"/>
              <a:gd name="connsiteY11896" fmla="*/ 256273 h 2984464"/>
              <a:gd name="connsiteX11897" fmla="*/ 1716596 w 3916489"/>
              <a:gd name="connsiteY11897" fmla="*/ 257602 h 2984464"/>
              <a:gd name="connsiteX11898" fmla="*/ 1716215 w 3916489"/>
              <a:gd name="connsiteY11898" fmla="*/ 258932 h 2984464"/>
              <a:gd name="connsiteX11899" fmla="*/ 1715738 w 3916489"/>
              <a:gd name="connsiteY11899" fmla="*/ 259597 h 2984464"/>
              <a:gd name="connsiteX11900" fmla="*/ 1713167 w 3916489"/>
              <a:gd name="connsiteY11900" fmla="*/ 261117 h 2984464"/>
              <a:gd name="connsiteX11901" fmla="*/ 1707928 w 3916489"/>
              <a:gd name="connsiteY11901" fmla="*/ 266436 h 2984464"/>
              <a:gd name="connsiteX11902" fmla="*/ 1705832 w 3916489"/>
              <a:gd name="connsiteY11902" fmla="*/ 270236 h 2984464"/>
              <a:gd name="connsiteX11903" fmla="*/ 1706594 w 3916489"/>
              <a:gd name="connsiteY11903" fmla="*/ 273465 h 2984464"/>
              <a:gd name="connsiteX11904" fmla="*/ 1704213 w 3916489"/>
              <a:gd name="connsiteY11904" fmla="*/ 274795 h 2984464"/>
              <a:gd name="connsiteX11905" fmla="*/ 1704499 w 3916489"/>
              <a:gd name="connsiteY11905" fmla="*/ 276030 h 2984464"/>
              <a:gd name="connsiteX11906" fmla="*/ 1704975 w 3916489"/>
              <a:gd name="connsiteY11906" fmla="*/ 279259 h 2984464"/>
              <a:gd name="connsiteX11907" fmla="*/ 1705261 w 3916489"/>
              <a:gd name="connsiteY11907" fmla="*/ 280399 h 2984464"/>
              <a:gd name="connsiteX11908" fmla="*/ 1698403 w 3916489"/>
              <a:gd name="connsiteY11908" fmla="*/ 280019 h 2984464"/>
              <a:gd name="connsiteX11909" fmla="*/ 1696402 w 3916489"/>
              <a:gd name="connsiteY11909" fmla="*/ 281634 h 2984464"/>
              <a:gd name="connsiteX11910" fmla="*/ 1696974 w 3916489"/>
              <a:gd name="connsiteY11910" fmla="*/ 285813 h 2984464"/>
              <a:gd name="connsiteX11911" fmla="*/ 1697260 w 3916489"/>
              <a:gd name="connsiteY11911" fmla="*/ 287143 h 2984464"/>
              <a:gd name="connsiteX11912" fmla="*/ 1696402 w 3916489"/>
              <a:gd name="connsiteY11912" fmla="*/ 291607 h 2984464"/>
              <a:gd name="connsiteX11913" fmla="*/ 1694878 w 3916489"/>
              <a:gd name="connsiteY11913" fmla="*/ 296547 h 2984464"/>
              <a:gd name="connsiteX11914" fmla="*/ 1693069 w 3916489"/>
              <a:gd name="connsiteY11914" fmla="*/ 300536 h 2984464"/>
              <a:gd name="connsiteX11915" fmla="*/ 1689354 w 3916489"/>
              <a:gd name="connsiteY11915" fmla="*/ 303481 h 2984464"/>
              <a:gd name="connsiteX11916" fmla="*/ 1684115 w 3916489"/>
              <a:gd name="connsiteY11916" fmla="*/ 310510 h 2984464"/>
              <a:gd name="connsiteX11917" fmla="*/ 1681258 w 3916489"/>
              <a:gd name="connsiteY11917" fmla="*/ 315639 h 2984464"/>
              <a:gd name="connsiteX11918" fmla="*/ 1678115 w 3916489"/>
              <a:gd name="connsiteY11918" fmla="*/ 317349 h 2984464"/>
              <a:gd name="connsiteX11919" fmla="*/ 1675828 w 3916489"/>
              <a:gd name="connsiteY11919" fmla="*/ 321053 h 2984464"/>
              <a:gd name="connsiteX11920" fmla="*/ 1664970 w 3916489"/>
              <a:gd name="connsiteY11920" fmla="*/ 333401 h 2984464"/>
              <a:gd name="connsiteX11921" fmla="*/ 1663065 w 3916489"/>
              <a:gd name="connsiteY11921" fmla="*/ 337391 h 2984464"/>
              <a:gd name="connsiteX11922" fmla="*/ 1663541 w 3916489"/>
              <a:gd name="connsiteY11922" fmla="*/ 338721 h 2984464"/>
              <a:gd name="connsiteX11923" fmla="*/ 1662303 w 3916489"/>
              <a:gd name="connsiteY11923" fmla="*/ 340050 h 2984464"/>
              <a:gd name="connsiteX11924" fmla="*/ 1661160 w 3916489"/>
              <a:gd name="connsiteY11924" fmla="*/ 340810 h 2984464"/>
              <a:gd name="connsiteX11925" fmla="*/ 1660208 w 3916489"/>
              <a:gd name="connsiteY11925" fmla="*/ 342235 h 2984464"/>
              <a:gd name="connsiteX11926" fmla="*/ 1659731 w 3916489"/>
              <a:gd name="connsiteY11926" fmla="*/ 345655 h 2984464"/>
              <a:gd name="connsiteX11927" fmla="*/ 1661922 w 3916489"/>
              <a:gd name="connsiteY11927" fmla="*/ 345750 h 2984464"/>
              <a:gd name="connsiteX11928" fmla="*/ 1664303 w 3916489"/>
              <a:gd name="connsiteY11928" fmla="*/ 346604 h 2984464"/>
              <a:gd name="connsiteX11929" fmla="*/ 1665637 w 3916489"/>
              <a:gd name="connsiteY11929" fmla="*/ 349074 h 2984464"/>
              <a:gd name="connsiteX11930" fmla="*/ 1664399 w 3916489"/>
              <a:gd name="connsiteY11930" fmla="*/ 353728 h 2984464"/>
              <a:gd name="connsiteX11931" fmla="*/ 1662493 w 3916489"/>
              <a:gd name="connsiteY11931" fmla="*/ 354868 h 2984464"/>
              <a:gd name="connsiteX11932" fmla="*/ 1658112 w 3916489"/>
              <a:gd name="connsiteY11932" fmla="*/ 353823 h 2984464"/>
              <a:gd name="connsiteX11933" fmla="*/ 1656874 w 3916489"/>
              <a:gd name="connsiteY11933" fmla="*/ 356388 h 2984464"/>
              <a:gd name="connsiteX11934" fmla="*/ 1658588 w 3916489"/>
              <a:gd name="connsiteY11934" fmla="*/ 358478 h 2984464"/>
              <a:gd name="connsiteX11935" fmla="*/ 1659160 w 3916489"/>
              <a:gd name="connsiteY11935" fmla="*/ 358953 h 2984464"/>
              <a:gd name="connsiteX11936" fmla="*/ 1656874 w 3916489"/>
              <a:gd name="connsiteY11936" fmla="*/ 361707 h 2984464"/>
              <a:gd name="connsiteX11937" fmla="*/ 1658969 w 3916489"/>
              <a:gd name="connsiteY11937" fmla="*/ 364557 h 2984464"/>
              <a:gd name="connsiteX11938" fmla="*/ 1659636 w 3916489"/>
              <a:gd name="connsiteY11938" fmla="*/ 365697 h 2984464"/>
              <a:gd name="connsiteX11939" fmla="*/ 1657731 w 3916489"/>
              <a:gd name="connsiteY11939" fmla="*/ 367786 h 2984464"/>
              <a:gd name="connsiteX11940" fmla="*/ 1655540 w 3916489"/>
              <a:gd name="connsiteY11940" fmla="*/ 369021 h 2984464"/>
              <a:gd name="connsiteX11941" fmla="*/ 1651254 w 3916489"/>
              <a:gd name="connsiteY11941" fmla="*/ 369686 h 2984464"/>
              <a:gd name="connsiteX11942" fmla="*/ 1651254 w 3916489"/>
              <a:gd name="connsiteY11942" fmla="*/ 370921 h 2984464"/>
              <a:gd name="connsiteX11943" fmla="*/ 1655064 w 3916489"/>
              <a:gd name="connsiteY11943" fmla="*/ 372726 h 2984464"/>
              <a:gd name="connsiteX11944" fmla="*/ 1655921 w 3916489"/>
              <a:gd name="connsiteY11944" fmla="*/ 373770 h 2984464"/>
              <a:gd name="connsiteX11945" fmla="*/ 1656302 w 3916489"/>
              <a:gd name="connsiteY11945" fmla="*/ 375100 h 2984464"/>
              <a:gd name="connsiteX11946" fmla="*/ 1656778 w 3916489"/>
              <a:gd name="connsiteY11946" fmla="*/ 377380 h 2984464"/>
              <a:gd name="connsiteX11947" fmla="*/ 1656969 w 3916489"/>
              <a:gd name="connsiteY11947" fmla="*/ 379470 h 2984464"/>
              <a:gd name="connsiteX11948" fmla="*/ 1656588 w 3916489"/>
              <a:gd name="connsiteY11948" fmla="*/ 380419 h 2984464"/>
              <a:gd name="connsiteX11949" fmla="*/ 1656683 w 3916489"/>
              <a:gd name="connsiteY11949" fmla="*/ 382319 h 2984464"/>
              <a:gd name="connsiteX11950" fmla="*/ 1656588 w 3916489"/>
              <a:gd name="connsiteY11950" fmla="*/ 386404 h 2984464"/>
              <a:gd name="connsiteX11951" fmla="*/ 1655731 w 3916489"/>
              <a:gd name="connsiteY11951" fmla="*/ 390203 h 2984464"/>
              <a:gd name="connsiteX11952" fmla="*/ 1653635 w 3916489"/>
              <a:gd name="connsiteY11952" fmla="*/ 391153 h 2984464"/>
              <a:gd name="connsiteX11953" fmla="*/ 1654302 w 3916489"/>
              <a:gd name="connsiteY11953" fmla="*/ 393528 h 2984464"/>
              <a:gd name="connsiteX11954" fmla="*/ 1654207 w 3916489"/>
              <a:gd name="connsiteY11954" fmla="*/ 395237 h 2984464"/>
              <a:gd name="connsiteX11955" fmla="*/ 1653731 w 3916489"/>
              <a:gd name="connsiteY11955" fmla="*/ 396852 h 2984464"/>
              <a:gd name="connsiteX11956" fmla="*/ 1653254 w 3916489"/>
              <a:gd name="connsiteY11956" fmla="*/ 399227 h 2984464"/>
              <a:gd name="connsiteX11957" fmla="*/ 1653254 w 3916489"/>
              <a:gd name="connsiteY11957" fmla="*/ 400936 h 2984464"/>
              <a:gd name="connsiteX11958" fmla="*/ 1653445 w 3916489"/>
              <a:gd name="connsiteY11958" fmla="*/ 402361 h 2984464"/>
              <a:gd name="connsiteX11959" fmla="*/ 1653254 w 3916489"/>
              <a:gd name="connsiteY11959" fmla="*/ 403881 h 2984464"/>
              <a:gd name="connsiteX11960" fmla="*/ 1652397 w 3916489"/>
              <a:gd name="connsiteY11960" fmla="*/ 405686 h 2984464"/>
              <a:gd name="connsiteX11961" fmla="*/ 1653350 w 3916489"/>
              <a:gd name="connsiteY11961" fmla="*/ 408440 h 2984464"/>
              <a:gd name="connsiteX11962" fmla="*/ 1652968 w 3916489"/>
              <a:gd name="connsiteY11962" fmla="*/ 411670 h 2984464"/>
              <a:gd name="connsiteX11963" fmla="*/ 1651826 w 3916489"/>
              <a:gd name="connsiteY11963" fmla="*/ 414520 h 2984464"/>
              <a:gd name="connsiteX11964" fmla="*/ 1650397 w 3916489"/>
              <a:gd name="connsiteY11964" fmla="*/ 416229 h 2984464"/>
              <a:gd name="connsiteX11965" fmla="*/ 1650873 w 3916489"/>
              <a:gd name="connsiteY11965" fmla="*/ 417559 h 2984464"/>
              <a:gd name="connsiteX11966" fmla="*/ 1644968 w 3916489"/>
              <a:gd name="connsiteY11966" fmla="*/ 428103 h 2984464"/>
              <a:gd name="connsiteX11967" fmla="*/ 1642967 w 3916489"/>
              <a:gd name="connsiteY11967" fmla="*/ 429337 h 2984464"/>
              <a:gd name="connsiteX11968" fmla="*/ 1642967 w 3916489"/>
              <a:gd name="connsiteY11968" fmla="*/ 428197 h 2984464"/>
              <a:gd name="connsiteX11969" fmla="*/ 1645158 w 3916489"/>
              <a:gd name="connsiteY11969" fmla="*/ 423543 h 2984464"/>
              <a:gd name="connsiteX11970" fmla="*/ 1650873 w 3916489"/>
              <a:gd name="connsiteY11970" fmla="*/ 405686 h 2984464"/>
              <a:gd name="connsiteX11971" fmla="*/ 1649444 w 3916489"/>
              <a:gd name="connsiteY11971" fmla="*/ 404546 h 2984464"/>
              <a:gd name="connsiteX11972" fmla="*/ 1648206 w 3916489"/>
              <a:gd name="connsiteY11972" fmla="*/ 406731 h 2984464"/>
              <a:gd name="connsiteX11973" fmla="*/ 1643443 w 3916489"/>
              <a:gd name="connsiteY11973" fmla="*/ 423828 h 2984464"/>
              <a:gd name="connsiteX11974" fmla="*/ 1642015 w 3916489"/>
              <a:gd name="connsiteY11974" fmla="*/ 426868 h 2984464"/>
              <a:gd name="connsiteX11975" fmla="*/ 1619060 w 3916489"/>
              <a:gd name="connsiteY11975" fmla="*/ 463627 h 2984464"/>
              <a:gd name="connsiteX11976" fmla="*/ 1605439 w 3916489"/>
              <a:gd name="connsiteY11976" fmla="*/ 477210 h 2984464"/>
              <a:gd name="connsiteX11977" fmla="*/ 1601629 w 3916489"/>
              <a:gd name="connsiteY11977" fmla="*/ 478920 h 2984464"/>
              <a:gd name="connsiteX11978" fmla="*/ 1597628 w 3916489"/>
              <a:gd name="connsiteY11978" fmla="*/ 483954 h 2984464"/>
              <a:gd name="connsiteX11979" fmla="*/ 1595628 w 3916489"/>
              <a:gd name="connsiteY11979" fmla="*/ 485759 h 2984464"/>
              <a:gd name="connsiteX11980" fmla="*/ 1587056 w 3916489"/>
              <a:gd name="connsiteY11980" fmla="*/ 490318 h 2984464"/>
              <a:gd name="connsiteX11981" fmla="*/ 1581531 w 3916489"/>
              <a:gd name="connsiteY11981" fmla="*/ 495068 h 2984464"/>
              <a:gd name="connsiteX11982" fmla="*/ 1575626 w 3916489"/>
              <a:gd name="connsiteY11982" fmla="*/ 496398 h 2984464"/>
              <a:gd name="connsiteX11983" fmla="*/ 1569530 w 3916489"/>
              <a:gd name="connsiteY11983" fmla="*/ 499722 h 2984464"/>
              <a:gd name="connsiteX11984" fmla="*/ 1539145 w 3916489"/>
              <a:gd name="connsiteY11984" fmla="*/ 502572 h 2984464"/>
              <a:gd name="connsiteX11985" fmla="*/ 1521809 w 3916489"/>
              <a:gd name="connsiteY11985" fmla="*/ 508746 h 2984464"/>
              <a:gd name="connsiteX11986" fmla="*/ 1502855 w 3916489"/>
              <a:gd name="connsiteY11986" fmla="*/ 509696 h 2984464"/>
              <a:gd name="connsiteX11987" fmla="*/ 1479423 w 3916489"/>
              <a:gd name="connsiteY11987" fmla="*/ 512545 h 2984464"/>
              <a:gd name="connsiteX11988" fmla="*/ 1469231 w 3916489"/>
              <a:gd name="connsiteY11988" fmla="*/ 509126 h 2984464"/>
              <a:gd name="connsiteX11989" fmla="*/ 1455896 w 3916489"/>
              <a:gd name="connsiteY11989" fmla="*/ 510361 h 2984464"/>
              <a:gd name="connsiteX11990" fmla="*/ 1450658 w 3916489"/>
              <a:gd name="connsiteY11990" fmla="*/ 506846 h 2984464"/>
              <a:gd name="connsiteX11991" fmla="*/ 1441323 w 3916489"/>
              <a:gd name="connsiteY11991" fmla="*/ 507891 h 2984464"/>
              <a:gd name="connsiteX11992" fmla="*/ 1440371 w 3916489"/>
              <a:gd name="connsiteY11992" fmla="*/ 509981 h 2984464"/>
              <a:gd name="connsiteX11993" fmla="*/ 1440942 w 3916489"/>
              <a:gd name="connsiteY11993" fmla="*/ 514730 h 2984464"/>
              <a:gd name="connsiteX11994" fmla="*/ 1442942 w 3916489"/>
              <a:gd name="connsiteY11994" fmla="*/ 523374 h 2984464"/>
              <a:gd name="connsiteX11995" fmla="*/ 1443323 w 3916489"/>
              <a:gd name="connsiteY11995" fmla="*/ 527933 h 2984464"/>
              <a:gd name="connsiteX11996" fmla="*/ 1443133 w 3916489"/>
              <a:gd name="connsiteY11996" fmla="*/ 531732 h 2984464"/>
              <a:gd name="connsiteX11997" fmla="*/ 1442752 w 3916489"/>
              <a:gd name="connsiteY11997" fmla="*/ 535342 h 2984464"/>
              <a:gd name="connsiteX11998" fmla="*/ 1442561 w 3916489"/>
              <a:gd name="connsiteY11998" fmla="*/ 539521 h 2984464"/>
              <a:gd name="connsiteX11999" fmla="*/ 1442657 w 3916489"/>
              <a:gd name="connsiteY11999" fmla="*/ 543606 h 2984464"/>
              <a:gd name="connsiteX12000" fmla="*/ 1442466 w 3916489"/>
              <a:gd name="connsiteY12000" fmla="*/ 545410 h 2984464"/>
              <a:gd name="connsiteX12001" fmla="*/ 1442085 w 3916489"/>
              <a:gd name="connsiteY12001" fmla="*/ 547785 h 2984464"/>
              <a:gd name="connsiteX12002" fmla="*/ 1441609 w 3916489"/>
              <a:gd name="connsiteY12002" fmla="*/ 549115 h 2984464"/>
              <a:gd name="connsiteX12003" fmla="*/ 1441037 w 3916489"/>
              <a:gd name="connsiteY12003" fmla="*/ 550160 h 2984464"/>
              <a:gd name="connsiteX12004" fmla="*/ 1440847 w 3916489"/>
              <a:gd name="connsiteY12004" fmla="*/ 551300 h 2984464"/>
              <a:gd name="connsiteX12005" fmla="*/ 1441609 w 3916489"/>
              <a:gd name="connsiteY12005" fmla="*/ 552914 h 2984464"/>
              <a:gd name="connsiteX12006" fmla="*/ 1440371 w 3916489"/>
              <a:gd name="connsiteY12006" fmla="*/ 558518 h 2984464"/>
              <a:gd name="connsiteX12007" fmla="*/ 1440180 w 3916489"/>
              <a:gd name="connsiteY12007" fmla="*/ 560513 h 2984464"/>
              <a:gd name="connsiteX12008" fmla="*/ 1440371 w 3916489"/>
              <a:gd name="connsiteY12008" fmla="*/ 562793 h 2984464"/>
              <a:gd name="connsiteX12009" fmla="*/ 1440752 w 3916489"/>
              <a:gd name="connsiteY12009" fmla="*/ 563933 h 2984464"/>
              <a:gd name="connsiteX12010" fmla="*/ 1440847 w 3916489"/>
              <a:gd name="connsiteY12010" fmla="*/ 565263 h 2984464"/>
              <a:gd name="connsiteX12011" fmla="*/ 1440180 w 3916489"/>
              <a:gd name="connsiteY12011" fmla="*/ 568207 h 2984464"/>
              <a:gd name="connsiteX12012" fmla="*/ 1438847 w 3916489"/>
              <a:gd name="connsiteY12012" fmla="*/ 570677 h 2984464"/>
              <a:gd name="connsiteX12013" fmla="*/ 1436942 w 3916489"/>
              <a:gd name="connsiteY12013" fmla="*/ 573146 h 2984464"/>
              <a:gd name="connsiteX12014" fmla="*/ 1435703 w 3916489"/>
              <a:gd name="connsiteY12014" fmla="*/ 576091 h 2984464"/>
              <a:gd name="connsiteX12015" fmla="*/ 1436084 w 3916489"/>
              <a:gd name="connsiteY12015" fmla="*/ 579700 h 2984464"/>
              <a:gd name="connsiteX12016" fmla="*/ 1435132 w 3916489"/>
              <a:gd name="connsiteY12016" fmla="*/ 583785 h 2984464"/>
              <a:gd name="connsiteX12017" fmla="*/ 1434084 w 3916489"/>
              <a:gd name="connsiteY12017" fmla="*/ 586254 h 2984464"/>
              <a:gd name="connsiteX12018" fmla="*/ 1431322 w 3916489"/>
              <a:gd name="connsiteY12018" fmla="*/ 591194 h 2984464"/>
              <a:gd name="connsiteX12019" fmla="*/ 1432655 w 3916489"/>
              <a:gd name="connsiteY12019" fmla="*/ 592049 h 2984464"/>
              <a:gd name="connsiteX12020" fmla="*/ 1433893 w 3916489"/>
              <a:gd name="connsiteY12020" fmla="*/ 596418 h 2984464"/>
              <a:gd name="connsiteX12021" fmla="*/ 1435132 w 3916489"/>
              <a:gd name="connsiteY12021" fmla="*/ 597653 h 2984464"/>
              <a:gd name="connsiteX12022" fmla="*/ 1433513 w 3916489"/>
              <a:gd name="connsiteY12022" fmla="*/ 598793 h 2984464"/>
              <a:gd name="connsiteX12023" fmla="*/ 1427607 w 3916489"/>
              <a:gd name="connsiteY12023" fmla="*/ 596323 h 2984464"/>
              <a:gd name="connsiteX12024" fmla="*/ 1428560 w 3916489"/>
              <a:gd name="connsiteY12024" fmla="*/ 598033 h 2984464"/>
              <a:gd name="connsiteX12025" fmla="*/ 1430369 w 3916489"/>
              <a:gd name="connsiteY12025" fmla="*/ 599268 h 2984464"/>
              <a:gd name="connsiteX12026" fmla="*/ 1430941 w 3916489"/>
              <a:gd name="connsiteY12026" fmla="*/ 601357 h 2984464"/>
              <a:gd name="connsiteX12027" fmla="*/ 1427417 w 3916489"/>
              <a:gd name="connsiteY12027" fmla="*/ 599268 h 2984464"/>
              <a:gd name="connsiteX12028" fmla="*/ 1425511 w 3916489"/>
              <a:gd name="connsiteY12028" fmla="*/ 598888 h 2984464"/>
              <a:gd name="connsiteX12029" fmla="*/ 1419130 w 3916489"/>
              <a:gd name="connsiteY12029" fmla="*/ 606296 h 2984464"/>
              <a:gd name="connsiteX12030" fmla="*/ 1411224 w 3916489"/>
              <a:gd name="connsiteY12030" fmla="*/ 607626 h 2984464"/>
              <a:gd name="connsiteX12031" fmla="*/ 1405604 w 3916489"/>
              <a:gd name="connsiteY12031" fmla="*/ 605442 h 2984464"/>
              <a:gd name="connsiteX12032" fmla="*/ 1407509 w 3916489"/>
              <a:gd name="connsiteY12032" fmla="*/ 603637 h 2984464"/>
              <a:gd name="connsiteX12033" fmla="*/ 1421511 w 3916489"/>
              <a:gd name="connsiteY12033" fmla="*/ 596038 h 2984464"/>
              <a:gd name="connsiteX12034" fmla="*/ 1426178 w 3916489"/>
              <a:gd name="connsiteY12034" fmla="*/ 594993 h 2984464"/>
              <a:gd name="connsiteX12035" fmla="*/ 1421892 w 3916489"/>
              <a:gd name="connsiteY12035" fmla="*/ 594518 h 2984464"/>
              <a:gd name="connsiteX12036" fmla="*/ 1415701 w 3916489"/>
              <a:gd name="connsiteY12036" fmla="*/ 597273 h 2984464"/>
              <a:gd name="connsiteX12037" fmla="*/ 1401127 w 3916489"/>
              <a:gd name="connsiteY12037" fmla="*/ 606202 h 2984464"/>
              <a:gd name="connsiteX12038" fmla="*/ 1399985 w 3916489"/>
              <a:gd name="connsiteY12038" fmla="*/ 607721 h 2984464"/>
              <a:gd name="connsiteX12039" fmla="*/ 1400366 w 3916489"/>
              <a:gd name="connsiteY12039" fmla="*/ 607721 h 2984464"/>
              <a:gd name="connsiteX12040" fmla="*/ 1402652 w 3916489"/>
              <a:gd name="connsiteY12040" fmla="*/ 609906 h 2984464"/>
              <a:gd name="connsiteX12041" fmla="*/ 1412653 w 3916489"/>
              <a:gd name="connsiteY12041" fmla="*/ 609051 h 2984464"/>
              <a:gd name="connsiteX12042" fmla="*/ 1436370 w 3916489"/>
              <a:gd name="connsiteY12042" fmla="*/ 617315 h 2984464"/>
              <a:gd name="connsiteX12043" fmla="*/ 1442561 w 3916489"/>
              <a:gd name="connsiteY12043" fmla="*/ 624059 h 2984464"/>
              <a:gd name="connsiteX12044" fmla="*/ 1449515 w 3916489"/>
              <a:gd name="connsiteY12044" fmla="*/ 628238 h 2984464"/>
              <a:gd name="connsiteX12045" fmla="*/ 1451229 w 3916489"/>
              <a:gd name="connsiteY12045" fmla="*/ 630993 h 2984464"/>
              <a:gd name="connsiteX12046" fmla="*/ 1451991 w 3916489"/>
              <a:gd name="connsiteY12046" fmla="*/ 632513 h 2984464"/>
              <a:gd name="connsiteX12047" fmla="*/ 1454753 w 3916489"/>
              <a:gd name="connsiteY12047" fmla="*/ 636597 h 2984464"/>
              <a:gd name="connsiteX12048" fmla="*/ 1457039 w 3916489"/>
              <a:gd name="connsiteY12048" fmla="*/ 641536 h 2984464"/>
              <a:gd name="connsiteX12049" fmla="*/ 1461516 w 3916489"/>
              <a:gd name="connsiteY12049" fmla="*/ 647046 h 2984464"/>
              <a:gd name="connsiteX12050" fmla="*/ 1472375 w 3916489"/>
              <a:gd name="connsiteY12050" fmla="*/ 652555 h 2984464"/>
              <a:gd name="connsiteX12051" fmla="*/ 1482566 w 3916489"/>
              <a:gd name="connsiteY12051" fmla="*/ 655309 h 2984464"/>
              <a:gd name="connsiteX12052" fmla="*/ 1495044 w 3916489"/>
              <a:gd name="connsiteY12052" fmla="*/ 661104 h 2984464"/>
              <a:gd name="connsiteX12053" fmla="*/ 1508951 w 3916489"/>
              <a:gd name="connsiteY12053" fmla="*/ 672502 h 2984464"/>
              <a:gd name="connsiteX12054" fmla="*/ 1521143 w 3916489"/>
              <a:gd name="connsiteY12054" fmla="*/ 684185 h 2984464"/>
              <a:gd name="connsiteX12055" fmla="*/ 1534668 w 3916489"/>
              <a:gd name="connsiteY12055" fmla="*/ 699288 h 2984464"/>
              <a:gd name="connsiteX12056" fmla="*/ 1538383 w 3916489"/>
              <a:gd name="connsiteY12056" fmla="*/ 701283 h 2984464"/>
              <a:gd name="connsiteX12057" fmla="*/ 1542002 w 3916489"/>
              <a:gd name="connsiteY12057" fmla="*/ 706412 h 2984464"/>
              <a:gd name="connsiteX12058" fmla="*/ 1544098 w 3916489"/>
              <a:gd name="connsiteY12058" fmla="*/ 707457 h 2984464"/>
              <a:gd name="connsiteX12059" fmla="*/ 1543050 w 3916489"/>
              <a:gd name="connsiteY12059" fmla="*/ 706032 h 2984464"/>
              <a:gd name="connsiteX12060" fmla="*/ 1542002 w 3916489"/>
              <a:gd name="connsiteY12060" fmla="*/ 705082 h 2984464"/>
              <a:gd name="connsiteX12061" fmla="*/ 1540859 w 3916489"/>
              <a:gd name="connsiteY12061" fmla="*/ 703942 h 2984464"/>
              <a:gd name="connsiteX12062" fmla="*/ 1540288 w 3916489"/>
              <a:gd name="connsiteY12062" fmla="*/ 701378 h 2984464"/>
              <a:gd name="connsiteX12063" fmla="*/ 1540764 w 3916489"/>
              <a:gd name="connsiteY12063" fmla="*/ 701378 h 2984464"/>
              <a:gd name="connsiteX12064" fmla="*/ 1543526 w 3916489"/>
              <a:gd name="connsiteY12064" fmla="*/ 702043 h 2984464"/>
              <a:gd name="connsiteX12065" fmla="*/ 1545812 w 3916489"/>
              <a:gd name="connsiteY12065" fmla="*/ 703847 h 2984464"/>
              <a:gd name="connsiteX12066" fmla="*/ 1552385 w 3916489"/>
              <a:gd name="connsiteY12066" fmla="*/ 712871 h 2984464"/>
              <a:gd name="connsiteX12067" fmla="*/ 1556861 w 3916489"/>
              <a:gd name="connsiteY12067" fmla="*/ 717050 h 2984464"/>
              <a:gd name="connsiteX12068" fmla="*/ 1562767 w 3916489"/>
              <a:gd name="connsiteY12068" fmla="*/ 724459 h 2984464"/>
              <a:gd name="connsiteX12069" fmla="*/ 1582865 w 3916489"/>
              <a:gd name="connsiteY12069" fmla="*/ 740607 h 2984464"/>
              <a:gd name="connsiteX12070" fmla="*/ 1590008 w 3916489"/>
              <a:gd name="connsiteY12070" fmla="*/ 750580 h 2984464"/>
              <a:gd name="connsiteX12071" fmla="*/ 1595818 w 3916489"/>
              <a:gd name="connsiteY12071" fmla="*/ 762169 h 2984464"/>
              <a:gd name="connsiteX12072" fmla="*/ 1605153 w 3916489"/>
              <a:gd name="connsiteY12072" fmla="*/ 787720 h 2984464"/>
              <a:gd name="connsiteX12073" fmla="*/ 1606106 w 3916489"/>
              <a:gd name="connsiteY12073" fmla="*/ 791140 h 2984464"/>
              <a:gd name="connsiteX12074" fmla="*/ 1607344 w 3916489"/>
              <a:gd name="connsiteY12074" fmla="*/ 799308 h 2984464"/>
              <a:gd name="connsiteX12075" fmla="*/ 1607725 w 3916489"/>
              <a:gd name="connsiteY12075" fmla="*/ 802728 h 2984464"/>
              <a:gd name="connsiteX12076" fmla="*/ 1608582 w 3916489"/>
              <a:gd name="connsiteY12076" fmla="*/ 810422 h 2984464"/>
              <a:gd name="connsiteX12077" fmla="*/ 1608487 w 3916489"/>
              <a:gd name="connsiteY12077" fmla="*/ 818401 h 2984464"/>
              <a:gd name="connsiteX12078" fmla="*/ 1609058 w 3916489"/>
              <a:gd name="connsiteY12078" fmla="*/ 825525 h 2984464"/>
              <a:gd name="connsiteX12079" fmla="*/ 1611821 w 3916489"/>
              <a:gd name="connsiteY12079" fmla="*/ 830559 h 2984464"/>
              <a:gd name="connsiteX12080" fmla="*/ 1614392 w 3916489"/>
              <a:gd name="connsiteY12080" fmla="*/ 831984 h 2984464"/>
              <a:gd name="connsiteX12081" fmla="*/ 1631823 w 3916489"/>
              <a:gd name="connsiteY12081" fmla="*/ 835118 h 2984464"/>
              <a:gd name="connsiteX12082" fmla="*/ 1633728 w 3916489"/>
              <a:gd name="connsiteY12082" fmla="*/ 836733 h 2984464"/>
              <a:gd name="connsiteX12083" fmla="*/ 1651730 w 3916489"/>
              <a:gd name="connsiteY12083" fmla="*/ 840057 h 2984464"/>
              <a:gd name="connsiteX12084" fmla="*/ 1656398 w 3916489"/>
              <a:gd name="connsiteY12084" fmla="*/ 843762 h 2984464"/>
              <a:gd name="connsiteX12085" fmla="*/ 1670018 w 3916489"/>
              <a:gd name="connsiteY12085" fmla="*/ 848986 h 2984464"/>
              <a:gd name="connsiteX12086" fmla="*/ 1671828 w 3916489"/>
              <a:gd name="connsiteY12086" fmla="*/ 848416 h 2984464"/>
              <a:gd name="connsiteX12087" fmla="*/ 1670399 w 3916489"/>
              <a:gd name="connsiteY12087" fmla="*/ 847371 h 2984464"/>
              <a:gd name="connsiteX12088" fmla="*/ 1667161 w 3916489"/>
              <a:gd name="connsiteY12088" fmla="*/ 846327 h 2984464"/>
              <a:gd name="connsiteX12089" fmla="*/ 1665732 w 3916489"/>
              <a:gd name="connsiteY12089" fmla="*/ 844902 h 2984464"/>
              <a:gd name="connsiteX12090" fmla="*/ 1664780 w 3916489"/>
              <a:gd name="connsiteY12090" fmla="*/ 842242 h 2984464"/>
              <a:gd name="connsiteX12091" fmla="*/ 1665637 w 3916489"/>
              <a:gd name="connsiteY12091" fmla="*/ 841577 h 2984464"/>
              <a:gd name="connsiteX12092" fmla="*/ 1669066 w 3916489"/>
              <a:gd name="connsiteY12092" fmla="*/ 842527 h 2984464"/>
              <a:gd name="connsiteX12093" fmla="*/ 1679734 w 3916489"/>
              <a:gd name="connsiteY12093" fmla="*/ 841482 h 2984464"/>
              <a:gd name="connsiteX12094" fmla="*/ 1683163 w 3916489"/>
              <a:gd name="connsiteY12094" fmla="*/ 843572 h 2984464"/>
              <a:gd name="connsiteX12095" fmla="*/ 1682972 w 3916489"/>
              <a:gd name="connsiteY12095" fmla="*/ 844237 h 2984464"/>
              <a:gd name="connsiteX12096" fmla="*/ 1682877 w 3916489"/>
              <a:gd name="connsiteY12096" fmla="*/ 844807 h 2984464"/>
              <a:gd name="connsiteX12097" fmla="*/ 1682782 w 3916489"/>
              <a:gd name="connsiteY12097" fmla="*/ 845377 h 2984464"/>
              <a:gd name="connsiteX12098" fmla="*/ 1682686 w 3916489"/>
              <a:gd name="connsiteY12098" fmla="*/ 846042 h 2984464"/>
              <a:gd name="connsiteX12099" fmla="*/ 1683639 w 3916489"/>
              <a:gd name="connsiteY12099" fmla="*/ 846801 h 2984464"/>
              <a:gd name="connsiteX12100" fmla="*/ 1684496 w 3916489"/>
              <a:gd name="connsiteY12100" fmla="*/ 847181 h 2984464"/>
              <a:gd name="connsiteX12101" fmla="*/ 1690211 w 3916489"/>
              <a:gd name="connsiteY12101" fmla="*/ 847371 h 2984464"/>
              <a:gd name="connsiteX12102" fmla="*/ 1691735 w 3916489"/>
              <a:gd name="connsiteY12102" fmla="*/ 846517 h 2984464"/>
              <a:gd name="connsiteX12103" fmla="*/ 1696688 w 3916489"/>
              <a:gd name="connsiteY12103" fmla="*/ 839393 h 2984464"/>
              <a:gd name="connsiteX12104" fmla="*/ 1703165 w 3916489"/>
              <a:gd name="connsiteY12104" fmla="*/ 826759 h 2984464"/>
              <a:gd name="connsiteX12105" fmla="*/ 1704213 w 3916489"/>
              <a:gd name="connsiteY12105" fmla="*/ 825715 h 2984464"/>
              <a:gd name="connsiteX12106" fmla="*/ 1703642 w 3916489"/>
              <a:gd name="connsiteY12106" fmla="*/ 823055 h 2984464"/>
              <a:gd name="connsiteX12107" fmla="*/ 1702499 w 3916489"/>
              <a:gd name="connsiteY12107" fmla="*/ 822105 h 2984464"/>
              <a:gd name="connsiteX12108" fmla="*/ 1700022 w 3916489"/>
              <a:gd name="connsiteY12108" fmla="*/ 822105 h 2984464"/>
              <a:gd name="connsiteX12109" fmla="*/ 1701356 w 3916489"/>
              <a:gd name="connsiteY12109" fmla="*/ 821060 h 2984464"/>
              <a:gd name="connsiteX12110" fmla="*/ 1703260 w 3916489"/>
              <a:gd name="connsiteY12110" fmla="*/ 820490 h 2984464"/>
              <a:gd name="connsiteX12111" fmla="*/ 1705166 w 3916489"/>
              <a:gd name="connsiteY12111" fmla="*/ 820775 h 2984464"/>
              <a:gd name="connsiteX12112" fmla="*/ 1706499 w 3916489"/>
              <a:gd name="connsiteY12112" fmla="*/ 822105 h 2984464"/>
              <a:gd name="connsiteX12113" fmla="*/ 1706880 w 3916489"/>
              <a:gd name="connsiteY12113" fmla="*/ 823625 h 2984464"/>
              <a:gd name="connsiteX12114" fmla="*/ 1706690 w 3916489"/>
              <a:gd name="connsiteY12114" fmla="*/ 824670 h 2984464"/>
              <a:gd name="connsiteX12115" fmla="*/ 1705737 w 3916489"/>
              <a:gd name="connsiteY12115" fmla="*/ 825715 h 2984464"/>
              <a:gd name="connsiteX12116" fmla="*/ 1703546 w 3916489"/>
              <a:gd name="connsiteY12116" fmla="*/ 833029 h 2984464"/>
              <a:gd name="connsiteX12117" fmla="*/ 1702213 w 3916489"/>
              <a:gd name="connsiteY12117" fmla="*/ 836353 h 2984464"/>
              <a:gd name="connsiteX12118" fmla="*/ 1700879 w 3916489"/>
              <a:gd name="connsiteY12118" fmla="*/ 837778 h 2984464"/>
              <a:gd name="connsiteX12119" fmla="*/ 1700689 w 3916489"/>
              <a:gd name="connsiteY12119" fmla="*/ 838728 h 2984464"/>
              <a:gd name="connsiteX12120" fmla="*/ 1698022 w 3916489"/>
              <a:gd name="connsiteY12120" fmla="*/ 847181 h 2984464"/>
              <a:gd name="connsiteX12121" fmla="*/ 1698117 w 3916489"/>
              <a:gd name="connsiteY12121" fmla="*/ 848416 h 2984464"/>
              <a:gd name="connsiteX12122" fmla="*/ 1698784 w 3916489"/>
              <a:gd name="connsiteY12122" fmla="*/ 849746 h 2984464"/>
              <a:gd name="connsiteX12123" fmla="*/ 1700213 w 3916489"/>
              <a:gd name="connsiteY12123" fmla="*/ 850316 h 2984464"/>
              <a:gd name="connsiteX12124" fmla="*/ 1704785 w 3916489"/>
              <a:gd name="connsiteY12124" fmla="*/ 847181 h 2984464"/>
              <a:gd name="connsiteX12125" fmla="*/ 1708499 w 3916489"/>
              <a:gd name="connsiteY12125" fmla="*/ 848036 h 2984464"/>
              <a:gd name="connsiteX12126" fmla="*/ 1709833 w 3916489"/>
              <a:gd name="connsiteY12126" fmla="*/ 847181 h 2984464"/>
              <a:gd name="connsiteX12127" fmla="*/ 1708499 w 3916489"/>
              <a:gd name="connsiteY12127" fmla="*/ 843572 h 2984464"/>
              <a:gd name="connsiteX12128" fmla="*/ 1708880 w 3916489"/>
              <a:gd name="connsiteY12128" fmla="*/ 841767 h 2984464"/>
              <a:gd name="connsiteX12129" fmla="*/ 1709547 w 3916489"/>
              <a:gd name="connsiteY12129" fmla="*/ 839962 h 2984464"/>
              <a:gd name="connsiteX12130" fmla="*/ 1708976 w 3916489"/>
              <a:gd name="connsiteY12130" fmla="*/ 836448 h 2984464"/>
              <a:gd name="connsiteX12131" fmla="*/ 1710214 w 3916489"/>
              <a:gd name="connsiteY12131" fmla="*/ 836353 h 2984464"/>
              <a:gd name="connsiteX12132" fmla="*/ 1711071 w 3916489"/>
              <a:gd name="connsiteY12132" fmla="*/ 836923 h 2984464"/>
              <a:gd name="connsiteX12133" fmla="*/ 1711833 w 3916489"/>
              <a:gd name="connsiteY12133" fmla="*/ 838063 h 2984464"/>
              <a:gd name="connsiteX12134" fmla="*/ 1712500 w 3916489"/>
              <a:gd name="connsiteY12134" fmla="*/ 839583 h 2984464"/>
              <a:gd name="connsiteX12135" fmla="*/ 1712405 w 3916489"/>
              <a:gd name="connsiteY12135" fmla="*/ 840817 h 2984464"/>
              <a:gd name="connsiteX12136" fmla="*/ 1712214 w 3916489"/>
              <a:gd name="connsiteY12136" fmla="*/ 843002 h 2984464"/>
              <a:gd name="connsiteX12137" fmla="*/ 1712214 w 3916489"/>
              <a:gd name="connsiteY12137" fmla="*/ 845187 h 2984464"/>
              <a:gd name="connsiteX12138" fmla="*/ 1712881 w 3916489"/>
              <a:gd name="connsiteY12138" fmla="*/ 846137 h 2984464"/>
              <a:gd name="connsiteX12139" fmla="*/ 1730502 w 3916489"/>
              <a:gd name="connsiteY12139" fmla="*/ 840152 h 2984464"/>
              <a:gd name="connsiteX12140" fmla="*/ 1741075 w 3916489"/>
              <a:gd name="connsiteY12140" fmla="*/ 839108 h 2984464"/>
              <a:gd name="connsiteX12141" fmla="*/ 1743742 w 3916489"/>
              <a:gd name="connsiteY12141" fmla="*/ 840247 h 2984464"/>
              <a:gd name="connsiteX12142" fmla="*/ 1745647 w 3916489"/>
              <a:gd name="connsiteY12142" fmla="*/ 842907 h 2984464"/>
              <a:gd name="connsiteX12143" fmla="*/ 1746504 w 3916489"/>
              <a:gd name="connsiteY12143" fmla="*/ 844617 h 2984464"/>
              <a:gd name="connsiteX12144" fmla="*/ 1747552 w 3916489"/>
              <a:gd name="connsiteY12144" fmla="*/ 845662 h 2984464"/>
              <a:gd name="connsiteX12145" fmla="*/ 1748600 w 3916489"/>
              <a:gd name="connsiteY12145" fmla="*/ 846042 h 2984464"/>
              <a:gd name="connsiteX12146" fmla="*/ 1749552 w 3916489"/>
              <a:gd name="connsiteY12146" fmla="*/ 846042 h 2984464"/>
              <a:gd name="connsiteX12147" fmla="*/ 1749552 w 3916489"/>
              <a:gd name="connsiteY12147" fmla="*/ 845662 h 2984464"/>
              <a:gd name="connsiteX12148" fmla="*/ 1749647 w 3916489"/>
              <a:gd name="connsiteY12148" fmla="*/ 844902 h 2984464"/>
              <a:gd name="connsiteX12149" fmla="*/ 1749933 w 3916489"/>
              <a:gd name="connsiteY12149" fmla="*/ 844047 h 2984464"/>
              <a:gd name="connsiteX12150" fmla="*/ 1750409 w 3916489"/>
              <a:gd name="connsiteY12150" fmla="*/ 843572 h 2984464"/>
              <a:gd name="connsiteX12151" fmla="*/ 1750981 w 3916489"/>
              <a:gd name="connsiteY12151" fmla="*/ 843572 h 2984464"/>
              <a:gd name="connsiteX12152" fmla="*/ 1754791 w 3916489"/>
              <a:gd name="connsiteY12152" fmla="*/ 846137 h 2984464"/>
              <a:gd name="connsiteX12153" fmla="*/ 1755839 w 3916489"/>
              <a:gd name="connsiteY12153" fmla="*/ 847276 h 2984464"/>
              <a:gd name="connsiteX12154" fmla="*/ 1756696 w 3916489"/>
              <a:gd name="connsiteY12154" fmla="*/ 848986 h 2984464"/>
              <a:gd name="connsiteX12155" fmla="*/ 1757648 w 3916489"/>
              <a:gd name="connsiteY12155" fmla="*/ 849841 h 2984464"/>
              <a:gd name="connsiteX12156" fmla="*/ 1760696 w 3916489"/>
              <a:gd name="connsiteY12156" fmla="*/ 849556 h 2984464"/>
              <a:gd name="connsiteX12157" fmla="*/ 1762030 w 3916489"/>
              <a:gd name="connsiteY12157" fmla="*/ 850126 h 2984464"/>
              <a:gd name="connsiteX12158" fmla="*/ 1763840 w 3916489"/>
              <a:gd name="connsiteY12158" fmla="*/ 853641 h 2984464"/>
              <a:gd name="connsiteX12159" fmla="*/ 1762506 w 3916489"/>
              <a:gd name="connsiteY12159" fmla="*/ 855445 h 2984464"/>
              <a:gd name="connsiteX12160" fmla="*/ 1759744 w 3916489"/>
              <a:gd name="connsiteY12160" fmla="*/ 855920 h 2984464"/>
              <a:gd name="connsiteX12161" fmla="*/ 1754886 w 3916489"/>
              <a:gd name="connsiteY12161" fmla="*/ 854875 h 2984464"/>
              <a:gd name="connsiteX12162" fmla="*/ 1752600 w 3916489"/>
              <a:gd name="connsiteY12162" fmla="*/ 854970 h 2984464"/>
              <a:gd name="connsiteX12163" fmla="*/ 1747933 w 3916489"/>
              <a:gd name="connsiteY12163" fmla="*/ 856680 h 2984464"/>
              <a:gd name="connsiteX12164" fmla="*/ 1748123 w 3916489"/>
              <a:gd name="connsiteY12164" fmla="*/ 857345 h 2984464"/>
              <a:gd name="connsiteX12165" fmla="*/ 1748218 w 3916489"/>
              <a:gd name="connsiteY12165" fmla="*/ 857915 h 2984464"/>
              <a:gd name="connsiteX12166" fmla="*/ 1748409 w 3916489"/>
              <a:gd name="connsiteY12166" fmla="*/ 858485 h 2984464"/>
              <a:gd name="connsiteX12167" fmla="*/ 1748790 w 3916489"/>
              <a:gd name="connsiteY12167" fmla="*/ 858960 h 2984464"/>
              <a:gd name="connsiteX12168" fmla="*/ 1747647 w 3916489"/>
              <a:gd name="connsiteY12168" fmla="*/ 861904 h 2984464"/>
              <a:gd name="connsiteX12169" fmla="*/ 1743932 w 3916489"/>
              <a:gd name="connsiteY12169" fmla="*/ 863614 h 2984464"/>
              <a:gd name="connsiteX12170" fmla="*/ 1742789 w 3916489"/>
              <a:gd name="connsiteY12170" fmla="*/ 865989 h 2984464"/>
              <a:gd name="connsiteX12171" fmla="*/ 1742694 w 3916489"/>
              <a:gd name="connsiteY12171" fmla="*/ 869503 h 2984464"/>
              <a:gd name="connsiteX12172" fmla="*/ 1743170 w 3916489"/>
              <a:gd name="connsiteY12172" fmla="*/ 871878 h 2984464"/>
              <a:gd name="connsiteX12173" fmla="*/ 1743266 w 3916489"/>
              <a:gd name="connsiteY12173" fmla="*/ 873968 h 2984464"/>
              <a:gd name="connsiteX12174" fmla="*/ 1741932 w 3916489"/>
              <a:gd name="connsiteY12174" fmla="*/ 876817 h 2984464"/>
              <a:gd name="connsiteX12175" fmla="*/ 1739646 w 3916489"/>
              <a:gd name="connsiteY12175" fmla="*/ 879952 h 2984464"/>
              <a:gd name="connsiteX12176" fmla="*/ 1737741 w 3916489"/>
              <a:gd name="connsiteY12176" fmla="*/ 880711 h 2984464"/>
              <a:gd name="connsiteX12177" fmla="*/ 1737360 w 3916489"/>
              <a:gd name="connsiteY12177" fmla="*/ 881756 h 2984464"/>
              <a:gd name="connsiteX12178" fmla="*/ 1737646 w 3916489"/>
              <a:gd name="connsiteY12178" fmla="*/ 884986 h 2984464"/>
              <a:gd name="connsiteX12179" fmla="*/ 1738503 w 3916489"/>
              <a:gd name="connsiteY12179" fmla="*/ 888595 h 2984464"/>
              <a:gd name="connsiteX12180" fmla="*/ 1738598 w 3916489"/>
              <a:gd name="connsiteY12180" fmla="*/ 890400 h 2984464"/>
              <a:gd name="connsiteX12181" fmla="*/ 1738313 w 3916489"/>
              <a:gd name="connsiteY12181" fmla="*/ 891065 h 2984464"/>
              <a:gd name="connsiteX12182" fmla="*/ 1736217 w 3916489"/>
              <a:gd name="connsiteY12182" fmla="*/ 894390 h 2984464"/>
              <a:gd name="connsiteX12183" fmla="*/ 1738503 w 3916489"/>
              <a:gd name="connsiteY12183" fmla="*/ 899329 h 2984464"/>
              <a:gd name="connsiteX12184" fmla="*/ 1753457 w 3916489"/>
              <a:gd name="connsiteY12184" fmla="*/ 915382 h 2984464"/>
              <a:gd name="connsiteX12185" fmla="*/ 1756982 w 3916489"/>
              <a:gd name="connsiteY12185" fmla="*/ 917281 h 2984464"/>
              <a:gd name="connsiteX12186" fmla="*/ 1760506 w 3916489"/>
              <a:gd name="connsiteY12186" fmla="*/ 917946 h 2984464"/>
              <a:gd name="connsiteX12187" fmla="*/ 1759172 w 3916489"/>
              <a:gd name="connsiteY12187" fmla="*/ 921461 h 2984464"/>
              <a:gd name="connsiteX12188" fmla="*/ 1759363 w 3916489"/>
              <a:gd name="connsiteY12188" fmla="*/ 923360 h 2984464"/>
              <a:gd name="connsiteX12189" fmla="*/ 1762411 w 3916489"/>
              <a:gd name="connsiteY12189" fmla="*/ 926115 h 2984464"/>
              <a:gd name="connsiteX12190" fmla="*/ 1763935 w 3916489"/>
              <a:gd name="connsiteY12190" fmla="*/ 928395 h 2984464"/>
              <a:gd name="connsiteX12191" fmla="*/ 1764887 w 3916489"/>
              <a:gd name="connsiteY12191" fmla="*/ 928870 h 2984464"/>
              <a:gd name="connsiteX12192" fmla="*/ 1767268 w 3916489"/>
              <a:gd name="connsiteY12192" fmla="*/ 927160 h 2984464"/>
              <a:gd name="connsiteX12193" fmla="*/ 1768411 w 3916489"/>
              <a:gd name="connsiteY12193" fmla="*/ 927350 h 2984464"/>
              <a:gd name="connsiteX12194" fmla="*/ 1770698 w 3916489"/>
              <a:gd name="connsiteY12194" fmla="*/ 928490 h 2984464"/>
              <a:gd name="connsiteX12195" fmla="*/ 1776317 w 3916489"/>
              <a:gd name="connsiteY12195" fmla="*/ 928585 h 2984464"/>
              <a:gd name="connsiteX12196" fmla="*/ 1779175 w 3916489"/>
              <a:gd name="connsiteY12196" fmla="*/ 927255 h 2984464"/>
              <a:gd name="connsiteX12197" fmla="*/ 1781270 w 3916489"/>
              <a:gd name="connsiteY12197" fmla="*/ 924310 h 2984464"/>
              <a:gd name="connsiteX12198" fmla="*/ 1781747 w 3916489"/>
              <a:gd name="connsiteY12198" fmla="*/ 922505 h 2984464"/>
              <a:gd name="connsiteX12199" fmla="*/ 1781556 w 3916489"/>
              <a:gd name="connsiteY12199" fmla="*/ 921081 h 2984464"/>
              <a:gd name="connsiteX12200" fmla="*/ 1781366 w 3916489"/>
              <a:gd name="connsiteY12200" fmla="*/ 919656 h 2984464"/>
              <a:gd name="connsiteX12201" fmla="*/ 1781556 w 3916489"/>
              <a:gd name="connsiteY12201" fmla="*/ 917851 h 2984464"/>
              <a:gd name="connsiteX12202" fmla="*/ 1781937 w 3916489"/>
              <a:gd name="connsiteY12202" fmla="*/ 917566 h 2984464"/>
              <a:gd name="connsiteX12203" fmla="*/ 1783366 w 3916489"/>
              <a:gd name="connsiteY12203" fmla="*/ 917281 h 2984464"/>
              <a:gd name="connsiteX12204" fmla="*/ 1783937 w 3916489"/>
              <a:gd name="connsiteY12204" fmla="*/ 916711 h 2984464"/>
              <a:gd name="connsiteX12205" fmla="*/ 1784033 w 3916489"/>
              <a:gd name="connsiteY12205" fmla="*/ 916046 h 2984464"/>
              <a:gd name="connsiteX12206" fmla="*/ 1783937 w 3916489"/>
              <a:gd name="connsiteY12206" fmla="*/ 913957 h 2984464"/>
              <a:gd name="connsiteX12207" fmla="*/ 1784033 w 3916489"/>
              <a:gd name="connsiteY12207" fmla="*/ 913292 h 2984464"/>
              <a:gd name="connsiteX12208" fmla="*/ 1786223 w 3916489"/>
              <a:gd name="connsiteY12208" fmla="*/ 909967 h 2984464"/>
              <a:gd name="connsiteX12209" fmla="*/ 1788605 w 3916489"/>
              <a:gd name="connsiteY12209" fmla="*/ 908637 h 2984464"/>
              <a:gd name="connsiteX12210" fmla="*/ 1793843 w 3916489"/>
              <a:gd name="connsiteY12210" fmla="*/ 908637 h 2984464"/>
              <a:gd name="connsiteX12211" fmla="*/ 1806035 w 3916489"/>
              <a:gd name="connsiteY12211" fmla="*/ 905123 h 2984464"/>
              <a:gd name="connsiteX12212" fmla="*/ 1810702 w 3916489"/>
              <a:gd name="connsiteY12212" fmla="*/ 906928 h 2984464"/>
              <a:gd name="connsiteX12213" fmla="*/ 1818608 w 3916489"/>
              <a:gd name="connsiteY12213" fmla="*/ 915382 h 2984464"/>
              <a:gd name="connsiteX12214" fmla="*/ 1822894 w 3916489"/>
              <a:gd name="connsiteY12214" fmla="*/ 917946 h 2984464"/>
              <a:gd name="connsiteX12215" fmla="*/ 1828610 w 3916489"/>
              <a:gd name="connsiteY12215" fmla="*/ 919086 h 2984464"/>
              <a:gd name="connsiteX12216" fmla="*/ 1829848 w 3916489"/>
              <a:gd name="connsiteY12216" fmla="*/ 918706 h 2984464"/>
              <a:gd name="connsiteX12217" fmla="*/ 1830419 w 3916489"/>
              <a:gd name="connsiteY12217" fmla="*/ 917566 h 2984464"/>
              <a:gd name="connsiteX12218" fmla="*/ 1830705 w 3916489"/>
              <a:gd name="connsiteY12218" fmla="*/ 915951 h 2984464"/>
              <a:gd name="connsiteX12219" fmla="*/ 1831181 w 3916489"/>
              <a:gd name="connsiteY12219" fmla="*/ 913862 h 2984464"/>
              <a:gd name="connsiteX12220" fmla="*/ 1833182 w 3916489"/>
              <a:gd name="connsiteY12220" fmla="*/ 911677 h 2984464"/>
              <a:gd name="connsiteX12221" fmla="*/ 1836134 w 3916489"/>
              <a:gd name="connsiteY12221" fmla="*/ 911392 h 2984464"/>
              <a:gd name="connsiteX12222" fmla="*/ 1839182 w 3916489"/>
              <a:gd name="connsiteY12222" fmla="*/ 912437 h 2984464"/>
              <a:gd name="connsiteX12223" fmla="*/ 1841278 w 3916489"/>
              <a:gd name="connsiteY12223" fmla="*/ 914337 h 2984464"/>
              <a:gd name="connsiteX12224" fmla="*/ 1842135 w 3916489"/>
              <a:gd name="connsiteY12224" fmla="*/ 909777 h 2984464"/>
              <a:gd name="connsiteX12225" fmla="*/ 1844611 w 3916489"/>
              <a:gd name="connsiteY12225" fmla="*/ 907878 h 2984464"/>
              <a:gd name="connsiteX12226" fmla="*/ 1847469 w 3916489"/>
              <a:gd name="connsiteY12226" fmla="*/ 908068 h 2984464"/>
              <a:gd name="connsiteX12227" fmla="*/ 1849660 w 3916489"/>
              <a:gd name="connsiteY12227" fmla="*/ 909587 h 2984464"/>
              <a:gd name="connsiteX12228" fmla="*/ 1847945 w 3916489"/>
              <a:gd name="connsiteY12228" fmla="*/ 910632 h 2984464"/>
              <a:gd name="connsiteX12229" fmla="*/ 1845850 w 3916489"/>
              <a:gd name="connsiteY12229" fmla="*/ 910632 h 2984464"/>
              <a:gd name="connsiteX12230" fmla="*/ 1844611 w 3916489"/>
              <a:gd name="connsiteY12230" fmla="*/ 911677 h 2984464"/>
              <a:gd name="connsiteX12231" fmla="*/ 1845469 w 3916489"/>
              <a:gd name="connsiteY12231" fmla="*/ 915666 h 2984464"/>
              <a:gd name="connsiteX12232" fmla="*/ 1845088 w 3916489"/>
              <a:gd name="connsiteY12232" fmla="*/ 915856 h 2984464"/>
              <a:gd name="connsiteX12233" fmla="*/ 1844516 w 3916489"/>
              <a:gd name="connsiteY12233" fmla="*/ 916521 h 2984464"/>
              <a:gd name="connsiteX12234" fmla="*/ 1844231 w 3916489"/>
              <a:gd name="connsiteY12234" fmla="*/ 916711 h 2984464"/>
              <a:gd name="connsiteX12235" fmla="*/ 1849374 w 3916489"/>
              <a:gd name="connsiteY12235" fmla="*/ 924120 h 2984464"/>
              <a:gd name="connsiteX12236" fmla="*/ 1851469 w 3916489"/>
              <a:gd name="connsiteY12236" fmla="*/ 929154 h 2984464"/>
              <a:gd name="connsiteX12237" fmla="*/ 1851374 w 3916489"/>
              <a:gd name="connsiteY12237" fmla="*/ 935709 h 2984464"/>
              <a:gd name="connsiteX12238" fmla="*/ 1851755 w 3916489"/>
              <a:gd name="connsiteY12238" fmla="*/ 943212 h 2984464"/>
              <a:gd name="connsiteX12239" fmla="*/ 1851660 w 3916489"/>
              <a:gd name="connsiteY12239" fmla="*/ 946157 h 2984464"/>
              <a:gd name="connsiteX12240" fmla="*/ 1850803 w 3916489"/>
              <a:gd name="connsiteY12240" fmla="*/ 949672 h 2984464"/>
              <a:gd name="connsiteX12241" fmla="*/ 1849374 w 3916489"/>
              <a:gd name="connsiteY12241" fmla="*/ 951381 h 2984464"/>
              <a:gd name="connsiteX12242" fmla="*/ 1835563 w 3916489"/>
              <a:gd name="connsiteY12242" fmla="*/ 952806 h 2984464"/>
              <a:gd name="connsiteX12243" fmla="*/ 1824228 w 3916489"/>
              <a:gd name="connsiteY12243" fmla="*/ 956605 h 2984464"/>
              <a:gd name="connsiteX12244" fmla="*/ 1818323 w 3916489"/>
              <a:gd name="connsiteY12244" fmla="*/ 955561 h 2984464"/>
              <a:gd name="connsiteX12245" fmla="*/ 1814036 w 3916489"/>
              <a:gd name="connsiteY12245" fmla="*/ 956795 h 2984464"/>
              <a:gd name="connsiteX12246" fmla="*/ 1812703 w 3916489"/>
              <a:gd name="connsiteY12246" fmla="*/ 956131 h 2984464"/>
              <a:gd name="connsiteX12247" fmla="*/ 1799082 w 3916489"/>
              <a:gd name="connsiteY12247" fmla="*/ 944922 h 2984464"/>
              <a:gd name="connsiteX12248" fmla="*/ 1795653 w 3916489"/>
              <a:gd name="connsiteY12248" fmla="*/ 939033 h 2984464"/>
              <a:gd name="connsiteX12249" fmla="*/ 1793748 w 3916489"/>
              <a:gd name="connsiteY12249" fmla="*/ 937228 h 2984464"/>
              <a:gd name="connsiteX12250" fmla="*/ 1788224 w 3916489"/>
              <a:gd name="connsiteY12250" fmla="*/ 935234 h 2984464"/>
              <a:gd name="connsiteX12251" fmla="*/ 1787271 w 3916489"/>
              <a:gd name="connsiteY12251" fmla="*/ 934284 h 2984464"/>
              <a:gd name="connsiteX12252" fmla="*/ 1784699 w 3916489"/>
              <a:gd name="connsiteY12252" fmla="*/ 928775 h 2984464"/>
              <a:gd name="connsiteX12253" fmla="*/ 1783937 w 3916489"/>
              <a:gd name="connsiteY12253" fmla="*/ 928300 h 2984464"/>
              <a:gd name="connsiteX12254" fmla="*/ 1781651 w 3916489"/>
              <a:gd name="connsiteY12254" fmla="*/ 928775 h 2984464"/>
              <a:gd name="connsiteX12255" fmla="*/ 1779937 w 3916489"/>
              <a:gd name="connsiteY12255" fmla="*/ 929914 h 2984464"/>
              <a:gd name="connsiteX12256" fmla="*/ 1776508 w 3916489"/>
              <a:gd name="connsiteY12256" fmla="*/ 934759 h 2984464"/>
              <a:gd name="connsiteX12257" fmla="*/ 1774603 w 3916489"/>
              <a:gd name="connsiteY12257" fmla="*/ 935803 h 2984464"/>
              <a:gd name="connsiteX12258" fmla="*/ 1774698 w 3916489"/>
              <a:gd name="connsiteY12258" fmla="*/ 936848 h 2984464"/>
              <a:gd name="connsiteX12259" fmla="*/ 1773650 w 3916489"/>
              <a:gd name="connsiteY12259" fmla="*/ 937418 h 2984464"/>
              <a:gd name="connsiteX12260" fmla="*/ 1771269 w 3916489"/>
              <a:gd name="connsiteY12260" fmla="*/ 938083 h 2984464"/>
              <a:gd name="connsiteX12261" fmla="*/ 1768126 w 3916489"/>
              <a:gd name="connsiteY12261" fmla="*/ 940268 h 2984464"/>
              <a:gd name="connsiteX12262" fmla="*/ 1756315 w 3916489"/>
              <a:gd name="connsiteY12262" fmla="*/ 942738 h 2984464"/>
              <a:gd name="connsiteX12263" fmla="*/ 1754505 w 3916489"/>
              <a:gd name="connsiteY12263" fmla="*/ 942073 h 2984464"/>
              <a:gd name="connsiteX12264" fmla="*/ 1738313 w 3916489"/>
              <a:gd name="connsiteY12264" fmla="*/ 929439 h 2984464"/>
              <a:gd name="connsiteX12265" fmla="*/ 1735265 w 3916489"/>
              <a:gd name="connsiteY12265" fmla="*/ 925165 h 2984464"/>
              <a:gd name="connsiteX12266" fmla="*/ 1729835 w 3916489"/>
              <a:gd name="connsiteY12266" fmla="*/ 914052 h 2984464"/>
              <a:gd name="connsiteX12267" fmla="*/ 1728407 w 3916489"/>
              <a:gd name="connsiteY12267" fmla="*/ 911962 h 2984464"/>
              <a:gd name="connsiteX12268" fmla="*/ 1724882 w 3916489"/>
              <a:gd name="connsiteY12268" fmla="*/ 908637 h 2984464"/>
              <a:gd name="connsiteX12269" fmla="*/ 1723930 w 3916489"/>
              <a:gd name="connsiteY12269" fmla="*/ 906358 h 2984464"/>
              <a:gd name="connsiteX12270" fmla="*/ 1723739 w 3916489"/>
              <a:gd name="connsiteY12270" fmla="*/ 902843 h 2984464"/>
              <a:gd name="connsiteX12271" fmla="*/ 1724216 w 3916489"/>
              <a:gd name="connsiteY12271" fmla="*/ 899519 h 2984464"/>
              <a:gd name="connsiteX12272" fmla="*/ 1725835 w 3916489"/>
              <a:gd name="connsiteY12272" fmla="*/ 894580 h 2984464"/>
              <a:gd name="connsiteX12273" fmla="*/ 1728407 w 3916489"/>
              <a:gd name="connsiteY12273" fmla="*/ 888121 h 2984464"/>
              <a:gd name="connsiteX12274" fmla="*/ 1728311 w 3916489"/>
              <a:gd name="connsiteY12274" fmla="*/ 886601 h 2984464"/>
              <a:gd name="connsiteX12275" fmla="*/ 1727168 w 3916489"/>
              <a:gd name="connsiteY12275" fmla="*/ 885651 h 2984464"/>
              <a:gd name="connsiteX12276" fmla="*/ 1722977 w 3916489"/>
              <a:gd name="connsiteY12276" fmla="*/ 884226 h 2984464"/>
              <a:gd name="connsiteX12277" fmla="*/ 1721168 w 3916489"/>
              <a:gd name="connsiteY12277" fmla="*/ 882231 h 2984464"/>
              <a:gd name="connsiteX12278" fmla="*/ 1715072 w 3916489"/>
              <a:gd name="connsiteY12278" fmla="*/ 871308 h 2984464"/>
              <a:gd name="connsiteX12279" fmla="*/ 1710023 w 3916489"/>
              <a:gd name="connsiteY12279" fmla="*/ 859530 h 2984464"/>
              <a:gd name="connsiteX12280" fmla="*/ 1708499 w 3916489"/>
              <a:gd name="connsiteY12280" fmla="*/ 856775 h 2984464"/>
              <a:gd name="connsiteX12281" fmla="*/ 1707071 w 3916489"/>
              <a:gd name="connsiteY12281" fmla="*/ 855445 h 2984464"/>
              <a:gd name="connsiteX12282" fmla="*/ 1705356 w 3916489"/>
              <a:gd name="connsiteY12282" fmla="*/ 856870 h 2984464"/>
              <a:gd name="connsiteX12283" fmla="*/ 1703165 w 3916489"/>
              <a:gd name="connsiteY12283" fmla="*/ 859910 h 2984464"/>
              <a:gd name="connsiteX12284" fmla="*/ 1700975 w 3916489"/>
              <a:gd name="connsiteY12284" fmla="*/ 861999 h 2984464"/>
              <a:gd name="connsiteX12285" fmla="*/ 1698879 w 3916489"/>
              <a:gd name="connsiteY12285" fmla="*/ 860669 h 2984464"/>
              <a:gd name="connsiteX12286" fmla="*/ 1697736 w 3916489"/>
              <a:gd name="connsiteY12286" fmla="*/ 857345 h 2984464"/>
              <a:gd name="connsiteX12287" fmla="*/ 1697165 w 3916489"/>
              <a:gd name="connsiteY12287" fmla="*/ 856015 h 2984464"/>
              <a:gd name="connsiteX12288" fmla="*/ 1696307 w 3916489"/>
              <a:gd name="connsiteY12288" fmla="*/ 855445 h 2984464"/>
              <a:gd name="connsiteX12289" fmla="*/ 1695545 w 3916489"/>
              <a:gd name="connsiteY12289" fmla="*/ 856110 h 2984464"/>
              <a:gd name="connsiteX12290" fmla="*/ 1695069 w 3916489"/>
              <a:gd name="connsiteY12290" fmla="*/ 857630 h 2984464"/>
              <a:gd name="connsiteX12291" fmla="*/ 1694688 w 3916489"/>
              <a:gd name="connsiteY12291" fmla="*/ 859245 h 2984464"/>
              <a:gd name="connsiteX12292" fmla="*/ 1694117 w 3916489"/>
              <a:gd name="connsiteY12292" fmla="*/ 861144 h 2984464"/>
              <a:gd name="connsiteX12293" fmla="*/ 1694117 w 3916489"/>
              <a:gd name="connsiteY12293" fmla="*/ 861904 h 2984464"/>
              <a:gd name="connsiteX12294" fmla="*/ 1693831 w 3916489"/>
              <a:gd name="connsiteY12294" fmla="*/ 862379 h 2984464"/>
              <a:gd name="connsiteX12295" fmla="*/ 1689926 w 3916489"/>
              <a:gd name="connsiteY12295" fmla="*/ 862569 h 2984464"/>
              <a:gd name="connsiteX12296" fmla="*/ 1688783 w 3916489"/>
              <a:gd name="connsiteY12296" fmla="*/ 863139 h 2984464"/>
              <a:gd name="connsiteX12297" fmla="*/ 1685735 w 3916489"/>
              <a:gd name="connsiteY12297" fmla="*/ 865989 h 2984464"/>
              <a:gd name="connsiteX12298" fmla="*/ 1685639 w 3916489"/>
              <a:gd name="connsiteY12298" fmla="*/ 868173 h 2984464"/>
              <a:gd name="connsiteX12299" fmla="*/ 1686592 w 3916489"/>
              <a:gd name="connsiteY12299" fmla="*/ 872638 h 2984464"/>
              <a:gd name="connsiteX12300" fmla="*/ 1688021 w 3916489"/>
              <a:gd name="connsiteY12300" fmla="*/ 876152 h 2984464"/>
              <a:gd name="connsiteX12301" fmla="*/ 1689164 w 3916489"/>
              <a:gd name="connsiteY12301" fmla="*/ 875487 h 2984464"/>
              <a:gd name="connsiteX12302" fmla="*/ 1689926 w 3916489"/>
              <a:gd name="connsiteY12302" fmla="*/ 877957 h 2984464"/>
              <a:gd name="connsiteX12303" fmla="*/ 1692402 w 3916489"/>
              <a:gd name="connsiteY12303" fmla="*/ 882421 h 2984464"/>
              <a:gd name="connsiteX12304" fmla="*/ 1693355 w 3916489"/>
              <a:gd name="connsiteY12304" fmla="*/ 884986 h 2984464"/>
              <a:gd name="connsiteX12305" fmla="*/ 1693545 w 3916489"/>
              <a:gd name="connsiteY12305" fmla="*/ 886506 h 2984464"/>
              <a:gd name="connsiteX12306" fmla="*/ 1693640 w 3916489"/>
              <a:gd name="connsiteY12306" fmla="*/ 889070 h 2984464"/>
              <a:gd name="connsiteX12307" fmla="*/ 1694021 w 3916489"/>
              <a:gd name="connsiteY12307" fmla="*/ 890400 h 2984464"/>
              <a:gd name="connsiteX12308" fmla="*/ 1694783 w 3916489"/>
              <a:gd name="connsiteY12308" fmla="*/ 891825 h 2984464"/>
              <a:gd name="connsiteX12309" fmla="*/ 1695450 w 3916489"/>
              <a:gd name="connsiteY12309" fmla="*/ 892395 h 2984464"/>
              <a:gd name="connsiteX12310" fmla="*/ 1696212 w 3916489"/>
              <a:gd name="connsiteY12310" fmla="*/ 892775 h 2984464"/>
              <a:gd name="connsiteX12311" fmla="*/ 1697165 w 3916489"/>
              <a:gd name="connsiteY12311" fmla="*/ 893725 h 2984464"/>
              <a:gd name="connsiteX12312" fmla="*/ 1699260 w 3916489"/>
              <a:gd name="connsiteY12312" fmla="*/ 895054 h 2984464"/>
              <a:gd name="connsiteX12313" fmla="*/ 1711261 w 3916489"/>
              <a:gd name="connsiteY12313" fmla="*/ 896479 h 2984464"/>
              <a:gd name="connsiteX12314" fmla="*/ 1714976 w 3916489"/>
              <a:gd name="connsiteY12314" fmla="*/ 899139 h 2984464"/>
              <a:gd name="connsiteX12315" fmla="*/ 1718119 w 3916489"/>
              <a:gd name="connsiteY12315" fmla="*/ 903318 h 2984464"/>
              <a:gd name="connsiteX12316" fmla="*/ 1723835 w 3916489"/>
              <a:gd name="connsiteY12316" fmla="*/ 913577 h 2984464"/>
              <a:gd name="connsiteX12317" fmla="*/ 1733836 w 3916489"/>
              <a:gd name="connsiteY12317" fmla="*/ 924975 h 2984464"/>
              <a:gd name="connsiteX12318" fmla="*/ 1736884 w 3916489"/>
              <a:gd name="connsiteY12318" fmla="*/ 930389 h 2984464"/>
              <a:gd name="connsiteX12319" fmla="*/ 1738313 w 3916489"/>
              <a:gd name="connsiteY12319" fmla="*/ 937798 h 2984464"/>
              <a:gd name="connsiteX12320" fmla="*/ 1738217 w 3916489"/>
              <a:gd name="connsiteY12320" fmla="*/ 941313 h 2984464"/>
              <a:gd name="connsiteX12321" fmla="*/ 1737741 w 3916489"/>
              <a:gd name="connsiteY12321" fmla="*/ 944827 h 2984464"/>
              <a:gd name="connsiteX12322" fmla="*/ 1736979 w 3916489"/>
              <a:gd name="connsiteY12322" fmla="*/ 947867 h 2984464"/>
              <a:gd name="connsiteX12323" fmla="*/ 1736217 w 3916489"/>
              <a:gd name="connsiteY12323" fmla="*/ 950146 h 2984464"/>
              <a:gd name="connsiteX12324" fmla="*/ 1732788 w 3916489"/>
              <a:gd name="connsiteY12324" fmla="*/ 957365 h 2984464"/>
              <a:gd name="connsiteX12325" fmla="*/ 1732217 w 3916489"/>
              <a:gd name="connsiteY12325" fmla="*/ 960120 h 2984464"/>
              <a:gd name="connsiteX12326" fmla="*/ 1732407 w 3916489"/>
              <a:gd name="connsiteY12326" fmla="*/ 962495 h 2984464"/>
              <a:gd name="connsiteX12327" fmla="*/ 1733074 w 3916489"/>
              <a:gd name="connsiteY12327" fmla="*/ 963444 h 2984464"/>
              <a:gd name="connsiteX12328" fmla="*/ 1733741 w 3916489"/>
              <a:gd name="connsiteY12328" fmla="*/ 964014 h 2984464"/>
              <a:gd name="connsiteX12329" fmla="*/ 1734122 w 3916489"/>
              <a:gd name="connsiteY12329" fmla="*/ 965249 h 2984464"/>
              <a:gd name="connsiteX12330" fmla="*/ 1734217 w 3916489"/>
              <a:gd name="connsiteY12330" fmla="*/ 967054 h 2984464"/>
              <a:gd name="connsiteX12331" fmla="*/ 1734502 w 3916489"/>
              <a:gd name="connsiteY12331" fmla="*/ 968954 h 2984464"/>
              <a:gd name="connsiteX12332" fmla="*/ 1734884 w 3916489"/>
              <a:gd name="connsiteY12332" fmla="*/ 970758 h 2984464"/>
              <a:gd name="connsiteX12333" fmla="*/ 1735360 w 3916489"/>
              <a:gd name="connsiteY12333" fmla="*/ 972278 h 2984464"/>
              <a:gd name="connsiteX12334" fmla="*/ 1736408 w 3916489"/>
              <a:gd name="connsiteY12334" fmla="*/ 973703 h 2984464"/>
              <a:gd name="connsiteX12335" fmla="*/ 1737455 w 3916489"/>
              <a:gd name="connsiteY12335" fmla="*/ 973418 h 2984464"/>
              <a:gd name="connsiteX12336" fmla="*/ 1738217 w 3916489"/>
              <a:gd name="connsiteY12336" fmla="*/ 971898 h 2984464"/>
              <a:gd name="connsiteX12337" fmla="*/ 1738408 w 3916489"/>
              <a:gd name="connsiteY12337" fmla="*/ 969429 h 2984464"/>
              <a:gd name="connsiteX12338" fmla="*/ 1737932 w 3916489"/>
              <a:gd name="connsiteY12338" fmla="*/ 968099 h 2984464"/>
              <a:gd name="connsiteX12339" fmla="*/ 1737074 w 3916489"/>
              <a:gd name="connsiteY12339" fmla="*/ 967054 h 2984464"/>
              <a:gd name="connsiteX12340" fmla="*/ 1736693 w 3916489"/>
              <a:gd name="connsiteY12340" fmla="*/ 966009 h 2984464"/>
              <a:gd name="connsiteX12341" fmla="*/ 1737455 w 3916489"/>
              <a:gd name="connsiteY12341" fmla="*/ 964774 h 2984464"/>
              <a:gd name="connsiteX12342" fmla="*/ 1735265 w 3916489"/>
              <a:gd name="connsiteY12342" fmla="*/ 964204 h 2984464"/>
              <a:gd name="connsiteX12343" fmla="*/ 1734884 w 3916489"/>
              <a:gd name="connsiteY12343" fmla="*/ 961260 h 2984464"/>
              <a:gd name="connsiteX12344" fmla="*/ 1735931 w 3916489"/>
              <a:gd name="connsiteY12344" fmla="*/ 957745 h 2984464"/>
              <a:gd name="connsiteX12345" fmla="*/ 1737932 w 3916489"/>
              <a:gd name="connsiteY12345" fmla="*/ 955656 h 2984464"/>
              <a:gd name="connsiteX12346" fmla="*/ 1742123 w 3916489"/>
              <a:gd name="connsiteY12346" fmla="*/ 955086 h 2984464"/>
              <a:gd name="connsiteX12347" fmla="*/ 1743456 w 3916489"/>
              <a:gd name="connsiteY12347" fmla="*/ 954421 h 2984464"/>
              <a:gd name="connsiteX12348" fmla="*/ 1745933 w 3916489"/>
              <a:gd name="connsiteY12348" fmla="*/ 951381 h 2984464"/>
              <a:gd name="connsiteX12349" fmla="*/ 1746790 w 3916489"/>
              <a:gd name="connsiteY12349" fmla="*/ 951001 h 2984464"/>
              <a:gd name="connsiteX12350" fmla="*/ 1762792 w 3916489"/>
              <a:gd name="connsiteY12350" fmla="*/ 950621 h 2984464"/>
              <a:gd name="connsiteX12351" fmla="*/ 1768697 w 3916489"/>
              <a:gd name="connsiteY12351" fmla="*/ 954706 h 2984464"/>
              <a:gd name="connsiteX12352" fmla="*/ 1773079 w 3916489"/>
              <a:gd name="connsiteY12352" fmla="*/ 954421 h 2984464"/>
              <a:gd name="connsiteX12353" fmla="*/ 1774317 w 3916489"/>
              <a:gd name="connsiteY12353" fmla="*/ 954801 h 2984464"/>
              <a:gd name="connsiteX12354" fmla="*/ 1776603 w 3916489"/>
              <a:gd name="connsiteY12354" fmla="*/ 956415 h 2984464"/>
              <a:gd name="connsiteX12355" fmla="*/ 1779937 w 3916489"/>
              <a:gd name="connsiteY12355" fmla="*/ 957080 h 2984464"/>
              <a:gd name="connsiteX12356" fmla="*/ 1788414 w 3916489"/>
              <a:gd name="connsiteY12356" fmla="*/ 961545 h 2984464"/>
              <a:gd name="connsiteX12357" fmla="*/ 1789938 w 3916489"/>
              <a:gd name="connsiteY12357" fmla="*/ 963254 h 2984464"/>
              <a:gd name="connsiteX12358" fmla="*/ 1791272 w 3916489"/>
              <a:gd name="connsiteY12358" fmla="*/ 965724 h 2984464"/>
              <a:gd name="connsiteX12359" fmla="*/ 1792510 w 3916489"/>
              <a:gd name="connsiteY12359" fmla="*/ 968954 h 2984464"/>
              <a:gd name="connsiteX12360" fmla="*/ 1793748 w 3916489"/>
              <a:gd name="connsiteY12360" fmla="*/ 971423 h 2984464"/>
              <a:gd name="connsiteX12361" fmla="*/ 1796701 w 3916489"/>
              <a:gd name="connsiteY12361" fmla="*/ 975318 h 2984464"/>
              <a:gd name="connsiteX12362" fmla="*/ 1797844 w 3916489"/>
              <a:gd name="connsiteY12362" fmla="*/ 978832 h 2984464"/>
              <a:gd name="connsiteX12363" fmla="*/ 1797368 w 3916489"/>
              <a:gd name="connsiteY12363" fmla="*/ 980257 h 2984464"/>
              <a:gd name="connsiteX12364" fmla="*/ 1796510 w 3916489"/>
              <a:gd name="connsiteY12364" fmla="*/ 986811 h 2984464"/>
              <a:gd name="connsiteX12365" fmla="*/ 1796034 w 3916489"/>
              <a:gd name="connsiteY12365" fmla="*/ 988331 h 2984464"/>
              <a:gd name="connsiteX12366" fmla="*/ 1794129 w 3916489"/>
              <a:gd name="connsiteY12366" fmla="*/ 992700 h 2984464"/>
              <a:gd name="connsiteX12367" fmla="*/ 1793081 w 3916489"/>
              <a:gd name="connsiteY12367" fmla="*/ 996120 h 2984464"/>
              <a:gd name="connsiteX12368" fmla="*/ 1792415 w 3916489"/>
              <a:gd name="connsiteY12368" fmla="*/ 997355 h 2984464"/>
              <a:gd name="connsiteX12369" fmla="*/ 1791367 w 3916489"/>
              <a:gd name="connsiteY12369" fmla="*/ 998399 h 2984464"/>
              <a:gd name="connsiteX12370" fmla="*/ 1789843 w 3916489"/>
              <a:gd name="connsiteY12370" fmla="*/ 999159 h 2984464"/>
              <a:gd name="connsiteX12371" fmla="*/ 1788224 w 3916489"/>
              <a:gd name="connsiteY12371" fmla="*/ 999539 h 2984464"/>
              <a:gd name="connsiteX12372" fmla="*/ 1786604 w 3916489"/>
              <a:gd name="connsiteY12372" fmla="*/ 999349 h 2984464"/>
              <a:gd name="connsiteX12373" fmla="*/ 1785271 w 3916489"/>
              <a:gd name="connsiteY12373" fmla="*/ 998399 h 2984464"/>
              <a:gd name="connsiteX12374" fmla="*/ 1785271 w 3916489"/>
              <a:gd name="connsiteY12374" fmla="*/ 997260 h 2984464"/>
              <a:gd name="connsiteX12375" fmla="*/ 1788033 w 3916489"/>
              <a:gd name="connsiteY12375" fmla="*/ 997450 h 2984464"/>
              <a:gd name="connsiteX12376" fmla="*/ 1789367 w 3916489"/>
              <a:gd name="connsiteY12376" fmla="*/ 997165 h 2984464"/>
              <a:gd name="connsiteX12377" fmla="*/ 1790510 w 3916489"/>
              <a:gd name="connsiteY12377" fmla="*/ 996025 h 2984464"/>
              <a:gd name="connsiteX12378" fmla="*/ 1790033 w 3916489"/>
              <a:gd name="connsiteY12378" fmla="*/ 994315 h 2984464"/>
              <a:gd name="connsiteX12379" fmla="*/ 1790128 w 3916489"/>
              <a:gd name="connsiteY12379" fmla="*/ 992795 h 2984464"/>
              <a:gd name="connsiteX12380" fmla="*/ 1790605 w 3916489"/>
              <a:gd name="connsiteY12380" fmla="*/ 991465 h 2984464"/>
              <a:gd name="connsiteX12381" fmla="*/ 1791367 w 3916489"/>
              <a:gd name="connsiteY12381" fmla="*/ 990326 h 2984464"/>
              <a:gd name="connsiteX12382" fmla="*/ 1790891 w 3916489"/>
              <a:gd name="connsiteY12382" fmla="*/ 989091 h 2984464"/>
              <a:gd name="connsiteX12383" fmla="*/ 1790510 w 3916489"/>
              <a:gd name="connsiteY12383" fmla="*/ 987761 h 2984464"/>
              <a:gd name="connsiteX12384" fmla="*/ 1790128 w 3916489"/>
              <a:gd name="connsiteY12384" fmla="*/ 986336 h 2984464"/>
              <a:gd name="connsiteX12385" fmla="*/ 1789938 w 3916489"/>
              <a:gd name="connsiteY12385" fmla="*/ 984721 h 2984464"/>
              <a:gd name="connsiteX12386" fmla="*/ 1790986 w 3916489"/>
              <a:gd name="connsiteY12386" fmla="*/ 984436 h 2984464"/>
              <a:gd name="connsiteX12387" fmla="*/ 1791748 w 3916489"/>
              <a:gd name="connsiteY12387" fmla="*/ 982822 h 2984464"/>
              <a:gd name="connsiteX12388" fmla="*/ 1792034 w 3916489"/>
              <a:gd name="connsiteY12388" fmla="*/ 980732 h 2984464"/>
              <a:gd name="connsiteX12389" fmla="*/ 1791843 w 3916489"/>
              <a:gd name="connsiteY12389" fmla="*/ 979022 h 2984464"/>
              <a:gd name="connsiteX12390" fmla="*/ 1790510 w 3916489"/>
              <a:gd name="connsiteY12390" fmla="*/ 977407 h 2984464"/>
              <a:gd name="connsiteX12391" fmla="*/ 1788985 w 3916489"/>
              <a:gd name="connsiteY12391" fmla="*/ 978167 h 2984464"/>
              <a:gd name="connsiteX12392" fmla="*/ 1785747 w 3916489"/>
              <a:gd name="connsiteY12392" fmla="*/ 981302 h 2984464"/>
              <a:gd name="connsiteX12393" fmla="*/ 1781556 w 3916489"/>
              <a:gd name="connsiteY12393" fmla="*/ 982062 h 2984464"/>
              <a:gd name="connsiteX12394" fmla="*/ 1777365 w 3916489"/>
              <a:gd name="connsiteY12394" fmla="*/ 981302 h 2984464"/>
              <a:gd name="connsiteX12395" fmla="*/ 1775841 w 3916489"/>
              <a:gd name="connsiteY12395" fmla="*/ 980352 h 2984464"/>
              <a:gd name="connsiteX12396" fmla="*/ 1772222 w 3916489"/>
              <a:gd name="connsiteY12396" fmla="*/ 975413 h 2984464"/>
              <a:gd name="connsiteX12397" fmla="*/ 1772888 w 3916489"/>
              <a:gd name="connsiteY12397" fmla="*/ 973703 h 2984464"/>
              <a:gd name="connsiteX12398" fmla="*/ 1773174 w 3916489"/>
              <a:gd name="connsiteY12398" fmla="*/ 973228 h 2984464"/>
              <a:gd name="connsiteX12399" fmla="*/ 1763268 w 3916489"/>
              <a:gd name="connsiteY12399" fmla="*/ 972658 h 2984464"/>
              <a:gd name="connsiteX12400" fmla="*/ 1760220 w 3916489"/>
              <a:gd name="connsiteY12400" fmla="*/ 975603 h 2984464"/>
              <a:gd name="connsiteX12401" fmla="*/ 1758791 w 3916489"/>
              <a:gd name="connsiteY12401" fmla="*/ 976173 h 2984464"/>
              <a:gd name="connsiteX12402" fmla="*/ 1758220 w 3916489"/>
              <a:gd name="connsiteY12402" fmla="*/ 976742 h 2984464"/>
              <a:gd name="connsiteX12403" fmla="*/ 1757839 w 3916489"/>
              <a:gd name="connsiteY12403" fmla="*/ 977597 h 2984464"/>
              <a:gd name="connsiteX12404" fmla="*/ 1757458 w 3916489"/>
              <a:gd name="connsiteY12404" fmla="*/ 979497 h 2984464"/>
              <a:gd name="connsiteX12405" fmla="*/ 1755553 w 3916489"/>
              <a:gd name="connsiteY12405" fmla="*/ 985386 h 2984464"/>
              <a:gd name="connsiteX12406" fmla="*/ 1755172 w 3916489"/>
              <a:gd name="connsiteY12406" fmla="*/ 986146 h 2984464"/>
              <a:gd name="connsiteX12407" fmla="*/ 1754219 w 3916489"/>
              <a:gd name="connsiteY12407" fmla="*/ 986906 h 2984464"/>
              <a:gd name="connsiteX12408" fmla="*/ 1753552 w 3916489"/>
              <a:gd name="connsiteY12408" fmla="*/ 988711 h 2984464"/>
              <a:gd name="connsiteX12409" fmla="*/ 1752791 w 3916489"/>
              <a:gd name="connsiteY12409" fmla="*/ 992415 h 2984464"/>
              <a:gd name="connsiteX12410" fmla="*/ 1752314 w 3916489"/>
              <a:gd name="connsiteY12410" fmla="*/ 993745 h 2984464"/>
              <a:gd name="connsiteX12411" fmla="*/ 1751076 w 3916489"/>
              <a:gd name="connsiteY12411" fmla="*/ 996310 h 2984464"/>
              <a:gd name="connsiteX12412" fmla="*/ 1745742 w 3916489"/>
              <a:gd name="connsiteY12412" fmla="*/ 1004289 h 2984464"/>
              <a:gd name="connsiteX12413" fmla="*/ 1744218 w 3916489"/>
              <a:gd name="connsiteY12413" fmla="*/ 1005618 h 2984464"/>
              <a:gd name="connsiteX12414" fmla="*/ 1744218 w 3916489"/>
              <a:gd name="connsiteY12414" fmla="*/ 1006853 h 2984464"/>
              <a:gd name="connsiteX12415" fmla="*/ 1747457 w 3916489"/>
              <a:gd name="connsiteY12415" fmla="*/ 1004764 h 2984464"/>
              <a:gd name="connsiteX12416" fmla="*/ 1748123 w 3916489"/>
              <a:gd name="connsiteY12416" fmla="*/ 1005048 h 2984464"/>
              <a:gd name="connsiteX12417" fmla="*/ 1748028 w 3916489"/>
              <a:gd name="connsiteY12417" fmla="*/ 1006473 h 2984464"/>
              <a:gd name="connsiteX12418" fmla="*/ 1746885 w 3916489"/>
              <a:gd name="connsiteY12418" fmla="*/ 1007708 h 2984464"/>
              <a:gd name="connsiteX12419" fmla="*/ 1744599 w 3916489"/>
              <a:gd name="connsiteY12419" fmla="*/ 1009133 h 2984464"/>
              <a:gd name="connsiteX12420" fmla="*/ 1743266 w 3916489"/>
              <a:gd name="connsiteY12420" fmla="*/ 1010843 h 2984464"/>
              <a:gd name="connsiteX12421" fmla="*/ 1742027 w 3916489"/>
              <a:gd name="connsiteY12421" fmla="*/ 1013027 h 2984464"/>
              <a:gd name="connsiteX12422" fmla="*/ 1740980 w 3916489"/>
              <a:gd name="connsiteY12422" fmla="*/ 1015592 h 2984464"/>
              <a:gd name="connsiteX12423" fmla="*/ 1740027 w 3916489"/>
              <a:gd name="connsiteY12423" fmla="*/ 1018441 h 2984464"/>
              <a:gd name="connsiteX12424" fmla="*/ 1743742 w 3916489"/>
              <a:gd name="connsiteY12424" fmla="*/ 1020721 h 2984464"/>
              <a:gd name="connsiteX12425" fmla="*/ 1743742 w 3916489"/>
              <a:gd name="connsiteY12425" fmla="*/ 1021766 h 2984464"/>
              <a:gd name="connsiteX12426" fmla="*/ 1741837 w 3916489"/>
              <a:gd name="connsiteY12426" fmla="*/ 1023001 h 2984464"/>
              <a:gd name="connsiteX12427" fmla="*/ 1739265 w 3916489"/>
              <a:gd name="connsiteY12427" fmla="*/ 1023476 h 2984464"/>
              <a:gd name="connsiteX12428" fmla="*/ 1736693 w 3916489"/>
              <a:gd name="connsiteY12428" fmla="*/ 1023096 h 2984464"/>
              <a:gd name="connsiteX12429" fmla="*/ 1734884 w 3916489"/>
              <a:gd name="connsiteY12429" fmla="*/ 1021671 h 2984464"/>
              <a:gd name="connsiteX12430" fmla="*/ 1735836 w 3916489"/>
              <a:gd name="connsiteY12430" fmla="*/ 1020531 h 2984464"/>
              <a:gd name="connsiteX12431" fmla="*/ 1736503 w 3916489"/>
              <a:gd name="connsiteY12431" fmla="*/ 1019106 h 2984464"/>
              <a:gd name="connsiteX12432" fmla="*/ 1736598 w 3916489"/>
              <a:gd name="connsiteY12432" fmla="*/ 1017587 h 2984464"/>
              <a:gd name="connsiteX12433" fmla="*/ 1735931 w 3916489"/>
              <a:gd name="connsiteY12433" fmla="*/ 1015972 h 2984464"/>
              <a:gd name="connsiteX12434" fmla="*/ 1734693 w 3916489"/>
              <a:gd name="connsiteY12434" fmla="*/ 1015497 h 2984464"/>
              <a:gd name="connsiteX12435" fmla="*/ 1732312 w 3916489"/>
              <a:gd name="connsiteY12435" fmla="*/ 1017492 h 2984464"/>
              <a:gd name="connsiteX12436" fmla="*/ 1731169 w 3916489"/>
              <a:gd name="connsiteY12436" fmla="*/ 1017207 h 2984464"/>
              <a:gd name="connsiteX12437" fmla="*/ 1733074 w 3916489"/>
              <a:gd name="connsiteY12437" fmla="*/ 1013977 h 2984464"/>
              <a:gd name="connsiteX12438" fmla="*/ 1734122 w 3916489"/>
              <a:gd name="connsiteY12438" fmla="*/ 1012837 h 2984464"/>
              <a:gd name="connsiteX12439" fmla="*/ 1735265 w 3916489"/>
              <a:gd name="connsiteY12439" fmla="*/ 1012552 h 2984464"/>
              <a:gd name="connsiteX12440" fmla="*/ 1717262 w 3916489"/>
              <a:gd name="connsiteY12440" fmla="*/ 1006948 h 2984464"/>
              <a:gd name="connsiteX12441" fmla="*/ 1715167 w 3916489"/>
              <a:gd name="connsiteY12441" fmla="*/ 1007708 h 2984464"/>
              <a:gd name="connsiteX12442" fmla="*/ 1708594 w 3916489"/>
              <a:gd name="connsiteY12442" fmla="*/ 1012552 h 2984464"/>
              <a:gd name="connsiteX12443" fmla="*/ 1705832 w 3916489"/>
              <a:gd name="connsiteY12443" fmla="*/ 1013597 h 2984464"/>
              <a:gd name="connsiteX12444" fmla="*/ 1702975 w 3916489"/>
              <a:gd name="connsiteY12444" fmla="*/ 1013787 h 2984464"/>
              <a:gd name="connsiteX12445" fmla="*/ 1702118 w 3916489"/>
              <a:gd name="connsiteY12445" fmla="*/ 1013312 h 2984464"/>
              <a:gd name="connsiteX12446" fmla="*/ 1700308 w 3916489"/>
              <a:gd name="connsiteY12446" fmla="*/ 1011792 h 2984464"/>
              <a:gd name="connsiteX12447" fmla="*/ 1699451 w 3916489"/>
              <a:gd name="connsiteY12447" fmla="*/ 1011413 h 2984464"/>
              <a:gd name="connsiteX12448" fmla="*/ 1699069 w 3916489"/>
              <a:gd name="connsiteY12448" fmla="*/ 1011128 h 2984464"/>
              <a:gd name="connsiteX12449" fmla="*/ 1698689 w 3916489"/>
              <a:gd name="connsiteY12449" fmla="*/ 1010368 h 2984464"/>
              <a:gd name="connsiteX12450" fmla="*/ 1698022 w 3916489"/>
              <a:gd name="connsiteY12450" fmla="*/ 1008563 h 2984464"/>
              <a:gd name="connsiteX12451" fmla="*/ 1697450 w 3916489"/>
              <a:gd name="connsiteY12451" fmla="*/ 1007803 h 2984464"/>
              <a:gd name="connsiteX12452" fmla="*/ 1696974 w 3916489"/>
              <a:gd name="connsiteY12452" fmla="*/ 1008088 h 2984464"/>
              <a:gd name="connsiteX12453" fmla="*/ 1696593 w 3916489"/>
              <a:gd name="connsiteY12453" fmla="*/ 1008753 h 2984464"/>
              <a:gd name="connsiteX12454" fmla="*/ 1696117 w 3916489"/>
              <a:gd name="connsiteY12454" fmla="*/ 1009133 h 2984464"/>
              <a:gd name="connsiteX12455" fmla="*/ 1694688 w 3916489"/>
              <a:gd name="connsiteY12455" fmla="*/ 1009513 h 2984464"/>
              <a:gd name="connsiteX12456" fmla="*/ 1691926 w 3916489"/>
              <a:gd name="connsiteY12456" fmla="*/ 1011128 h 2984464"/>
              <a:gd name="connsiteX12457" fmla="*/ 1685830 w 3916489"/>
              <a:gd name="connsiteY12457" fmla="*/ 1012647 h 2984464"/>
              <a:gd name="connsiteX12458" fmla="*/ 1684782 w 3916489"/>
              <a:gd name="connsiteY12458" fmla="*/ 1013312 h 2984464"/>
              <a:gd name="connsiteX12459" fmla="*/ 1684401 w 3916489"/>
              <a:gd name="connsiteY12459" fmla="*/ 1014737 h 2984464"/>
              <a:gd name="connsiteX12460" fmla="*/ 1684306 w 3916489"/>
              <a:gd name="connsiteY12460" fmla="*/ 1016257 h 2984464"/>
              <a:gd name="connsiteX12461" fmla="*/ 1684210 w 3916489"/>
              <a:gd name="connsiteY12461" fmla="*/ 1017207 h 2984464"/>
              <a:gd name="connsiteX12462" fmla="*/ 1683734 w 3916489"/>
              <a:gd name="connsiteY12462" fmla="*/ 1018062 h 2984464"/>
              <a:gd name="connsiteX12463" fmla="*/ 1683258 w 3916489"/>
              <a:gd name="connsiteY12463" fmla="*/ 1018631 h 2984464"/>
              <a:gd name="connsiteX12464" fmla="*/ 1682782 w 3916489"/>
              <a:gd name="connsiteY12464" fmla="*/ 1018252 h 2984464"/>
              <a:gd name="connsiteX12465" fmla="*/ 1682306 w 3916489"/>
              <a:gd name="connsiteY12465" fmla="*/ 1016067 h 2984464"/>
              <a:gd name="connsiteX12466" fmla="*/ 1682210 w 3916489"/>
              <a:gd name="connsiteY12466" fmla="*/ 1014167 h 2984464"/>
              <a:gd name="connsiteX12467" fmla="*/ 1682401 w 3916489"/>
              <a:gd name="connsiteY12467" fmla="*/ 1012837 h 2984464"/>
              <a:gd name="connsiteX12468" fmla="*/ 1682686 w 3916489"/>
              <a:gd name="connsiteY12468" fmla="*/ 1011792 h 2984464"/>
              <a:gd name="connsiteX12469" fmla="*/ 1683068 w 3916489"/>
              <a:gd name="connsiteY12469" fmla="*/ 1010843 h 2984464"/>
              <a:gd name="connsiteX12470" fmla="*/ 1682877 w 3916489"/>
              <a:gd name="connsiteY12470" fmla="*/ 1007993 h 2984464"/>
              <a:gd name="connsiteX12471" fmla="*/ 1680972 w 3916489"/>
              <a:gd name="connsiteY12471" fmla="*/ 1005333 h 2984464"/>
              <a:gd name="connsiteX12472" fmla="*/ 1677257 w 3916489"/>
              <a:gd name="connsiteY12472" fmla="*/ 1002199 h 2984464"/>
              <a:gd name="connsiteX12473" fmla="*/ 1677638 w 3916489"/>
              <a:gd name="connsiteY12473" fmla="*/ 1000964 h 2984464"/>
              <a:gd name="connsiteX12474" fmla="*/ 1675924 w 3916489"/>
              <a:gd name="connsiteY12474" fmla="*/ 1002009 h 2984464"/>
              <a:gd name="connsiteX12475" fmla="*/ 1670399 w 3916489"/>
              <a:gd name="connsiteY12475" fmla="*/ 1003244 h 2984464"/>
              <a:gd name="connsiteX12476" fmla="*/ 1664684 w 3916489"/>
              <a:gd name="connsiteY12476" fmla="*/ 1002294 h 2984464"/>
              <a:gd name="connsiteX12477" fmla="*/ 1663636 w 3916489"/>
              <a:gd name="connsiteY12477" fmla="*/ 1002769 h 2984464"/>
              <a:gd name="connsiteX12478" fmla="*/ 1661065 w 3916489"/>
              <a:gd name="connsiteY12478" fmla="*/ 1004953 h 2984464"/>
              <a:gd name="connsiteX12479" fmla="*/ 1658302 w 3916489"/>
              <a:gd name="connsiteY12479" fmla="*/ 1006378 h 2984464"/>
              <a:gd name="connsiteX12480" fmla="*/ 1652778 w 3916489"/>
              <a:gd name="connsiteY12480" fmla="*/ 1007898 h 2984464"/>
              <a:gd name="connsiteX12481" fmla="*/ 1641539 w 3916489"/>
              <a:gd name="connsiteY12481" fmla="*/ 1006948 h 2984464"/>
              <a:gd name="connsiteX12482" fmla="*/ 1640300 w 3916489"/>
              <a:gd name="connsiteY12482" fmla="*/ 1006473 h 2984464"/>
              <a:gd name="connsiteX12483" fmla="*/ 1637919 w 3916489"/>
              <a:gd name="connsiteY12483" fmla="*/ 1004099 h 2984464"/>
              <a:gd name="connsiteX12484" fmla="*/ 1636776 w 3916489"/>
              <a:gd name="connsiteY12484" fmla="*/ 1003339 h 2984464"/>
              <a:gd name="connsiteX12485" fmla="*/ 1614488 w 3916489"/>
              <a:gd name="connsiteY12485" fmla="*/ 1006568 h 2984464"/>
              <a:gd name="connsiteX12486" fmla="*/ 1609153 w 3916489"/>
              <a:gd name="connsiteY12486" fmla="*/ 1004573 h 2984464"/>
              <a:gd name="connsiteX12487" fmla="*/ 1605915 w 3916489"/>
              <a:gd name="connsiteY12487" fmla="*/ 1001724 h 2984464"/>
              <a:gd name="connsiteX12488" fmla="*/ 1602677 w 3916489"/>
              <a:gd name="connsiteY12488" fmla="*/ 997260 h 2984464"/>
              <a:gd name="connsiteX12489" fmla="*/ 1600200 w 3916489"/>
              <a:gd name="connsiteY12489" fmla="*/ 991560 h 2984464"/>
              <a:gd name="connsiteX12490" fmla="*/ 1599343 w 3916489"/>
              <a:gd name="connsiteY12490" fmla="*/ 984911 h 2984464"/>
              <a:gd name="connsiteX12491" fmla="*/ 1598295 w 3916489"/>
              <a:gd name="connsiteY12491" fmla="*/ 984246 h 2984464"/>
              <a:gd name="connsiteX12492" fmla="*/ 1597247 w 3916489"/>
              <a:gd name="connsiteY12492" fmla="*/ 983962 h 2984464"/>
              <a:gd name="connsiteX12493" fmla="*/ 1596390 w 3916489"/>
              <a:gd name="connsiteY12493" fmla="*/ 984626 h 2984464"/>
              <a:gd name="connsiteX12494" fmla="*/ 1596009 w 3916489"/>
              <a:gd name="connsiteY12494" fmla="*/ 986716 h 2984464"/>
              <a:gd name="connsiteX12495" fmla="*/ 1595438 w 3916489"/>
              <a:gd name="connsiteY12495" fmla="*/ 988331 h 2984464"/>
              <a:gd name="connsiteX12496" fmla="*/ 1594294 w 3916489"/>
              <a:gd name="connsiteY12496" fmla="*/ 988901 h 2984464"/>
              <a:gd name="connsiteX12497" fmla="*/ 1593342 w 3916489"/>
              <a:gd name="connsiteY12497" fmla="*/ 987951 h 2984464"/>
              <a:gd name="connsiteX12498" fmla="*/ 1593723 w 3916489"/>
              <a:gd name="connsiteY12498" fmla="*/ 984911 h 2984464"/>
              <a:gd name="connsiteX12499" fmla="*/ 1590580 w 3916489"/>
              <a:gd name="connsiteY12499" fmla="*/ 987476 h 2984464"/>
              <a:gd name="connsiteX12500" fmla="*/ 1579721 w 3916489"/>
              <a:gd name="connsiteY12500" fmla="*/ 987286 h 2984464"/>
              <a:gd name="connsiteX12501" fmla="*/ 1580769 w 3916489"/>
              <a:gd name="connsiteY12501" fmla="*/ 984816 h 2984464"/>
              <a:gd name="connsiteX12502" fmla="*/ 1584579 w 3916489"/>
              <a:gd name="connsiteY12502" fmla="*/ 985481 h 2984464"/>
              <a:gd name="connsiteX12503" fmla="*/ 1586008 w 3916489"/>
              <a:gd name="connsiteY12503" fmla="*/ 984436 h 2984464"/>
              <a:gd name="connsiteX12504" fmla="*/ 1587341 w 3916489"/>
              <a:gd name="connsiteY12504" fmla="*/ 982347 h 2984464"/>
              <a:gd name="connsiteX12505" fmla="*/ 1588960 w 3916489"/>
              <a:gd name="connsiteY12505" fmla="*/ 981587 h 2984464"/>
              <a:gd name="connsiteX12506" fmla="*/ 1592675 w 3916489"/>
              <a:gd name="connsiteY12506" fmla="*/ 981492 h 2984464"/>
              <a:gd name="connsiteX12507" fmla="*/ 1595057 w 3916489"/>
              <a:gd name="connsiteY12507" fmla="*/ 980542 h 2984464"/>
              <a:gd name="connsiteX12508" fmla="*/ 1598200 w 3916489"/>
              <a:gd name="connsiteY12508" fmla="*/ 978262 h 2984464"/>
              <a:gd name="connsiteX12509" fmla="*/ 1601057 w 3916489"/>
              <a:gd name="connsiteY12509" fmla="*/ 974938 h 2984464"/>
              <a:gd name="connsiteX12510" fmla="*/ 1602581 w 3916489"/>
              <a:gd name="connsiteY12510" fmla="*/ 970948 h 2984464"/>
              <a:gd name="connsiteX12511" fmla="*/ 1601819 w 3916489"/>
              <a:gd name="connsiteY12511" fmla="*/ 969999 h 2984464"/>
              <a:gd name="connsiteX12512" fmla="*/ 1601534 w 3916489"/>
              <a:gd name="connsiteY12512" fmla="*/ 968764 h 2984464"/>
              <a:gd name="connsiteX12513" fmla="*/ 1601534 w 3916489"/>
              <a:gd name="connsiteY12513" fmla="*/ 967814 h 2984464"/>
              <a:gd name="connsiteX12514" fmla="*/ 1601629 w 3916489"/>
              <a:gd name="connsiteY12514" fmla="*/ 967624 h 2984464"/>
              <a:gd name="connsiteX12515" fmla="*/ 1599819 w 3916489"/>
              <a:gd name="connsiteY12515" fmla="*/ 962875 h 2984464"/>
              <a:gd name="connsiteX12516" fmla="*/ 1599914 w 3916489"/>
              <a:gd name="connsiteY12516" fmla="*/ 960025 h 2984464"/>
              <a:gd name="connsiteX12517" fmla="*/ 1600391 w 3916489"/>
              <a:gd name="connsiteY12517" fmla="*/ 957935 h 2984464"/>
              <a:gd name="connsiteX12518" fmla="*/ 1600581 w 3916489"/>
              <a:gd name="connsiteY12518" fmla="*/ 955656 h 2984464"/>
              <a:gd name="connsiteX12519" fmla="*/ 1599819 w 3916489"/>
              <a:gd name="connsiteY12519" fmla="*/ 952331 h 2984464"/>
              <a:gd name="connsiteX12520" fmla="*/ 1600295 w 3916489"/>
              <a:gd name="connsiteY12520" fmla="*/ 951571 h 2984464"/>
              <a:gd name="connsiteX12521" fmla="*/ 1600867 w 3916489"/>
              <a:gd name="connsiteY12521" fmla="*/ 950336 h 2984464"/>
              <a:gd name="connsiteX12522" fmla="*/ 1601343 w 3916489"/>
              <a:gd name="connsiteY12522" fmla="*/ 948817 h 2984464"/>
              <a:gd name="connsiteX12523" fmla="*/ 1601534 w 3916489"/>
              <a:gd name="connsiteY12523" fmla="*/ 947202 h 2984464"/>
              <a:gd name="connsiteX12524" fmla="*/ 1601819 w 3916489"/>
              <a:gd name="connsiteY12524" fmla="*/ 945967 h 2984464"/>
              <a:gd name="connsiteX12525" fmla="*/ 1607249 w 3916489"/>
              <a:gd name="connsiteY12525" fmla="*/ 940078 h 2984464"/>
              <a:gd name="connsiteX12526" fmla="*/ 1608487 w 3916489"/>
              <a:gd name="connsiteY12526" fmla="*/ 937608 h 2984464"/>
              <a:gd name="connsiteX12527" fmla="*/ 1608963 w 3916489"/>
              <a:gd name="connsiteY12527" fmla="*/ 934284 h 2984464"/>
              <a:gd name="connsiteX12528" fmla="*/ 1608773 w 3916489"/>
              <a:gd name="connsiteY12528" fmla="*/ 930674 h 2984464"/>
              <a:gd name="connsiteX12529" fmla="*/ 1608106 w 3916489"/>
              <a:gd name="connsiteY12529" fmla="*/ 927445 h 2984464"/>
              <a:gd name="connsiteX12530" fmla="*/ 1607058 w 3916489"/>
              <a:gd name="connsiteY12530" fmla="*/ 924785 h 2984464"/>
              <a:gd name="connsiteX12531" fmla="*/ 1605725 w 3916489"/>
              <a:gd name="connsiteY12531" fmla="*/ 923170 h 2984464"/>
              <a:gd name="connsiteX12532" fmla="*/ 1600486 w 3916489"/>
              <a:gd name="connsiteY12532" fmla="*/ 923265 h 2984464"/>
              <a:gd name="connsiteX12533" fmla="*/ 1597914 w 3916489"/>
              <a:gd name="connsiteY12533" fmla="*/ 922600 h 2984464"/>
              <a:gd name="connsiteX12534" fmla="*/ 1597247 w 3916489"/>
              <a:gd name="connsiteY12534" fmla="*/ 920416 h 2984464"/>
              <a:gd name="connsiteX12535" fmla="*/ 1598771 w 3916489"/>
              <a:gd name="connsiteY12535" fmla="*/ 920701 h 2984464"/>
              <a:gd name="connsiteX12536" fmla="*/ 1617821 w 3916489"/>
              <a:gd name="connsiteY12536" fmla="*/ 923075 h 2984464"/>
              <a:gd name="connsiteX12537" fmla="*/ 1614583 w 3916489"/>
              <a:gd name="connsiteY12537" fmla="*/ 919276 h 2984464"/>
              <a:gd name="connsiteX12538" fmla="*/ 1610392 w 3916489"/>
              <a:gd name="connsiteY12538" fmla="*/ 917376 h 2984464"/>
              <a:gd name="connsiteX12539" fmla="*/ 1593342 w 3916489"/>
              <a:gd name="connsiteY12539" fmla="*/ 915856 h 2984464"/>
              <a:gd name="connsiteX12540" fmla="*/ 1573625 w 3916489"/>
              <a:gd name="connsiteY12540" fmla="*/ 917566 h 2984464"/>
              <a:gd name="connsiteX12541" fmla="*/ 1556671 w 3916489"/>
              <a:gd name="connsiteY12541" fmla="*/ 920986 h 2984464"/>
              <a:gd name="connsiteX12542" fmla="*/ 1543336 w 3916489"/>
              <a:gd name="connsiteY12542" fmla="*/ 925450 h 2984464"/>
              <a:gd name="connsiteX12543" fmla="*/ 1542383 w 3916489"/>
              <a:gd name="connsiteY12543" fmla="*/ 929534 h 2984464"/>
              <a:gd name="connsiteX12544" fmla="*/ 1530953 w 3916489"/>
              <a:gd name="connsiteY12544" fmla="*/ 938843 h 2984464"/>
              <a:gd name="connsiteX12545" fmla="*/ 1528763 w 3916489"/>
              <a:gd name="connsiteY12545" fmla="*/ 939888 h 2984464"/>
              <a:gd name="connsiteX12546" fmla="*/ 1527810 w 3916489"/>
              <a:gd name="connsiteY12546" fmla="*/ 940743 h 2984464"/>
              <a:gd name="connsiteX12547" fmla="*/ 1527429 w 3916489"/>
              <a:gd name="connsiteY12547" fmla="*/ 941883 h 2984464"/>
              <a:gd name="connsiteX12548" fmla="*/ 1527048 w 3916489"/>
              <a:gd name="connsiteY12548" fmla="*/ 944542 h 2984464"/>
              <a:gd name="connsiteX12549" fmla="*/ 1526858 w 3916489"/>
              <a:gd name="connsiteY12549" fmla="*/ 945302 h 2984464"/>
              <a:gd name="connsiteX12550" fmla="*/ 1525334 w 3916489"/>
              <a:gd name="connsiteY12550" fmla="*/ 946442 h 2984464"/>
              <a:gd name="connsiteX12551" fmla="*/ 1523619 w 3916489"/>
              <a:gd name="connsiteY12551" fmla="*/ 946917 h 2984464"/>
              <a:gd name="connsiteX12552" fmla="*/ 1522285 w 3916489"/>
              <a:gd name="connsiteY12552" fmla="*/ 948342 h 2984464"/>
              <a:gd name="connsiteX12553" fmla="*/ 1521809 w 3916489"/>
              <a:gd name="connsiteY12553" fmla="*/ 952236 h 2984464"/>
              <a:gd name="connsiteX12554" fmla="*/ 1520857 w 3916489"/>
              <a:gd name="connsiteY12554" fmla="*/ 951666 h 2984464"/>
              <a:gd name="connsiteX12555" fmla="*/ 1519904 w 3916489"/>
              <a:gd name="connsiteY12555" fmla="*/ 950811 h 2984464"/>
              <a:gd name="connsiteX12556" fmla="*/ 1519142 w 3916489"/>
              <a:gd name="connsiteY12556" fmla="*/ 949576 h 2984464"/>
              <a:gd name="connsiteX12557" fmla="*/ 1518571 w 3916489"/>
              <a:gd name="connsiteY12557" fmla="*/ 947677 h 2984464"/>
              <a:gd name="connsiteX12558" fmla="*/ 1518761 w 3916489"/>
              <a:gd name="connsiteY12558" fmla="*/ 947012 h 2984464"/>
              <a:gd name="connsiteX12559" fmla="*/ 1518857 w 3916489"/>
              <a:gd name="connsiteY12559" fmla="*/ 946442 h 2984464"/>
              <a:gd name="connsiteX12560" fmla="*/ 1518952 w 3916489"/>
              <a:gd name="connsiteY12560" fmla="*/ 945872 h 2984464"/>
              <a:gd name="connsiteX12561" fmla="*/ 1519047 w 3916489"/>
              <a:gd name="connsiteY12561" fmla="*/ 945207 h 2984464"/>
              <a:gd name="connsiteX12562" fmla="*/ 1516952 w 3916489"/>
              <a:gd name="connsiteY12562" fmla="*/ 944352 h 2984464"/>
              <a:gd name="connsiteX12563" fmla="*/ 1503235 w 3916489"/>
              <a:gd name="connsiteY12563" fmla="*/ 945777 h 2984464"/>
              <a:gd name="connsiteX12564" fmla="*/ 1501235 w 3916489"/>
              <a:gd name="connsiteY12564" fmla="*/ 947107 h 2984464"/>
              <a:gd name="connsiteX12565" fmla="*/ 1499330 w 3916489"/>
              <a:gd name="connsiteY12565" fmla="*/ 948912 h 2984464"/>
              <a:gd name="connsiteX12566" fmla="*/ 1490853 w 3916489"/>
              <a:gd name="connsiteY12566" fmla="*/ 951761 h 2984464"/>
              <a:gd name="connsiteX12567" fmla="*/ 1471803 w 3916489"/>
              <a:gd name="connsiteY12567" fmla="*/ 965154 h 2984464"/>
              <a:gd name="connsiteX12568" fmla="*/ 1466850 w 3916489"/>
              <a:gd name="connsiteY12568" fmla="*/ 971043 h 2984464"/>
              <a:gd name="connsiteX12569" fmla="*/ 1464469 w 3916489"/>
              <a:gd name="connsiteY12569" fmla="*/ 975413 h 2984464"/>
              <a:gd name="connsiteX12570" fmla="*/ 1463326 w 3916489"/>
              <a:gd name="connsiteY12570" fmla="*/ 979212 h 2984464"/>
              <a:gd name="connsiteX12571" fmla="*/ 1464469 w 3916489"/>
              <a:gd name="connsiteY12571" fmla="*/ 981777 h 2984464"/>
              <a:gd name="connsiteX12572" fmla="*/ 1466183 w 3916489"/>
              <a:gd name="connsiteY12572" fmla="*/ 982727 h 2984464"/>
              <a:gd name="connsiteX12573" fmla="*/ 1471803 w 3916489"/>
              <a:gd name="connsiteY12573" fmla="*/ 982727 h 2984464"/>
              <a:gd name="connsiteX12574" fmla="*/ 1475613 w 3916489"/>
              <a:gd name="connsiteY12574" fmla="*/ 983962 h 2984464"/>
              <a:gd name="connsiteX12575" fmla="*/ 1482376 w 3916489"/>
              <a:gd name="connsiteY12575" fmla="*/ 988996 h 2984464"/>
              <a:gd name="connsiteX12576" fmla="*/ 1487234 w 3916489"/>
              <a:gd name="connsiteY12576" fmla="*/ 990611 h 2984464"/>
              <a:gd name="connsiteX12577" fmla="*/ 1488948 w 3916489"/>
              <a:gd name="connsiteY12577" fmla="*/ 992035 h 2984464"/>
              <a:gd name="connsiteX12578" fmla="*/ 1490091 w 3916489"/>
              <a:gd name="connsiteY12578" fmla="*/ 994220 h 2984464"/>
              <a:gd name="connsiteX12579" fmla="*/ 1472756 w 3916489"/>
              <a:gd name="connsiteY12579" fmla="*/ 1002104 h 2984464"/>
              <a:gd name="connsiteX12580" fmla="*/ 1449610 w 3916489"/>
              <a:gd name="connsiteY12580" fmla="*/ 998779 h 2984464"/>
              <a:gd name="connsiteX12581" fmla="*/ 1444847 w 3916489"/>
              <a:gd name="connsiteY12581" fmla="*/ 994220 h 2984464"/>
              <a:gd name="connsiteX12582" fmla="*/ 1446085 w 3916489"/>
              <a:gd name="connsiteY12582" fmla="*/ 993460 h 2984464"/>
              <a:gd name="connsiteX12583" fmla="*/ 1448562 w 3916489"/>
              <a:gd name="connsiteY12583" fmla="*/ 994220 h 2984464"/>
              <a:gd name="connsiteX12584" fmla="*/ 1449896 w 3916489"/>
              <a:gd name="connsiteY12584" fmla="*/ 994220 h 2984464"/>
              <a:gd name="connsiteX12585" fmla="*/ 1446467 w 3916489"/>
              <a:gd name="connsiteY12585" fmla="*/ 991750 h 2984464"/>
              <a:gd name="connsiteX12586" fmla="*/ 1443323 w 3916489"/>
              <a:gd name="connsiteY12586" fmla="*/ 990326 h 2984464"/>
              <a:gd name="connsiteX12587" fmla="*/ 1436275 w 3916489"/>
              <a:gd name="connsiteY12587" fmla="*/ 989566 h 2984464"/>
              <a:gd name="connsiteX12588" fmla="*/ 1434656 w 3916489"/>
              <a:gd name="connsiteY12588" fmla="*/ 990326 h 2984464"/>
              <a:gd name="connsiteX12589" fmla="*/ 1431512 w 3916489"/>
              <a:gd name="connsiteY12589" fmla="*/ 993460 h 2984464"/>
              <a:gd name="connsiteX12590" fmla="*/ 1428083 w 3916489"/>
              <a:gd name="connsiteY12590" fmla="*/ 994885 h 2984464"/>
              <a:gd name="connsiteX12591" fmla="*/ 1424464 w 3916489"/>
              <a:gd name="connsiteY12591" fmla="*/ 998114 h 2984464"/>
              <a:gd name="connsiteX12592" fmla="*/ 1419320 w 3916489"/>
              <a:gd name="connsiteY12592" fmla="*/ 999634 h 2984464"/>
              <a:gd name="connsiteX12593" fmla="*/ 1406366 w 3916489"/>
              <a:gd name="connsiteY12593" fmla="*/ 1009418 h 2984464"/>
              <a:gd name="connsiteX12594" fmla="*/ 1403985 w 3916489"/>
              <a:gd name="connsiteY12594" fmla="*/ 1012552 h 2984464"/>
              <a:gd name="connsiteX12595" fmla="*/ 1401223 w 3916489"/>
              <a:gd name="connsiteY12595" fmla="*/ 1017587 h 2984464"/>
              <a:gd name="connsiteX12596" fmla="*/ 1400175 w 3916489"/>
              <a:gd name="connsiteY12596" fmla="*/ 1018441 h 2984464"/>
              <a:gd name="connsiteX12597" fmla="*/ 1400556 w 3916489"/>
              <a:gd name="connsiteY12597" fmla="*/ 1019201 h 2984464"/>
              <a:gd name="connsiteX12598" fmla="*/ 1401223 w 3916489"/>
              <a:gd name="connsiteY12598" fmla="*/ 1021006 h 2984464"/>
              <a:gd name="connsiteX12599" fmla="*/ 1401604 w 3916489"/>
              <a:gd name="connsiteY12599" fmla="*/ 1021766 h 2984464"/>
              <a:gd name="connsiteX12600" fmla="*/ 1400175 w 3916489"/>
              <a:gd name="connsiteY12600" fmla="*/ 1022811 h 2984464"/>
              <a:gd name="connsiteX12601" fmla="*/ 1397413 w 3916489"/>
              <a:gd name="connsiteY12601" fmla="*/ 1021861 h 2984464"/>
              <a:gd name="connsiteX12602" fmla="*/ 1395984 w 3916489"/>
              <a:gd name="connsiteY12602" fmla="*/ 1021766 h 2984464"/>
              <a:gd name="connsiteX12603" fmla="*/ 1396460 w 3916489"/>
              <a:gd name="connsiteY12603" fmla="*/ 1019961 h 2984464"/>
              <a:gd name="connsiteX12604" fmla="*/ 1397127 w 3916489"/>
              <a:gd name="connsiteY12604" fmla="*/ 1018916 h 2984464"/>
              <a:gd name="connsiteX12605" fmla="*/ 1397984 w 3916489"/>
              <a:gd name="connsiteY12605" fmla="*/ 1018156 h 2984464"/>
              <a:gd name="connsiteX12606" fmla="*/ 1398746 w 3916489"/>
              <a:gd name="connsiteY12606" fmla="*/ 1017112 h 2984464"/>
              <a:gd name="connsiteX12607" fmla="*/ 1397603 w 3916489"/>
              <a:gd name="connsiteY12607" fmla="*/ 1018252 h 2984464"/>
              <a:gd name="connsiteX12608" fmla="*/ 1394555 w 3916489"/>
              <a:gd name="connsiteY12608" fmla="*/ 1020246 h 2984464"/>
              <a:gd name="connsiteX12609" fmla="*/ 1392460 w 3916489"/>
              <a:gd name="connsiteY12609" fmla="*/ 1021006 h 2984464"/>
              <a:gd name="connsiteX12610" fmla="*/ 1389412 w 3916489"/>
              <a:gd name="connsiteY12610" fmla="*/ 1023856 h 2984464"/>
              <a:gd name="connsiteX12611" fmla="*/ 1395984 w 3916489"/>
              <a:gd name="connsiteY12611" fmla="*/ 1028415 h 2984464"/>
              <a:gd name="connsiteX12612" fmla="*/ 1394841 w 3916489"/>
              <a:gd name="connsiteY12612" fmla="*/ 1031360 h 2984464"/>
              <a:gd name="connsiteX12613" fmla="*/ 1388459 w 3916489"/>
              <a:gd name="connsiteY12613" fmla="*/ 1034779 h 2984464"/>
              <a:gd name="connsiteX12614" fmla="*/ 1383411 w 3916489"/>
              <a:gd name="connsiteY12614" fmla="*/ 1039908 h 2984464"/>
              <a:gd name="connsiteX12615" fmla="*/ 1377220 w 3916489"/>
              <a:gd name="connsiteY12615" fmla="*/ 1042853 h 2984464"/>
              <a:gd name="connsiteX12616" fmla="*/ 1375029 w 3916489"/>
              <a:gd name="connsiteY12616" fmla="*/ 1043138 h 2984464"/>
              <a:gd name="connsiteX12617" fmla="*/ 1372934 w 3916489"/>
              <a:gd name="connsiteY12617" fmla="*/ 1042093 h 2984464"/>
              <a:gd name="connsiteX12618" fmla="*/ 1369695 w 3916489"/>
              <a:gd name="connsiteY12618" fmla="*/ 1038958 h 2984464"/>
              <a:gd name="connsiteX12619" fmla="*/ 1368266 w 3916489"/>
              <a:gd name="connsiteY12619" fmla="*/ 1037059 h 2984464"/>
              <a:gd name="connsiteX12620" fmla="*/ 1367885 w 3916489"/>
              <a:gd name="connsiteY12620" fmla="*/ 1035254 h 2984464"/>
              <a:gd name="connsiteX12621" fmla="*/ 1363980 w 3916489"/>
              <a:gd name="connsiteY12621" fmla="*/ 1036394 h 2984464"/>
              <a:gd name="connsiteX12622" fmla="*/ 1351978 w 3916489"/>
              <a:gd name="connsiteY12622" fmla="*/ 1047792 h 2984464"/>
              <a:gd name="connsiteX12623" fmla="*/ 1351978 w 3916489"/>
              <a:gd name="connsiteY12623" fmla="*/ 1049027 h 2984464"/>
              <a:gd name="connsiteX12624" fmla="*/ 1353217 w 3916489"/>
              <a:gd name="connsiteY12624" fmla="*/ 1048932 h 2984464"/>
              <a:gd name="connsiteX12625" fmla="*/ 1354455 w 3916489"/>
              <a:gd name="connsiteY12625" fmla="*/ 1049312 h 2984464"/>
              <a:gd name="connsiteX12626" fmla="*/ 1355598 w 3916489"/>
              <a:gd name="connsiteY12626" fmla="*/ 1050072 h 2984464"/>
              <a:gd name="connsiteX12627" fmla="*/ 1356646 w 3916489"/>
              <a:gd name="connsiteY12627" fmla="*/ 1051212 h 2984464"/>
              <a:gd name="connsiteX12628" fmla="*/ 1351693 w 3916489"/>
              <a:gd name="connsiteY12628" fmla="*/ 1050642 h 2984464"/>
              <a:gd name="connsiteX12629" fmla="*/ 1349216 w 3916489"/>
              <a:gd name="connsiteY12629" fmla="*/ 1051402 h 2984464"/>
              <a:gd name="connsiteX12630" fmla="*/ 1348168 w 3916489"/>
              <a:gd name="connsiteY12630" fmla="*/ 1054061 h 2984464"/>
              <a:gd name="connsiteX12631" fmla="*/ 1349311 w 3916489"/>
              <a:gd name="connsiteY12631" fmla="*/ 1056436 h 2984464"/>
              <a:gd name="connsiteX12632" fmla="*/ 1351693 w 3916489"/>
              <a:gd name="connsiteY12632" fmla="*/ 1057196 h 2984464"/>
              <a:gd name="connsiteX12633" fmla="*/ 1353598 w 3916489"/>
              <a:gd name="connsiteY12633" fmla="*/ 1058621 h 2984464"/>
              <a:gd name="connsiteX12634" fmla="*/ 1353312 w 3916489"/>
              <a:gd name="connsiteY12634" fmla="*/ 1062705 h 2984464"/>
              <a:gd name="connsiteX12635" fmla="*/ 1351217 w 3916489"/>
              <a:gd name="connsiteY12635" fmla="*/ 1065080 h 2984464"/>
              <a:gd name="connsiteX12636" fmla="*/ 1347788 w 3916489"/>
              <a:gd name="connsiteY12636" fmla="*/ 1066030 h 2984464"/>
              <a:gd name="connsiteX12637" fmla="*/ 1331309 w 3916489"/>
              <a:gd name="connsiteY12637" fmla="*/ 1066125 h 2984464"/>
              <a:gd name="connsiteX12638" fmla="*/ 1331024 w 3916489"/>
              <a:gd name="connsiteY12638" fmla="*/ 1069259 h 2984464"/>
              <a:gd name="connsiteX12639" fmla="*/ 1329023 w 3916489"/>
              <a:gd name="connsiteY12639" fmla="*/ 1072204 h 2984464"/>
              <a:gd name="connsiteX12640" fmla="*/ 1326356 w 3916489"/>
              <a:gd name="connsiteY12640" fmla="*/ 1074388 h 2984464"/>
              <a:gd name="connsiteX12641" fmla="*/ 1324261 w 3916489"/>
              <a:gd name="connsiteY12641" fmla="*/ 1075243 h 2984464"/>
              <a:gd name="connsiteX12642" fmla="*/ 1319117 w 3916489"/>
              <a:gd name="connsiteY12642" fmla="*/ 1078948 h 2984464"/>
              <a:gd name="connsiteX12643" fmla="*/ 1316450 w 3916489"/>
              <a:gd name="connsiteY12643" fmla="*/ 1079993 h 2984464"/>
              <a:gd name="connsiteX12644" fmla="*/ 1314926 w 3916489"/>
              <a:gd name="connsiteY12644" fmla="*/ 1077428 h 2984464"/>
              <a:gd name="connsiteX12645" fmla="*/ 1315307 w 3916489"/>
              <a:gd name="connsiteY12645" fmla="*/ 1073154 h 2984464"/>
              <a:gd name="connsiteX12646" fmla="*/ 1317212 w 3916489"/>
              <a:gd name="connsiteY12646" fmla="*/ 1069924 h 2984464"/>
              <a:gd name="connsiteX12647" fmla="*/ 1319784 w 3916489"/>
              <a:gd name="connsiteY12647" fmla="*/ 1067834 h 2984464"/>
              <a:gd name="connsiteX12648" fmla="*/ 1323213 w 3916489"/>
              <a:gd name="connsiteY12648" fmla="*/ 1066599 h 2984464"/>
              <a:gd name="connsiteX12649" fmla="*/ 1325309 w 3916489"/>
              <a:gd name="connsiteY12649" fmla="*/ 1064320 h 2984464"/>
              <a:gd name="connsiteX12650" fmla="*/ 1326547 w 3916489"/>
              <a:gd name="connsiteY12650" fmla="*/ 1063750 h 2984464"/>
              <a:gd name="connsiteX12651" fmla="*/ 1327499 w 3916489"/>
              <a:gd name="connsiteY12651" fmla="*/ 1062990 h 2984464"/>
              <a:gd name="connsiteX12652" fmla="*/ 1328261 w 3916489"/>
              <a:gd name="connsiteY12652" fmla="*/ 1061280 h 2984464"/>
              <a:gd name="connsiteX12653" fmla="*/ 1329404 w 3916489"/>
              <a:gd name="connsiteY12653" fmla="*/ 1058051 h 2984464"/>
              <a:gd name="connsiteX12654" fmla="*/ 1323308 w 3916489"/>
              <a:gd name="connsiteY12654" fmla="*/ 1059950 h 2984464"/>
              <a:gd name="connsiteX12655" fmla="*/ 1320451 w 3916489"/>
              <a:gd name="connsiteY12655" fmla="*/ 1063940 h 2984464"/>
              <a:gd name="connsiteX12656" fmla="*/ 1314260 w 3916489"/>
              <a:gd name="connsiteY12656" fmla="*/ 1068214 h 2984464"/>
              <a:gd name="connsiteX12657" fmla="*/ 1311211 w 3916489"/>
              <a:gd name="connsiteY12657" fmla="*/ 1071729 h 2984464"/>
              <a:gd name="connsiteX12658" fmla="*/ 1310640 w 3916489"/>
              <a:gd name="connsiteY12658" fmla="*/ 1073344 h 2984464"/>
              <a:gd name="connsiteX12659" fmla="*/ 1310450 w 3916489"/>
              <a:gd name="connsiteY12659" fmla="*/ 1073818 h 2984464"/>
              <a:gd name="connsiteX12660" fmla="*/ 1309878 w 3916489"/>
              <a:gd name="connsiteY12660" fmla="*/ 1074293 h 2984464"/>
              <a:gd name="connsiteX12661" fmla="*/ 1309688 w 3916489"/>
              <a:gd name="connsiteY12661" fmla="*/ 1075053 h 2984464"/>
              <a:gd name="connsiteX12662" fmla="*/ 1310068 w 3916489"/>
              <a:gd name="connsiteY12662" fmla="*/ 1077048 h 2984464"/>
              <a:gd name="connsiteX12663" fmla="*/ 1310164 w 3916489"/>
              <a:gd name="connsiteY12663" fmla="*/ 1077808 h 2984464"/>
              <a:gd name="connsiteX12664" fmla="*/ 1310450 w 3916489"/>
              <a:gd name="connsiteY12664" fmla="*/ 1078853 h 2984464"/>
              <a:gd name="connsiteX12665" fmla="*/ 1312069 w 3916489"/>
              <a:gd name="connsiteY12665" fmla="*/ 1081797 h 2984464"/>
              <a:gd name="connsiteX12666" fmla="*/ 1312259 w 3916489"/>
              <a:gd name="connsiteY12666" fmla="*/ 1082747 h 2984464"/>
              <a:gd name="connsiteX12667" fmla="*/ 1312640 w 3916489"/>
              <a:gd name="connsiteY12667" fmla="*/ 1085217 h 2984464"/>
              <a:gd name="connsiteX12668" fmla="*/ 1313021 w 3916489"/>
              <a:gd name="connsiteY12668" fmla="*/ 1086357 h 2984464"/>
              <a:gd name="connsiteX12669" fmla="*/ 1313688 w 3916489"/>
              <a:gd name="connsiteY12669" fmla="*/ 1087211 h 2984464"/>
              <a:gd name="connsiteX12670" fmla="*/ 1315117 w 3916489"/>
              <a:gd name="connsiteY12670" fmla="*/ 1088256 h 2984464"/>
              <a:gd name="connsiteX12671" fmla="*/ 1315688 w 3916489"/>
              <a:gd name="connsiteY12671" fmla="*/ 1089111 h 2984464"/>
              <a:gd name="connsiteX12672" fmla="*/ 1317022 w 3916489"/>
              <a:gd name="connsiteY12672" fmla="*/ 1090156 h 2984464"/>
              <a:gd name="connsiteX12673" fmla="*/ 1323403 w 3916489"/>
              <a:gd name="connsiteY12673" fmla="*/ 1090821 h 2984464"/>
              <a:gd name="connsiteX12674" fmla="*/ 1342549 w 3916489"/>
              <a:gd name="connsiteY12674" fmla="*/ 1103549 h 2984464"/>
              <a:gd name="connsiteX12675" fmla="*/ 1344549 w 3916489"/>
              <a:gd name="connsiteY12675" fmla="*/ 1104214 h 2984464"/>
              <a:gd name="connsiteX12676" fmla="*/ 1345406 w 3916489"/>
              <a:gd name="connsiteY12676" fmla="*/ 1104974 h 2984464"/>
              <a:gd name="connsiteX12677" fmla="*/ 1348264 w 3916489"/>
              <a:gd name="connsiteY12677" fmla="*/ 1109818 h 2984464"/>
              <a:gd name="connsiteX12678" fmla="*/ 1361789 w 3916489"/>
              <a:gd name="connsiteY12678" fmla="*/ 1115992 h 2984464"/>
              <a:gd name="connsiteX12679" fmla="*/ 1373315 w 3916489"/>
              <a:gd name="connsiteY12679" fmla="*/ 1117417 h 2984464"/>
              <a:gd name="connsiteX12680" fmla="*/ 1398080 w 3916489"/>
              <a:gd name="connsiteY12680" fmla="*/ 1125491 h 2984464"/>
              <a:gd name="connsiteX12681" fmla="*/ 1404842 w 3916489"/>
              <a:gd name="connsiteY12681" fmla="*/ 1127676 h 2984464"/>
              <a:gd name="connsiteX12682" fmla="*/ 1411605 w 3916489"/>
              <a:gd name="connsiteY12682" fmla="*/ 1129005 h 2984464"/>
              <a:gd name="connsiteX12683" fmla="*/ 1406938 w 3916489"/>
              <a:gd name="connsiteY12683" fmla="*/ 1126346 h 2984464"/>
              <a:gd name="connsiteX12684" fmla="*/ 1400747 w 3916489"/>
              <a:gd name="connsiteY12684" fmla="*/ 1124921 h 2984464"/>
              <a:gd name="connsiteX12685" fmla="*/ 1397603 w 3916489"/>
              <a:gd name="connsiteY12685" fmla="*/ 1123686 h 2984464"/>
              <a:gd name="connsiteX12686" fmla="*/ 1395413 w 3916489"/>
              <a:gd name="connsiteY12686" fmla="*/ 1123116 h 2984464"/>
              <a:gd name="connsiteX12687" fmla="*/ 1392841 w 3916489"/>
              <a:gd name="connsiteY12687" fmla="*/ 1122166 h 2984464"/>
              <a:gd name="connsiteX12688" fmla="*/ 1391793 w 3916489"/>
              <a:gd name="connsiteY12688" fmla="*/ 1121026 h 2984464"/>
              <a:gd name="connsiteX12689" fmla="*/ 1413986 w 3916489"/>
              <a:gd name="connsiteY12689" fmla="*/ 1124446 h 2984464"/>
              <a:gd name="connsiteX12690" fmla="*/ 1421511 w 3916489"/>
              <a:gd name="connsiteY12690" fmla="*/ 1129005 h 2984464"/>
              <a:gd name="connsiteX12691" fmla="*/ 1425226 w 3916489"/>
              <a:gd name="connsiteY12691" fmla="*/ 1130050 h 2984464"/>
              <a:gd name="connsiteX12692" fmla="*/ 1430369 w 3916489"/>
              <a:gd name="connsiteY12692" fmla="*/ 1134040 h 2984464"/>
              <a:gd name="connsiteX12693" fmla="*/ 1431131 w 3916489"/>
              <a:gd name="connsiteY12693" fmla="*/ 1132900 h 2984464"/>
              <a:gd name="connsiteX12694" fmla="*/ 1432274 w 3916489"/>
              <a:gd name="connsiteY12694" fmla="*/ 1131570 h 2984464"/>
              <a:gd name="connsiteX12695" fmla="*/ 1439513 w 3916489"/>
              <a:gd name="connsiteY12695" fmla="*/ 1132330 h 2984464"/>
              <a:gd name="connsiteX12696" fmla="*/ 1446467 w 3916489"/>
              <a:gd name="connsiteY12696" fmla="*/ 1135844 h 2984464"/>
              <a:gd name="connsiteX12697" fmla="*/ 1450086 w 3916489"/>
              <a:gd name="connsiteY12697" fmla="*/ 1139169 h 2984464"/>
              <a:gd name="connsiteX12698" fmla="*/ 1452658 w 3916489"/>
              <a:gd name="connsiteY12698" fmla="*/ 1143538 h 2984464"/>
              <a:gd name="connsiteX12699" fmla="*/ 1451324 w 3916489"/>
              <a:gd name="connsiteY12699" fmla="*/ 1144678 h 2984464"/>
              <a:gd name="connsiteX12700" fmla="*/ 1449515 w 3916489"/>
              <a:gd name="connsiteY12700" fmla="*/ 1145058 h 2984464"/>
              <a:gd name="connsiteX12701" fmla="*/ 1447610 w 3916489"/>
              <a:gd name="connsiteY12701" fmla="*/ 1144963 h 2984464"/>
              <a:gd name="connsiteX12702" fmla="*/ 1435036 w 3916489"/>
              <a:gd name="connsiteY12702" fmla="*/ 1140879 h 2984464"/>
              <a:gd name="connsiteX12703" fmla="*/ 1432655 w 3916489"/>
              <a:gd name="connsiteY12703" fmla="*/ 1139264 h 2984464"/>
              <a:gd name="connsiteX12704" fmla="*/ 1431512 w 3916489"/>
              <a:gd name="connsiteY12704" fmla="*/ 1138979 h 2984464"/>
              <a:gd name="connsiteX12705" fmla="*/ 1430465 w 3916489"/>
              <a:gd name="connsiteY12705" fmla="*/ 1139359 h 2984464"/>
              <a:gd name="connsiteX12706" fmla="*/ 1429702 w 3916489"/>
              <a:gd name="connsiteY12706" fmla="*/ 1140309 h 2984464"/>
              <a:gd name="connsiteX12707" fmla="*/ 1429036 w 3916489"/>
              <a:gd name="connsiteY12707" fmla="*/ 1141354 h 2984464"/>
              <a:gd name="connsiteX12708" fmla="*/ 1428178 w 3916489"/>
              <a:gd name="connsiteY12708" fmla="*/ 1142303 h 2984464"/>
              <a:gd name="connsiteX12709" fmla="*/ 1423702 w 3916489"/>
              <a:gd name="connsiteY12709" fmla="*/ 1143823 h 2984464"/>
              <a:gd name="connsiteX12710" fmla="*/ 1422368 w 3916489"/>
              <a:gd name="connsiteY12710" fmla="*/ 1145533 h 2984464"/>
              <a:gd name="connsiteX12711" fmla="*/ 1423226 w 3916489"/>
              <a:gd name="connsiteY12711" fmla="*/ 1149427 h 2984464"/>
              <a:gd name="connsiteX12712" fmla="*/ 1423702 w 3916489"/>
              <a:gd name="connsiteY12712" fmla="*/ 1152752 h 2984464"/>
              <a:gd name="connsiteX12713" fmla="*/ 1422559 w 3916489"/>
              <a:gd name="connsiteY12713" fmla="*/ 1155317 h 2984464"/>
              <a:gd name="connsiteX12714" fmla="*/ 1419225 w 3916489"/>
              <a:gd name="connsiteY12714" fmla="*/ 1158831 h 2984464"/>
              <a:gd name="connsiteX12715" fmla="*/ 1419130 w 3916489"/>
              <a:gd name="connsiteY12715" fmla="*/ 1159211 h 2984464"/>
              <a:gd name="connsiteX12716" fmla="*/ 1419225 w 3916489"/>
              <a:gd name="connsiteY12716" fmla="*/ 1160636 h 2984464"/>
              <a:gd name="connsiteX12717" fmla="*/ 1419225 w 3916489"/>
              <a:gd name="connsiteY12717" fmla="*/ 1161016 h 2984464"/>
              <a:gd name="connsiteX12718" fmla="*/ 1418939 w 3916489"/>
              <a:gd name="connsiteY12718" fmla="*/ 1161206 h 2984464"/>
              <a:gd name="connsiteX12719" fmla="*/ 1418653 w 3916489"/>
              <a:gd name="connsiteY12719" fmla="*/ 1161111 h 2984464"/>
              <a:gd name="connsiteX12720" fmla="*/ 1418368 w 3916489"/>
              <a:gd name="connsiteY12720" fmla="*/ 1161111 h 2984464"/>
              <a:gd name="connsiteX12721" fmla="*/ 1417510 w 3916489"/>
              <a:gd name="connsiteY12721" fmla="*/ 1162156 h 2984464"/>
              <a:gd name="connsiteX12722" fmla="*/ 1416177 w 3916489"/>
              <a:gd name="connsiteY12722" fmla="*/ 1162250 h 2984464"/>
              <a:gd name="connsiteX12723" fmla="*/ 1414082 w 3916489"/>
              <a:gd name="connsiteY12723" fmla="*/ 1163485 h 2984464"/>
              <a:gd name="connsiteX12724" fmla="*/ 1410843 w 3916489"/>
              <a:gd name="connsiteY12724" fmla="*/ 1163011 h 2984464"/>
              <a:gd name="connsiteX12725" fmla="*/ 1407033 w 3916489"/>
              <a:gd name="connsiteY12725" fmla="*/ 1165005 h 2984464"/>
              <a:gd name="connsiteX12726" fmla="*/ 1404176 w 3916489"/>
              <a:gd name="connsiteY12726" fmla="*/ 1164530 h 2984464"/>
              <a:gd name="connsiteX12727" fmla="*/ 1397984 w 3916489"/>
              <a:gd name="connsiteY12727" fmla="*/ 1161206 h 2984464"/>
              <a:gd name="connsiteX12728" fmla="*/ 1395793 w 3916489"/>
              <a:gd name="connsiteY12728" fmla="*/ 1159116 h 2984464"/>
              <a:gd name="connsiteX12729" fmla="*/ 1394841 w 3916489"/>
              <a:gd name="connsiteY12729" fmla="*/ 1158736 h 2984464"/>
              <a:gd name="connsiteX12730" fmla="*/ 1392936 w 3916489"/>
              <a:gd name="connsiteY12730" fmla="*/ 1159306 h 2984464"/>
              <a:gd name="connsiteX12731" fmla="*/ 1392269 w 3916489"/>
              <a:gd name="connsiteY12731" fmla="*/ 1158641 h 2984464"/>
              <a:gd name="connsiteX12732" fmla="*/ 1391984 w 3916489"/>
              <a:gd name="connsiteY12732" fmla="*/ 1155981 h 2984464"/>
              <a:gd name="connsiteX12733" fmla="*/ 1391793 w 3916489"/>
              <a:gd name="connsiteY12733" fmla="*/ 1149427 h 2984464"/>
              <a:gd name="connsiteX12734" fmla="*/ 1392174 w 3916489"/>
              <a:gd name="connsiteY12734" fmla="*/ 1146863 h 2984464"/>
              <a:gd name="connsiteX12735" fmla="*/ 1393317 w 3916489"/>
              <a:gd name="connsiteY12735" fmla="*/ 1144203 h 2984464"/>
              <a:gd name="connsiteX12736" fmla="*/ 1396746 w 3916489"/>
              <a:gd name="connsiteY12736" fmla="*/ 1139929 h 2984464"/>
              <a:gd name="connsiteX12737" fmla="*/ 1397413 w 3916489"/>
              <a:gd name="connsiteY12737" fmla="*/ 1138219 h 2984464"/>
              <a:gd name="connsiteX12738" fmla="*/ 1395508 w 3916489"/>
              <a:gd name="connsiteY12738" fmla="*/ 1137554 h 2984464"/>
              <a:gd name="connsiteX12739" fmla="*/ 1393984 w 3916489"/>
              <a:gd name="connsiteY12739" fmla="*/ 1138504 h 2984464"/>
              <a:gd name="connsiteX12740" fmla="*/ 1392555 w 3916489"/>
              <a:gd name="connsiteY12740" fmla="*/ 1140879 h 2984464"/>
              <a:gd name="connsiteX12741" fmla="*/ 1391317 w 3916489"/>
              <a:gd name="connsiteY12741" fmla="*/ 1143823 h 2984464"/>
              <a:gd name="connsiteX12742" fmla="*/ 1390555 w 3916489"/>
              <a:gd name="connsiteY12742" fmla="*/ 1146578 h 2984464"/>
              <a:gd name="connsiteX12743" fmla="*/ 1390174 w 3916489"/>
              <a:gd name="connsiteY12743" fmla="*/ 1154462 h 2984464"/>
              <a:gd name="connsiteX12744" fmla="*/ 1392269 w 3916489"/>
              <a:gd name="connsiteY12744" fmla="*/ 1161396 h 2984464"/>
              <a:gd name="connsiteX12745" fmla="*/ 1395603 w 3916489"/>
              <a:gd name="connsiteY12745" fmla="*/ 1166715 h 2984464"/>
              <a:gd name="connsiteX12746" fmla="*/ 1399032 w 3916489"/>
              <a:gd name="connsiteY12746" fmla="*/ 1169944 h 2984464"/>
              <a:gd name="connsiteX12747" fmla="*/ 1405033 w 3916489"/>
              <a:gd name="connsiteY12747" fmla="*/ 1172414 h 2984464"/>
              <a:gd name="connsiteX12748" fmla="*/ 1406747 w 3916489"/>
              <a:gd name="connsiteY12748" fmla="*/ 1174884 h 2984464"/>
              <a:gd name="connsiteX12749" fmla="*/ 1407700 w 3916489"/>
              <a:gd name="connsiteY12749" fmla="*/ 1178493 h 2984464"/>
              <a:gd name="connsiteX12750" fmla="*/ 1407890 w 3916489"/>
              <a:gd name="connsiteY12750" fmla="*/ 1181248 h 2984464"/>
              <a:gd name="connsiteX12751" fmla="*/ 1408367 w 3916489"/>
              <a:gd name="connsiteY12751" fmla="*/ 1183432 h 2984464"/>
              <a:gd name="connsiteX12752" fmla="*/ 1410272 w 3916489"/>
              <a:gd name="connsiteY12752" fmla="*/ 1185427 h 2984464"/>
              <a:gd name="connsiteX12753" fmla="*/ 1416844 w 3916489"/>
              <a:gd name="connsiteY12753" fmla="*/ 1189226 h 2984464"/>
              <a:gd name="connsiteX12754" fmla="*/ 1419701 w 3916489"/>
              <a:gd name="connsiteY12754" fmla="*/ 1193501 h 2984464"/>
              <a:gd name="connsiteX12755" fmla="*/ 1423702 w 3916489"/>
              <a:gd name="connsiteY12755" fmla="*/ 1198155 h 2984464"/>
              <a:gd name="connsiteX12756" fmla="*/ 1425226 w 3916489"/>
              <a:gd name="connsiteY12756" fmla="*/ 1199580 h 2984464"/>
              <a:gd name="connsiteX12757" fmla="*/ 1420463 w 3916489"/>
              <a:gd name="connsiteY12757" fmla="*/ 1193311 h 2984464"/>
              <a:gd name="connsiteX12758" fmla="*/ 1419606 w 3916489"/>
              <a:gd name="connsiteY12758" fmla="*/ 1190841 h 2984464"/>
              <a:gd name="connsiteX12759" fmla="*/ 1421130 w 3916489"/>
              <a:gd name="connsiteY12759" fmla="*/ 1191126 h 2984464"/>
              <a:gd name="connsiteX12760" fmla="*/ 1423416 w 3916489"/>
              <a:gd name="connsiteY12760" fmla="*/ 1194451 h 2984464"/>
              <a:gd name="connsiteX12761" fmla="*/ 1425988 w 3916489"/>
              <a:gd name="connsiteY12761" fmla="*/ 1195876 h 2984464"/>
              <a:gd name="connsiteX12762" fmla="*/ 1427702 w 3916489"/>
              <a:gd name="connsiteY12762" fmla="*/ 1198630 h 2984464"/>
              <a:gd name="connsiteX12763" fmla="*/ 1428941 w 3916489"/>
              <a:gd name="connsiteY12763" fmla="*/ 1199580 h 2984464"/>
              <a:gd name="connsiteX12764" fmla="*/ 1427226 w 3916489"/>
              <a:gd name="connsiteY12764" fmla="*/ 1204329 h 2984464"/>
              <a:gd name="connsiteX12765" fmla="*/ 1426845 w 3916489"/>
              <a:gd name="connsiteY12765" fmla="*/ 1207179 h 2984464"/>
              <a:gd name="connsiteX12766" fmla="*/ 1428083 w 3916489"/>
              <a:gd name="connsiteY12766" fmla="*/ 1209649 h 2984464"/>
              <a:gd name="connsiteX12767" fmla="*/ 1428941 w 3916489"/>
              <a:gd name="connsiteY12767" fmla="*/ 1208794 h 2984464"/>
              <a:gd name="connsiteX12768" fmla="*/ 1429322 w 3916489"/>
              <a:gd name="connsiteY12768" fmla="*/ 1209649 h 2984464"/>
              <a:gd name="connsiteX12769" fmla="*/ 1429322 w 3916489"/>
              <a:gd name="connsiteY12769" fmla="*/ 1210978 h 2984464"/>
              <a:gd name="connsiteX12770" fmla="*/ 1428750 w 3916489"/>
              <a:gd name="connsiteY12770" fmla="*/ 1211738 h 2984464"/>
              <a:gd name="connsiteX12771" fmla="*/ 1425226 w 3916489"/>
              <a:gd name="connsiteY12771" fmla="*/ 1212213 h 2984464"/>
              <a:gd name="connsiteX12772" fmla="*/ 1424273 w 3916489"/>
              <a:gd name="connsiteY12772" fmla="*/ 1212878 h 2984464"/>
              <a:gd name="connsiteX12773" fmla="*/ 1423226 w 3916489"/>
              <a:gd name="connsiteY12773" fmla="*/ 1214968 h 2984464"/>
              <a:gd name="connsiteX12774" fmla="*/ 1422940 w 3916489"/>
              <a:gd name="connsiteY12774" fmla="*/ 1217152 h 2984464"/>
              <a:gd name="connsiteX12775" fmla="*/ 1422749 w 3916489"/>
              <a:gd name="connsiteY12775" fmla="*/ 1219527 h 2984464"/>
              <a:gd name="connsiteX12776" fmla="*/ 1422083 w 3916489"/>
              <a:gd name="connsiteY12776" fmla="*/ 1222282 h 2984464"/>
              <a:gd name="connsiteX12777" fmla="*/ 1422464 w 3916489"/>
              <a:gd name="connsiteY12777" fmla="*/ 1226746 h 2984464"/>
              <a:gd name="connsiteX12778" fmla="*/ 1425035 w 3916489"/>
              <a:gd name="connsiteY12778" fmla="*/ 1232730 h 2984464"/>
              <a:gd name="connsiteX12779" fmla="*/ 1430179 w 3916489"/>
              <a:gd name="connsiteY12779" fmla="*/ 1241279 h 2984464"/>
              <a:gd name="connsiteX12780" fmla="*/ 1442561 w 3916489"/>
              <a:gd name="connsiteY12780" fmla="*/ 1249638 h 2984464"/>
              <a:gd name="connsiteX12781" fmla="*/ 1455325 w 3916489"/>
              <a:gd name="connsiteY12781" fmla="*/ 1251822 h 2984464"/>
              <a:gd name="connsiteX12782" fmla="*/ 1463802 w 3916489"/>
              <a:gd name="connsiteY12782" fmla="*/ 1255527 h 2984464"/>
              <a:gd name="connsiteX12783" fmla="*/ 1493234 w 3916489"/>
              <a:gd name="connsiteY12783" fmla="*/ 1261321 h 2984464"/>
              <a:gd name="connsiteX12784" fmla="*/ 1521333 w 3916489"/>
              <a:gd name="connsiteY12784" fmla="*/ 1271390 h 2984464"/>
              <a:gd name="connsiteX12785" fmla="*/ 1534859 w 3916489"/>
              <a:gd name="connsiteY12785" fmla="*/ 1270250 h 2984464"/>
              <a:gd name="connsiteX12786" fmla="*/ 1537621 w 3916489"/>
              <a:gd name="connsiteY12786" fmla="*/ 1269015 h 2984464"/>
              <a:gd name="connsiteX12787" fmla="*/ 1539716 w 3916489"/>
              <a:gd name="connsiteY12787" fmla="*/ 1266355 h 2984464"/>
              <a:gd name="connsiteX12788" fmla="*/ 1537335 w 3916489"/>
              <a:gd name="connsiteY12788" fmla="*/ 1268350 h 2984464"/>
              <a:gd name="connsiteX12789" fmla="*/ 1534477 w 3916489"/>
              <a:gd name="connsiteY12789" fmla="*/ 1269300 h 2984464"/>
              <a:gd name="connsiteX12790" fmla="*/ 1528858 w 3916489"/>
              <a:gd name="connsiteY12790" fmla="*/ 1269585 h 2984464"/>
              <a:gd name="connsiteX12791" fmla="*/ 1530763 w 3916489"/>
              <a:gd name="connsiteY12791" fmla="*/ 1267495 h 2984464"/>
              <a:gd name="connsiteX12792" fmla="*/ 1529525 w 3916489"/>
              <a:gd name="connsiteY12792" fmla="*/ 1266260 h 2984464"/>
              <a:gd name="connsiteX12793" fmla="*/ 1528096 w 3916489"/>
              <a:gd name="connsiteY12793" fmla="*/ 1265310 h 2984464"/>
              <a:gd name="connsiteX12794" fmla="*/ 1526858 w 3916489"/>
              <a:gd name="connsiteY12794" fmla="*/ 1264076 h 2984464"/>
              <a:gd name="connsiteX12795" fmla="*/ 1526096 w 3916489"/>
              <a:gd name="connsiteY12795" fmla="*/ 1261986 h 2984464"/>
              <a:gd name="connsiteX12796" fmla="*/ 1526953 w 3916489"/>
              <a:gd name="connsiteY12796" fmla="*/ 1262176 h 2984464"/>
              <a:gd name="connsiteX12797" fmla="*/ 1527715 w 3916489"/>
              <a:gd name="connsiteY12797" fmla="*/ 1261891 h 2984464"/>
              <a:gd name="connsiteX12798" fmla="*/ 1528382 w 3916489"/>
              <a:gd name="connsiteY12798" fmla="*/ 1261036 h 2984464"/>
              <a:gd name="connsiteX12799" fmla="*/ 1528953 w 3916489"/>
              <a:gd name="connsiteY12799" fmla="*/ 1259706 h 2984464"/>
              <a:gd name="connsiteX12800" fmla="*/ 1528477 w 3916489"/>
              <a:gd name="connsiteY12800" fmla="*/ 1259041 h 2984464"/>
              <a:gd name="connsiteX12801" fmla="*/ 1528001 w 3916489"/>
              <a:gd name="connsiteY12801" fmla="*/ 1258661 h 2984464"/>
              <a:gd name="connsiteX12802" fmla="*/ 1528001 w 3916489"/>
              <a:gd name="connsiteY12802" fmla="*/ 1257522 h 2984464"/>
              <a:gd name="connsiteX12803" fmla="*/ 1529143 w 3916489"/>
              <a:gd name="connsiteY12803" fmla="*/ 1257902 h 2984464"/>
              <a:gd name="connsiteX12804" fmla="*/ 1530096 w 3916489"/>
              <a:gd name="connsiteY12804" fmla="*/ 1259232 h 2984464"/>
              <a:gd name="connsiteX12805" fmla="*/ 1530477 w 3916489"/>
              <a:gd name="connsiteY12805" fmla="*/ 1261321 h 2984464"/>
              <a:gd name="connsiteX12806" fmla="*/ 1530001 w 3916489"/>
              <a:gd name="connsiteY12806" fmla="*/ 1264076 h 2984464"/>
              <a:gd name="connsiteX12807" fmla="*/ 1531620 w 3916489"/>
              <a:gd name="connsiteY12807" fmla="*/ 1264361 h 2984464"/>
              <a:gd name="connsiteX12808" fmla="*/ 1535049 w 3916489"/>
              <a:gd name="connsiteY12808" fmla="*/ 1260656 h 2984464"/>
              <a:gd name="connsiteX12809" fmla="*/ 1536954 w 3916489"/>
              <a:gd name="connsiteY12809" fmla="*/ 1259611 h 2984464"/>
              <a:gd name="connsiteX12810" fmla="*/ 1544860 w 3916489"/>
              <a:gd name="connsiteY12810" fmla="*/ 1257997 h 2984464"/>
              <a:gd name="connsiteX12811" fmla="*/ 1547241 w 3916489"/>
              <a:gd name="connsiteY12811" fmla="*/ 1259611 h 2984464"/>
              <a:gd name="connsiteX12812" fmla="*/ 1542574 w 3916489"/>
              <a:gd name="connsiteY12812" fmla="*/ 1262556 h 2984464"/>
              <a:gd name="connsiteX12813" fmla="*/ 1541145 w 3916489"/>
              <a:gd name="connsiteY12813" fmla="*/ 1264076 h 2984464"/>
              <a:gd name="connsiteX12814" fmla="*/ 1547717 w 3916489"/>
              <a:gd name="connsiteY12814" fmla="*/ 1262651 h 2984464"/>
              <a:gd name="connsiteX12815" fmla="*/ 1568768 w 3916489"/>
              <a:gd name="connsiteY12815" fmla="*/ 1248783 h 2984464"/>
              <a:gd name="connsiteX12816" fmla="*/ 1573911 w 3916489"/>
              <a:gd name="connsiteY12816" fmla="*/ 1251063 h 2984464"/>
              <a:gd name="connsiteX12817" fmla="*/ 1565529 w 3916489"/>
              <a:gd name="connsiteY12817" fmla="*/ 1252108 h 2984464"/>
              <a:gd name="connsiteX12818" fmla="*/ 1594104 w 3916489"/>
              <a:gd name="connsiteY12818" fmla="*/ 1252108 h 2984464"/>
              <a:gd name="connsiteX12819" fmla="*/ 1604582 w 3916489"/>
              <a:gd name="connsiteY12819" fmla="*/ 1248878 h 2984464"/>
              <a:gd name="connsiteX12820" fmla="*/ 1614011 w 3916489"/>
              <a:gd name="connsiteY12820" fmla="*/ 1249448 h 2984464"/>
              <a:gd name="connsiteX12821" fmla="*/ 1623727 w 3916489"/>
              <a:gd name="connsiteY12821" fmla="*/ 1252867 h 2984464"/>
              <a:gd name="connsiteX12822" fmla="*/ 1632490 w 3916489"/>
              <a:gd name="connsiteY12822" fmla="*/ 1258661 h 2984464"/>
              <a:gd name="connsiteX12823" fmla="*/ 1636014 w 3916489"/>
              <a:gd name="connsiteY12823" fmla="*/ 1262271 h 2984464"/>
              <a:gd name="connsiteX12824" fmla="*/ 1637824 w 3916489"/>
              <a:gd name="connsiteY12824" fmla="*/ 1263601 h 2984464"/>
              <a:gd name="connsiteX12825" fmla="*/ 1639919 w 3916489"/>
              <a:gd name="connsiteY12825" fmla="*/ 1264171 h 2984464"/>
              <a:gd name="connsiteX12826" fmla="*/ 1641348 w 3916489"/>
              <a:gd name="connsiteY12826" fmla="*/ 1265310 h 2984464"/>
              <a:gd name="connsiteX12827" fmla="*/ 1645063 w 3916489"/>
              <a:gd name="connsiteY12827" fmla="*/ 1273859 h 2984464"/>
              <a:gd name="connsiteX12828" fmla="*/ 1646682 w 3916489"/>
              <a:gd name="connsiteY12828" fmla="*/ 1275759 h 2984464"/>
              <a:gd name="connsiteX12829" fmla="*/ 1649063 w 3916489"/>
              <a:gd name="connsiteY12829" fmla="*/ 1277279 h 2984464"/>
              <a:gd name="connsiteX12830" fmla="*/ 1651159 w 3916489"/>
              <a:gd name="connsiteY12830" fmla="*/ 1276994 h 2984464"/>
              <a:gd name="connsiteX12831" fmla="*/ 1652111 w 3916489"/>
              <a:gd name="connsiteY12831" fmla="*/ 1273384 h 2984464"/>
              <a:gd name="connsiteX12832" fmla="*/ 1652588 w 3916489"/>
              <a:gd name="connsiteY12832" fmla="*/ 1269300 h 2984464"/>
              <a:gd name="connsiteX12833" fmla="*/ 1653826 w 3916489"/>
              <a:gd name="connsiteY12833" fmla="*/ 1266925 h 2984464"/>
              <a:gd name="connsiteX12834" fmla="*/ 1657255 w 3916489"/>
              <a:gd name="connsiteY12834" fmla="*/ 1264171 h 2984464"/>
              <a:gd name="connsiteX12835" fmla="*/ 1656874 w 3916489"/>
              <a:gd name="connsiteY12835" fmla="*/ 1262746 h 2984464"/>
              <a:gd name="connsiteX12836" fmla="*/ 1656874 w 3916489"/>
              <a:gd name="connsiteY12836" fmla="*/ 1261511 h 2984464"/>
              <a:gd name="connsiteX12837" fmla="*/ 1657160 w 3916489"/>
              <a:gd name="connsiteY12837" fmla="*/ 1260561 h 2984464"/>
              <a:gd name="connsiteX12838" fmla="*/ 1657731 w 3916489"/>
              <a:gd name="connsiteY12838" fmla="*/ 1259801 h 2984464"/>
              <a:gd name="connsiteX12839" fmla="*/ 1652397 w 3916489"/>
              <a:gd name="connsiteY12839" fmla="*/ 1260941 h 2984464"/>
              <a:gd name="connsiteX12840" fmla="*/ 1650778 w 3916489"/>
              <a:gd name="connsiteY12840" fmla="*/ 1260751 h 2984464"/>
              <a:gd name="connsiteX12841" fmla="*/ 1649444 w 3916489"/>
              <a:gd name="connsiteY12841" fmla="*/ 1259611 h 2984464"/>
              <a:gd name="connsiteX12842" fmla="*/ 1647253 w 3916489"/>
              <a:gd name="connsiteY12842" fmla="*/ 1255622 h 2984464"/>
              <a:gd name="connsiteX12843" fmla="*/ 1646110 w 3916489"/>
              <a:gd name="connsiteY12843" fmla="*/ 1254292 h 2984464"/>
              <a:gd name="connsiteX12844" fmla="*/ 1640586 w 3916489"/>
              <a:gd name="connsiteY12844" fmla="*/ 1254007 h 2984464"/>
              <a:gd name="connsiteX12845" fmla="*/ 1639062 w 3916489"/>
              <a:gd name="connsiteY12845" fmla="*/ 1253247 h 2984464"/>
              <a:gd name="connsiteX12846" fmla="*/ 1635347 w 3916489"/>
              <a:gd name="connsiteY12846" fmla="*/ 1249163 h 2984464"/>
              <a:gd name="connsiteX12847" fmla="*/ 1633918 w 3916489"/>
              <a:gd name="connsiteY12847" fmla="*/ 1248783 h 2984464"/>
              <a:gd name="connsiteX12848" fmla="*/ 1633918 w 3916489"/>
              <a:gd name="connsiteY12848" fmla="*/ 1247738 h 2984464"/>
              <a:gd name="connsiteX12849" fmla="*/ 1636014 w 3916489"/>
              <a:gd name="connsiteY12849" fmla="*/ 1246598 h 2984464"/>
              <a:gd name="connsiteX12850" fmla="*/ 1643920 w 3916489"/>
              <a:gd name="connsiteY12850" fmla="*/ 1239569 h 2984464"/>
              <a:gd name="connsiteX12851" fmla="*/ 1645825 w 3916489"/>
              <a:gd name="connsiteY12851" fmla="*/ 1238524 h 2984464"/>
              <a:gd name="connsiteX12852" fmla="*/ 1650302 w 3916489"/>
              <a:gd name="connsiteY12852" fmla="*/ 1237954 h 2984464"/>
              <a:gd name="connsiteX12853" fmla="*/ 1650397 w 3916489"/>
              <a:gd name="connsiteY12853" fmla="*/ 1242894 h 2984464"/>
              <a:gd name="connsiteX12854" fmla="*/ 1653159 w 3916489"/>
              <a:gd name="connsiteY12854" fmla="*/ 1245838 h 2984464"/>
              <a:gd name="connsiteX12855" fmla="*/ 1656588 w 3916489"/>
              <a:gd name="connsiteY12855" fmla="*/ 1248403 h 2984464"/>
              <a:gd name="connsiteX12856" fmla="*/ 1658684 w 3916489"/>
              <a:gd name="connsiteY12856" fmla="*/ 1252012 h 2984464"/>
              <a:gd name="connsiteX12857" fmla="*/ 1657350 w 3916489"/>
              <a:gd name="connsiteY12857" fmla="*/ 1253057 h 2984464"/>
              <a:gd name="connsiteX12858" fmla="*/ 1656778 w 3916489"/>
              <a:gd name="connsiteY12858" fmla="*/ 1253152 h 2984464"/>
              <a:gd name="connsiteX12859" fmla="*/ 1656778 w 3916489"/>
              <a:gd name="connsiteY12859" fmla="*/ 1254102 h 2984464"/>
              <a:gd name="connsiteX12860" fmla="*/ 1661065 w 3916489"/>
              <a:gd name="connsiteY12860" fmla="*/ 1253722 h 2984464"/>
              <a:gd name="connsiteX12861" fmla="*/ 1662398 w 3916489"/>
              <a:gd name="connsiteY12861" fmla="*/ 1254102 h 2984464"/>
              <a:gd name="connsiteX12862" fmla="*/ 1663065 w 3916489"/>
              <a:gd name="connsiteY12862" fmla="*/ 1254862 h 2984464"/>
              <a:gd name="connsiteX12863" fmla="*/ 1664399 w 3916489"/>
              <a:gd name="connsiteY12863" fmla="*/ 1257047 h 2984464"/>
              <a:gd name="connsiteX12864" fmla="*/ 1664875 w 3916489"/>
              <a:gd name="connsiteY12864" fmla="*/ 1257427 h 2984464"/>
              <a:gd name="connsiteX12865" fmla="*/ 1665637 w 3916489"/>
              <a:gd name="connsiteY12865" fmla="*/ 1257902 h 2984464"/>
              <a:gd name="connsiteX12866" fmla="*/ 1667351 w 3916489"/>
              <a:gd name="connsiteY12866" fmla="*/ 1260086 h 2984464"/>
              <a:gd name="connsiteX12867" fmla="*/ 1669161 w 3916489"/>
              <a:gd name="connsiteY12867" fmla="*/ 1260846 h 2984464"/>
              <a:gd name="connsiteX12868" fmla="*/ 1672018 w 3916489"/>
              <a:gd name="connsiteY12868" fmla="*/ 1262841 h 2984464"/>
              <a:gd name="connsiteX12869" fmla="*/ 1672018 w 3916489"/>
              <a:gd name="connsiteY12869" fmla="*/ 1263981 h 2984464"/>
              <a:gd name="connsiteX12870" fmla="*/ 1670494 w 3916489"/>
              <a:gd name="connsiteY12870" fmla="*/ 1263981 h 2984464"/>
              <a:gd name="connsiteX12871" fmla="*/ 1669733 w 3916489"/>
              <a:gd name="connsiteY12871" fmla="*/ 1265026 h 2984464"/>
              <a:gd name="connsiteX12872" fmla="*/ 1668780 w 3916489"/>
              <a:gd name="connsiteY12872" fmla="*/ 1269300 h 2984464"/>
              <a:gd name="connsiteX12873" fmla="*/ 1670018 w 3916489"/>
              <a:gd name="connsiteY12873" fmla="*/ 1270440 h 2984464"/>
              <a:gd name="connsiteX12874" fmla="*/ 1670780 w 3916489"/>
              <a:gd name="connsiteY12874" fmla="*/ 1271675 h 2984464"/>
              <a:gd name="connsiteX12875" fmla="*/ 1672209 w 3916489"/>
              <a:gd name="connsiteY12875" fmla="*/ 1275284 h 2984464"/>
              <a:gd name="connsiteX12876" fmla="*/ 1672781 w 3916489"/>
              <a:gd name="connsiteY12876" fmla="*/ 1277279 h 2984464"/>
              <a:gd name="connsiteX12877" fmla="*/ 1672685 w 3916489"/>
              <a:gd name="connsiteY12877" fmla="*/ 1278989 h 2984464"/>
              <a:gd name="connsiteX12878" fmla="*/ 1672400 w 3916489"/>
              <a:gd name="connsiteY12878" fmla="*/ 1280888 h 2984464"/>
              <a:gd name="connsiteX12879" fmla="*/ 1672495 w 3916489"/>
              <a:gd name="connsiteY12879" fmla="*/ 1283358 h 2984464"/>
              <a:gd name="connsiteX12880" fmla="*/ 1673543 w 3916489"/>
              <a:gd name="connsiteY12880" fmla="*/ 1286872 h 2984464"/>
              <a:gd name="connsiteX12881" fmla="*/ 1675067 w 3916489"/>
              <a:gd name="connsiteY12881" fmla="*/ 1287537 h 2984464"/>
              <a:gd name="connsiteX12882" fmla="*/ 1676781 w 3916489"/>
              <a:gd name="connsiteY12882" fmla="*/ 1286208 h 2984464"/>
              <a:gd name="connsiteX12883" fmla="*/ 1678305 w 3916489"/>
              <a:gd name="connsiteY12883" fmla="*/ 1283833 h 2984464"/>
              <a:gd name="connsiteX12884" fmla="*/ 1684592 w 3916489"/>
              <a:gd name="connsiteY12884" fmla="*/ 1279463 h 2984464"/>
              <a:gd name="connsiteX12885" fmla="*/ 1684877 w 3916489"/>
              <a:gd name="connsiteY12885" fmla="*/ 1277279 h 2984464"/>
              <a:gd name="connsiteX12886" fmla="*/ 1684592 w 3916489"/>
              <a:gd name="connsiteY12886" fmla="*/ 1275379 h 2984464"/>
              <a:gd name="connsiteX12887" fmla="*/ 1685163 w 3916489"/>
              <a:gd name="connsiteY12887" fmla="*/ 1273954 h 2984464"/>
              <a:gd name="connsiteX12888" fmla="*/ 1686020 w 3916489"/>
              <a:gd name="connsiteY12888" fmla="*/ 1272719 h 2984464"/>
              <a:gd name="connsiteX12889" fmla="*/ 1686592 w 3916489"/>
              <a:gd name="connsiteY12889" fmla="*/ 1271390 h 2984464"/>
              <a:gd name="connsiteX12890" fmla="*/ 1686592 w 3916489"/>
              <a:gd name="connsiteY12890" fmla="*/ 1269775 h 2984464"/>
              <a:gd name="connsiteX12891" fmla="*/ 1686116 w 3916489"/>
              <a:gd name="connsiteY12891" fmla="*/ 1266735 h 2984464"/>
              <a:gd name="connsiteX12892" fmla="*/ 1686116 w 3916489"/>
              <a:gd name="connsiteY12892" fmla="*/ 1264930 h 2984464"/>
              <a:gd name="connsiteX12893" fmla="*/ 1687163 w 3916489"/>
              <a:gd name="connsiteY12893" fmla="*/ 1261796 h 2984464"/>
              <a:gd name="connsiteX12894" fmla="*/ 1688783 w 3916489"/>
              <a:gd name="connsiteY12894" fmla="*/ 1259611 h 2984464"/>
              <a:gd name="connsiteX12895" fmla="*/ 1690592 w 3916489"/>
              <a:gd name="connsiteY12895" fmla="*/ 1257712 h 2984464"/>
              <a:gd name="connsiteX12896" fmla="*/ 1693735 w 3916489"/>
              <a:gd name="connsiteY12896" fmla="*/ 1253532 h 2984464"/>
              <a:gd name="connsiteX12897" fmla="*/ 1706880 w 3916489"/>
              <a:gd name="connsiteY12897" fmla="*/ 1244984 h 2984464"/>
              <a:gd name="connsiteX12898" fmla="*/ 1710214 w 3916489"/>
              <a:gd name="connsiteY12898" fmla="*/ 1244034 h 2984464"/>
              <a:gd name="connsiteX12899" fmla="*/ 1711071 w 3916489"/>
              <a:gd name="connsiteY12899" fmla="*/ 1242989 h 2984464"/>
              <a:gd name="connsiteX12900" fmla="*/ 1711833 w 3916489"/>
              <a:gd name="connsiteY12900" fmla="*/ 1241564 h 2984464"/>
              <a:gd name="connsiteX12901" fmla="*/ 1713738 w 3916489"/>
              <a:gd name="connsiteY12901" fmla="*/ 1236815 h 2984464"/>
              <a:gd name="connsiteX12902" fmla="*/ 1714405 w 3916489"/>
              <a:gd name="connsiteY12902" fmla="*/ 1235675 h 2984464"/>
              <a:gd name="connsiteX12903" fmla="*/ 1716596 w 3916489"/>
              <a:gd name="connsiteY12903" fmla="*/ 1233015 h 2984464"/>
              <a:gd name="connsiteX12904" fmla="*/ 1718977 w 3916489"/>
              <a:gd name="connsiteY12904" fmla="*/ 1231780 h 2984464"/>
              <a:gd name="connsiteX12905" fmla="*/ 1724216 w 3916489"/>
              <a:gd name="connsiteY12905" fmla="*/ 1231306 h 2984464"/>
              <a:gd name="connsiteX12906" fmla="*/ 1723358 w 3916489"/>
              <a:gd name="connsiteY12906" fmla="*/ 1230261 h 2984464"/>
              <a:gd name="connsiteX12907" fmla="*/ 1721358 w 3916489"/>
              <a:gd name="connsiteY12907" fmla="*/ 1229691 h 2984464"/>
              <a:gd name="connsiteX12908" fmla="*/ 1720406 w 3916489"/>
              <a:gd name="connsiteY12908" fmla="*/ 1229121 h 2984464"/>
              <a:gd name="connsiteX12909" fmla="*/ 1723168 w 3916489"/>
              <a:gd name="connsiteY12909" fmla="*/ 1227886 h 2984464"/>
              <a:gd name="connsiteX12910" fmla="*/ 1729931 w 3916489"/>
              <a:gd name="connsiteY12910" fmla="*/ 1230736 h 2984464"/>
              <a:gd name="connsiteX12911" fmla="*/ 1733931 w 3916489"/>
              <a:gd name="connsiteY12911" fmla="*/ 1229216 h 2984464"/>
              <a:gd name="connsiteX12912" fmla="*/ 1735836 w 3916489"/>
              <a:gd name="connsiteY12912" fmla="*/ 1229311 h 2984464"/>
              <a:gd name="connsiteX12913" fmla="*/ 1736598 w 3916489"/>
              <a:gd name="connsiteY12913" fmla="*/ 1228551 h 2984464"/>
              <a:gd name="connsiteX12914" fmla="*/ 1737932 w 3916489"/>
              <a:gd name="connsiteY12914" fmla="*/ 1226176 h 2984464"/>
              <a:gd name="connsiteX12915" fmla="*/ 1738027 w 3916489"/>
              <a:gd name="connsiteY12915" fmla="*/ 1225796 h 2984464"/>
              <a:gd name="connsiteX12916" fmla="*/ 1739075 w 3916489"/>
              <a:gd name="connsiteY12916" fmla="*/ 1225321 h 2984464"/>
              <a:gd name="connsiteX12917" fmla="*/ 1741646 w 3916489"/>
              <a:gd name="connsiteY12917" fmla="*/ 1222662 h 2984464"/>
              <a:gd name="connsiteX12918" fmla="*/ 1742503 w 3916489"/>
              <a:gd name="connsiteY12918" fmla="*/ 1221332 h 2984464"/>
              <a:gd name="connsiteX12919" fmla="*/ 1738313 w 3916489"/>
              <a:gd name="connsiteY12919" fmla="*/ 1223422 h 2984464"/>
              <a:gd name="connsiteX12920" fmla="*/ 1736979 w 3916489"/>
              <a:gd name="connsiteY12920" fmla="*/ 1224656 h 2984464"/>
              <a:gd name="connsiteX12921" fmla="*/ 1734788 w 3916489"/>
              <a:gd name="connsiteY12921" fmla="*/ 1227506 h 2984464"/>
              <a:gd name="connsiteX12922" fmla="*/ 1733645 w 3916489"/>
              <a:gd name="connsiteY12922" fmla="*/ 1228076 h 2984464"/>
              <a:gd name="connsiteX12923" fmla="*/ 1732407 w 3916489"/>
              <a:gd name="connsiteY12923" fmla="*/ 1226936 h 2984464"/>
              <a:gd name="connsiteX12924" fmla="*/ 1736027 w 3916489"/>
              <a:gd name="connsiteY12924" fmla="*/ 1222472 h 2984464"/>
              <a:gd name="connsiteX12925" fmla="*/ 1748314 w 3916489"/>
              <a:gd name="connsiteY12925" fmla="*/ 1215918 h 2984464"/>
              <a:gd name="connsiteX12926" fmla="*/ 1746694 w 3916489"/>
              <a:gd name="connsiteY12926" fmla="*/ 1215443 h 2984464"/>
              <a:gd name="connsiteX12927" fmla="*/ 1743837 w 3916489"/>
              <a:gd name="connsiteY12927" fmla="*/ 1212498 h 2984464"/>
              <a:gd name="connsiteX12928" fmla="*/ 1742218 w 3916489"/>
              <a:gd name="connsiteY12928" fmla="*/ 1211548 h 2984464"/>
              <a:gd name="connsiteX12929" fmla="*/ 1747171 w 3916489"/>
              <a:gd name="connsiteY12929" fmla="*/ 1211928 h 2984464"/>
              <a:gd name="connsiteX12930" fmla="*/ 1749361 w 3916489"/>
              <a:gd name="connsiteY12930" fmla="*/ 1213353 h 2984464"/>
              <a:gd name="connsiteX12931" fmla="*/ 1751362 w 3916489"/>
              <a:gd name="connsiteY12931" fmla="*/ 1216583 h 2984464"/>
              <a:gd name="connsiteX12932" fmla="*/ 1753267 w 3916489"/>
              <a:gd name="connsiteY12932" fmla="*/ 1217912 h 2984464"/>
              <a:gd name="connsiteX12933" fmla="*/ 1758791 w 3916489"/>
              <a:gd name="connsiteY12933" fmla="*/ 1220002 h 2984464"/>
              <a:gd name="connsiteX12934" fmla="*/ 1759172 w 3916489"/>
              <a:gd name="connsiteY12934" fmla="*/ 1222662 h 2984464"/>
              <a:gd name="connsiteX12935" fmla="*/ 1760125 w 3916489"/>
              <a:gd name="connsiteY12935" fmla="*/ 1223137 h 2984464"/>
              <a:gd name="connsiteX12936" fmla="*/ 1760887 w 3916489"/>
              <a:gd name="connsiteY12936" fmla="*/ 1222472 h 2984464"/>
              <a:gd name="connsiteX12937" fmla="*/ 1761649 w 3916489"/>
              <a:gd name="connsiteY12937" fmla="*/ 1221332 h 2984464"/>
              <a:gd name="connsiteX12938" fmla="*/ 1762506 w 3916489"/>
              <a:gd name="connsiteY12938" fmla="*/ 1220477 h 2984464"/>
              <a:gd name="connsiteX12939" fmla="*/ 1764030 w 3916489"/>
              <a:gd name="connsiteY12939" fmla="*/ 1220097 h 2984464"/>
              <a:gd name="connsiteX12940" fmla="*/ 1767078 w 3916489"/>
              <a:gd name="connsiteY12940" fmla="*/ 1220002 h 2984464"/>
              <a:gd name="connsiteX12941" fmla="*/ 1768602 w 3916489"/>
              <a:gd name="connsiteY12941" fmla="*/ 1219432 h 2984464"/>
              <a:gd name="connsiteX12942" fmla="*/ 1769555 w 3916489"/>
              <a:gd name="connsiteY12942" fmla="*/ 1218577 h 2984464"/>
              <a:gd name="connsiteX12943" fmla="*/ 1770507 w 3916489"/>
              <a:gd name="connsiteY12943" fmla="*/ 1217437 h 2984464"/>
              <a:gd name="connsiteX12944" fmla="*/ 1771936 w 3916489"/>
              <a:gd name="connsiteY12944" fmla="*/ 1214968 h 2984464"/>
              <a:gd name="connsiteX12945" fmla="*/ 1772222 w 3916489"/>
              <a:gd name="connsiteY12945" fmla="*/ 1213828 h 2984464"/>
              <a:gd name="connsiteX12946" fmla="*/ 1772412 w 3916489"/>
              <a:gd name="connsiteY12946" fmla="*/ 1212403 h 2984464"/>
              <a:gd name="connsiteX12947" fmla="*/ 1772793 w 3916489"/>
              <a:gd name="connsiteY12947" fmla="*/ 1211168 h 2984464"/>
              <a:gd name="connsiteX12948" fmla="*/ 1774222 w 3916489"/>
              <a:gd name="connsiteY12948" fmla="*/ 1210313 h 2984464"/>
              <a:gd name="connsiteX12949" fmla="*/ 1774984 w 3916489"/>
              <a:gd name="connsiteY12949" fmla="*/ 1209364 h 2984464"/>
              <a:gd name="connsiteX12950" fmla="*/ 1775460 w 3916489"/>
              <a:gd name="connsiteY12950" fmla="*/ 1208129 h 2984464"/>
              <a:gd name="connsiteX12951" fmla="*/ 1775841 w 3916489"/>
              <a:gd name="connsiteY12951" fmla="*/ 1204899 h 2984464"/>
              <a:gd name="connsiteX12952" fmla="*/ 1776413 w 3916489"/>
              <a:gd name="connsiteY12952" fmla="*/ 1203854 h 2984464"/>
              <a:gd name="connsiteX12953" fmla="*/ 1781747 w 3916489"/>
              <a:gd name="connsiteY12953" fmla="*/ 1199960 h 2984464"/>
              <a:gd name="connsiteX12954" fmla="*/ 1783271 w 3916489"/>
              <a:gd name="connsiteY12954" fmla="*/ 1197775 h 2984464"/>
              <a:gd name="connsiteX12955" fmla="*/ 1783080 w 3916489"/>
              <a:gd name="connsiteY12955" fmla="*/ 1194071 h 2984464"/>
              <a:gd name="connsiteX12956" fmla="*/ 1784985 w 3916489"/>
              <a:gd name="connsiteY12956" fmla="*/ 1192931 h 2984464"/>
              <a:gd name="connsiteX12957" fmla="*/ 1793177 w 3916489"/>
              <a:gd name="connsiteY12957" fmla="*/ 1194071 h 2984464"/>
              <a:gd name="connsiteX12958" fmla="*/ 1793367 w 3916489"/>
              <a:gd name="connsiteY12958" fmla="*/ 1193786 h 2984464"/>
              <a:gd name="connsiteX12959" fmla="*/ 1793558 w 3916489"/>
              <a:gd name="connsiteY12959" fmla="*/ 1192456 h 2984464"/>
              <a:gd name="connsiteX12960" fmla="*/ 1793843 w 3916489"/>
              <a:gd name="connsiteY12960" fmla="*/ 1191981 h 2984464"/>
              <a:gd name="connsiteX12961" fmla="*/ 1794891 w 3916489"/>
              <a:gd name="connsiteY12961" fmla="*/ 1191696 h 2984464"/>
              <a:gd name="connsiteX12962" fmla="*/ 1796034 w 3916489"/>
              <a:gd name="connsiteY12962" fmla="*/ 1191791 h 2984464"/>
              <a:gd name="connsiteX12963" fmla="*/ 1797177 w 3916489"/>
              <a:gd name="connsiteY12963" fmla="*/ 1192171 h 2984464"/>
              <a:gd name="connsiteX12964" fmla="*/ 1798034 w 3916489"/>
              <a:gd name="connsiteY12964" fmla="*/ 1193026 h 2984464"/>
              <a:gd name="connsiteX12965" fmla="*/ 1796701 w 3916489"/>
              <a:gd name="connsiteY12965" fmla="*/ 1193406 h 2984464"/>
              <a:gd name="connsiteX12966" fmla="*/ 1795367 w 3916489"/>
              <a:gd name="connsiteY12966" fmla="*/ 1194356 h 2984464"/>
              <a:gd name="connsiteX12967" fmla="*/ 1792891 w 3916489"/>
              <a:gd name="connsiteY12967" fmla="*/ 1196920 h 2984464"/>
              <a:gd name="connsiteX12968" fmla="*/ 1791557 w 3916489"/>
              <a:gd name="connsiteY12968" fmla="*/ 1197300 h 2984464"/>
              <a:gd name="connsiteX12969" fmla="*/ 1788319 w 3916489"/>
              <a:gd name="connsiteY12969" fmla="*/ 1195496 h 2984464"/>
              <a:gd name="connsiteX12970" fmla="*/ 1786795 w 3916489"/>
              <a:gd name="connsiteY12970" fmla="*/ 1195306 h 2984464"/>
              <a:gd name="connsiteX12971" fmla="*/ 1787366 w 3916489"/>
              <a:gd name="connsiteY12971" fmla="*/ 1196446 h 2984464"/>
              <a:gd name="connsiteX12972" fmla="*/ 1794319 w 3916489"/>
              <a:gd name="connsiteY12972" fmla="*/ 1205374 h 2984464"/>
              <a:gd name="connsiteX12973" fmla="*/ 1797082 w 3916489"/>
              <a:gd name="connsiteY12973" fmla="*/ 1206609 h 2984464"/>
              <a:gd name="connsiteX12974" fmla="*/ 1799844 w 3916489"/>
              <a:gd name="connsiteY12974" fmla="*/ 1209649 h 2984464"/>
              <a:gd name="connsiteX12975" fmla="*/ 1803083 w 3916489"/>
              <a:gd name="connsiteY12975" fmla="*/ 1210789 h 2984464"/>
              <a:gd name="connsiteX12976" fmla="*/ 1804130 w 3916489"/>
              <a:gd name="connsiteY12976" fmla="*/ 1211738 h 2984464"/>
              <a:gd name="connsiteX12977" fmla="*/ 1805273 w 3916489"/>
              <a:gd name="connsiteY12977" fmla="*/ 1213733 h 2984464"/>
              <a:gd name="connsiteX12978" fmla="*/ 1808512 w 3916489"/>
              <a:gd name="connsiteY12978" fmla="*/ 1222092 h 2984464"/>
              <a:gd name="connsiteX12979" fmla="*/ 1809274 w 3916489"/>
              <a:gd name="connsiteY12979" fmla="*/ 1223517 h 2984464"/>
              <a:gd name="connsiteX12980" fmla="*/ 1810893 w 3916489"/>
              <a:gd name="connsiteY12980" fmla="*/ 1225511 h 2984464"/>
              <a:gd name="connsiteX12981" fmla="*/ 1811560 w 3916489"/>
              <a:gd name="connsiteY12981" fmla="*/ 1227221 h 2984464"/>
              <a:gd name="connsiteX12982" fmla="*/ 1811846 w 3916489"/>
              <a:gd name="connsiteY12982" fmla="*/ 1228456 h 2984464"/>
              <a:gd name="connsiteX12983" fmla="*/ 1811846 w 3916489"/>
              <a:gd name="connsiteY12983" fmla="*/ 1229311 h 2984464"/>
              <a:gd name="connsiteX12984" fmla="*/ 1811750 w 3916489"/>
              <a:gd name="connsiteY12984" fmla="*/ 1230071 h 2984464"/>
              <a:gd name="connsiteX12985" fmla="*/ 1810893 w 3916489"/>
              <a:gd name="connsiteY12985" fmla="*/ 1240329 h 2984464"/>
              <a:gd name="connsiteX12986" fmla="*/ 1808798 w 3916489"/>
              <a:gd name="connsiteY12986" fmla="*/ 1244508 h 2984464"/>
              <a:gd name="connsiteX12987" fmla="*/ 1802321 w 3916489"/>
              <a:gd name="connsiteY12987" fmla="*/ 1250018 h 2984464"/>
              <a:gd name="connsiteX12988" fmla="*/ 1801654 w 3916489"/>
              <a:gd name="connsiteY12988" fmla="*/ 1251252 h 2984464"/>
              <a:gd name="connsiteX12989" fmla="*/ 1801082 w 3916489"/>
              <a:gd name="connsiteY12989" fmla="*/ 1252677 h 2984464"/>
              <a:gd name="connsiteX12990" fmla="*/ 1800320 w 3916489"/>
              <a:gd name="connsiteY12990" fmla="*/ 1253817 h 2984464"/>
              <a:gd name="connsiteX12991" fmla="*/ 1799273 w 3916489"/>
              <a:gd name="connsiteY12991" fmla="*/ 1254292 h 2984464"/>
              <a:gd name="connsiteX12992" fmla="*/ 1791557 w 3916489"/>
              <a:gd name="connsiteY12992" fmla="*/ 1254862 h 2984464"/>
              <a:gd name="connsiteX12993" fmla="*/ 1792700 w 3916489"/>
              <a:gd name="connsiteY12993" fmla="*/ 1256097 h 2984464"/>
              <a:gd name="connsiteX12994" fmla="*/ 1797082 w 3916489"/>
              <a:gd name="connsiteY12994" fmla="*/ 1258756 h 2984464"/>
              <a:gd name="connsiteX12995" fmla="*/ 1794986 w 3916489"/>
              <a:gd name="connsiteY12995" fmla="*/ 1261891 h 2984464"/>
              <a:gd name="connsiteX12996" fmla="*/ 1790986 w 3916489"/>
              <a:gd name="connsiteY12996" fmla="*/ 1262746 h 2984464"/>
              <a:gd name="connsiteX12997" fmla="*/ 1774127 w 3916489"/>
              <a:gd name="connsiteY12997" fmla="*/ 1259326 h 2984464"/>
              <a:gd name="connsiteX12998" fmla="*/ 1772126 w 3916489"/>
              <a:gd name="connsiteY12998" fmla="*/ 1257047 h 2984464"/>
              <a:gd name="connsiteX12999" fmla="*/ 1770983 w 3916489"/>
              <a:gd name="connsiteY12999" fmla="*/ 1256477 h 2984464"/>
              <a:gd name="connsiteX13000" fmla="*/ 1769174 w 3916489"/>
              <a:gd name="connsiteY13000" fmla="*/ 1257142 h 2984464"/>
              <a:gd name="connsiteX13001" fmla="*/ 1767364 w 3916489"/>
              <a:gd name="connsiteY13001" fmla="*/ 1258471 h 2984464"/>
              <a:gd name="connsiteX13002" fmla="*/ 1766221 w 3916489"/>
              <a:gd name="connsiteY13002" fmla="*/ 1259706 h 2984464"/>
              <a:gd name="connsiteX13003" fmla="*/ 1765459 w 3916489"/>
              <a:gd name="connsiteY13003" fmla="*/ 1261511 h 2984464"/>
              <a:gd name="connsiteX13004" fmla="*/ 1765173 w 3916489"/>
              <a:gd name="connsiteY13004" fmla="*/ 1263126 h 2984464"/>
              <a:gd name="connsiteX13005" fmla="*/ 1765078 w 3916489"/>
              <a:gd name="connsiteY13005" fmla="*/ 1264930 h 2984464"/>
              <a:gd name="connsiteX13006" fmla="*/ 1764792 w 3916489"/>
              <a:gd name="connsiteY13006" fmla="*/ 1267400 h 2984464"/>
              <a:gd name="connsiteX13007" fmla="*/ 1764221 w 3916489"/>
              <a:gd name="connsiteY13007" fmla="*/ 1269870 h 2984464"/>
              <a:gd name="connsiteX13008" fmla="*/ 1763649 w 3916489"/>
              <a:gd name="connsiteY13008" fmla="*/ 1270725 h 2984464"/>
              <a:gd name="connsiteX13009" fmla="*/ 1762887 w 3916489"/>
              <a:gd name="connsiteY13009" fmla="*/ 1271295 h 2984464"/>
              <a:gd name="connsiteX13010" fmla="*/ 1761935 w 3916489"/>
              <a:gd name="connsiteY13010" fmla="*/ 1272814 h 2984464"/>
              <a:gd name="connsiteX13011" fmla="*/ 1761458 w 3916489"/>
              <a:gd name="connsiteY13011" fmla="*/ 1274334 h 2984464"/>
              <a:gd name="connsiteX13012" fmla="*/ 1760601 w 3916489"/>
              <a:gd name="connsiteY13012" fmla="*/ 1279273 h 2984464"/>
              <a:gd name="connsiteX13013" fmla="*/ 1760601 w 3916489"/>
              <a:gd name="connsiteY13013" fmla="*/ 1280318 h 2984464"/>
              <a:gd name="connsiteX13014" fmla="*/ 1761839 w 3916489"/>
              <a:gd name="connsiteY13014" fmla="*/ 1280033 h 2984464"/>
              <a:gd name="connsiteX13015" fmla="*/ 1762601 w 3916489"/>
              <a:gd name="connsiteY13015" fmla="*/ 1278514 h 2984464"/>
              <a:gd name="connsiteX13016" fmla="*/ 1763363 w 3916489"/>
              <a:gd name="connsiteY13016" fmla="*/ 1276614 h 2984464"/>
              <a:gd name="connsiteX13017" fmla="*/ 1764316 w 3916489"/>
              <a:gd name="connsiteY13017" fmla="*/ 1274999 h 2984464"/>
              <a:gd name="connsiteX13018" fmla="*/ 1766126 w 3916489"/>
              <a:gd name="connsiteY13018" fmla="*/ 1273954 h 2984464"/>
              <a:gd name="connsiteX13019" fmla="*/ 1768031 w 3916489"/>
              <a:gd name="connsiteY13019" fmla="*/ 1273669 h 2984464"/>
              <a:gd name="connsiteX13020" fmla="*/ 1774698 w 3916489"/>
              <a:gd name="connsiteY13020" fmla="*/ 1276139 h 2984464"/>
              <a:gd name="connsiteX13021" fmla="*/ 1784509 w 3916489"/>
              <a:gd name="connsiteY13021" fmla="*/ 1276044 h 2984464"/>
              <a:gd name="connsiteX13022" fmla="*/ 1784509 w 3916489"/>
              <a:gd name="connsiteY13022" fmla="*/ 1277089 h 2984464"/>
              <a:gd name="connsiteX13023" fmla="*/ 1781937 w 3916489"/>
              <a:gd name="connsiteY13023" fmla="*/ 1276994 h 2984464"/>
              <a:gd name="connsiteX13024" fmla="*/ 1780794 w 3916489"/>
              <a:gd name="connsiteY13024" fmla="*/ 1277279 h 2984464"/>
              <a:gd name="connsiteX13025" fmla="*/ 1779842 w 3916489"/>
              <a:gd name="connsiteY13025" fmla="*/ 1278039 h 2984464"/>
              <a:gd name="connsiteX13026" fmla="*/ 1781175 w 3916489"/>
              <a:gd name="connsiteY13026" fmla="*/ 1279178 h 2984464"/>
              <a:gd name="connsiteX13027" fmla="*/ 1784128 w 3916489"/>
              <a:gd name="connsiteY13027" fmla="*/ 1280128 h 2984464"/>
              <a:gd name="connsiteX13028" fmla="*/ 1785366 w 3916489"/>
              <a:gd name="connsiteY13028" fmla="*/ 1281458 h 2984464"/>
              <a:gd name="connsiteX13029" fmla="*/ 1784509 w 3916489"/>
              <a:gd name="connsiteY13029" fmla="*/ 1283073 h 2984464"/>
              <a:gd name="connsiteX13030" fmla="*/ 1784128 w 3916489"/>
              <a:gd name="connsiteY13030" fmla="*/ 1283453 h 2984464"/>
              <a:gd name="connsiteX13031" fmla="*/ 1783461 w 3916489"/>
              <a:gd name="connsiteY13031" fmla="*/ 1283643 h 2984464"/>
              <a:gd name="connsiteX13032" fmla="*/ 1783461 w 3916489"/>
              <a:gd name="connsiteY13032" fmla="*/ 1284688 h 2984464"/>
              <a:gd name="connsiteX13033" fmla="*/ 1785366 w 3916489"/>
              <a:gd name="connsiteY13033" fmla="*/ 1286682 h 2984464"/>
              <a:gd name="connsiteX13034" fmla="*/ 1789462 w 3916489"/>
              <a:gd name="connsiteY13034" fmla="*/ 1293141 h 2984464"/>
              <a:gd name="connsiteX13035" fmla="*/ 1791272 w 3916489"/>
              <a:gd name="connsiteY13035" fmla="*/ 1294471 h 2984464"/>
              <a:gd name="connsiteX13036" fmla="*/ 1793081 w 3916489"/>
              <a:gd name="connsiteY13036" fmla="*/ 1295326 h 2984464"/>
              <a:gd name="connsiteX13037" fmla="*/ 1797749 w 3916489"/>
              <a:gd name="connsiteY13037" fmla="*/ 1300075 h 2984464"/>
              <a:gd name="connsiteX13038" fmla="*/ 1799273 w 3916489"/>
              <a:gd name="connsiteY13038" fmla="*/ 1302450 h 2984464"/>
              <a:gd name="connsiteX13039" fmla="*/ 1800701 w 3916489"/>
              <a:gd name="connsiteY13039" fmla="*/ 1309384 h 2984464"/>
              <a:gd name="connsiteX13040" fmla="*/ 1801177 w 3916489"/>
              <a:gd name="connsiteY13040" fmla="*/ 1326577 h 2984464"/>
              <a:gd name="connsiteX13041" fmla="*/ 1802321 w 3916489"/>
              <a:gd name="connsiteY13041" fmla="*/ 1333986 h 2984464"/>
              <a:gd name="connsiteX13042" fmla="*/ 1810798 w 3916489"/>
              <a:gd name="connsiteY13042" fmla="*/ 1356307 h 2984464"/>
              <a:gd name="connsiteX13043" fmla="*/ 1813369 w 3916489"/>
              <a:gd name="connsiteY13043" fmla="*/ 1368751 h 2984464"/>
              <a:gd name="connsiteX13044" fmla="*/ 1811655 w 3916489"/>
              <a:gd name="connsiteY13044" fmla="*/ 1380719 h 2984464"/>
              <a:gd name="connsiteX13045" fmla="*/ 1809178 w 3916489"/>
              <a:gd name="connsiteY13045" fmla="*/ 1385848 h 2984464"/>
              <a:gd name="connsiteX13046" fmla="*/ 1807655 w 3916489"/>
              <a:gd name="connsiteY13046" fmla="*/ 1388223 h 2984464"/>
              <a:gd name="connsiteX13047" fmla="*/ 1804797 w 3916489"/>
              <a:gd name="connsiteY13047" fmla="*/ 1390312 h 2984464"/>
              <a:gd name="connsiteX13048" fmla="*/ 1800892 w 3916489"/>
              <a:gd name="connsiteY13048" fmla="*/ 1397721 h 2984464"/>
              <a:gd name="connsiteX13049" fmla="*/ 1799177 w 3916489"/>
              <a:gd name="connsiteY13049" fmla="*/ 1398956 h 2984464"/>
              <a:gd name="connsiteX13050" fmla="*/ 1796986 w 3916489"/>
              <a:gd name="connsiteY13050" fmla="*/ 1400001 h 2984464"/>
              <a:gd name="connsiteX13051" fmla="*/ 1795082 w 3916489"/>
              <a:gd name="connsiteY13051" fmla="*/ 1401806 h 2984464"/>
              <a:gd name="connsiteX13052" fmla="*/ 1794319 w 3916489"/>
              <a:gd name="connsiteY13052" fmla="*/ 1405510 h 2984464"/>
              <a:gd name="connsiteX13053" fmla="*/ 1793558 w 3916489"/>
              <a:gd name="connsiteY13053" fmla="*/ 1407220 h 2984464"/>
              <a:gd name="connsiteX13054" fmla="*/ 1784699 w 3916489"/>
              <a:gd name="connsiteY13054" fmla="*/ 1417668 h 2984464"/>
              <a:gd name="connsiteX13055" fmla="*/ 1770888 w 3916489"/>
              <a:gd name="connsiteY13055" fmla="*/ 1421658 h 2984464"/>
              <a:gd name="connsiteX13056" fmla="*/ 1769745 w 3916489"/>
              <a:gd name="connsiteY13056" fmla="*/ 1422512 h 2984464"/>
              <a:gd name="connsiteX13057" fmla="*/ 1768507 w 3916489"/>
              <a:gd name="connsiteY13057" fmla="*/ 1423747 h 2984464"/>
              <a:gd name="connsiteX13058" fmla="*/ 1767364 w 3916489"/>
              <a:gd name="connsiteY13058" fmla="*/ 1424602 h 2984464"/>
              <a:gd name="connsiteX13059" fmla="*/ 1766221 w 3916489"/>
              <a:gd name="connsiteY13059" fmla="*/ 1424222 h 2984464"/>
              <a:gd name="connsiteX13060" fmla="*/ 1765268 w 3916489"/>
              <a:gd name="connsiteY13060" fmla="*/ 1423177 h 2984464"/>
              <a:gd name="connsiteX13061" fmla="*/ 1764411 w 3916489"/>
              <a:gd name="connsiteY13061" fmla="*/ 1422608 h 2984464"/>
              <a:gd name="connsiteX13062" fmla="*/ 1763554 w 3916489"/>
              <a:gd name="connsiteY13062" fmla="*/ 1422512 h 2984464"/>
              <a:gd name="connsiteX13063" fmla="*/ 1762506 w 3916489"/>
              <a:gd name="connsiteY13063" fmla="*/ 1422703 h 2984464"/>
              <a:gd name="connsiteX13064" fmla="*/ 1759363 w 3916489"/>
              <a:gd name="connsiteY13064" fmla="*/ 1425077 h 2984464"/>
              <a:gd name="connsiteX13065" fmla="*/ 1758220 w 3916489"/>
              <a:gd name="connsiteY13065" fmla="*/ 1425362 h 2984464"/>
              <a:gd name="connsiteX13066" fmla="*/ 1757077 w 3916489"/>
              <a:gd name="connsiteY13066" fmla="*/ 1424982 h 2984464"/>
              <a:gd name="connsiteX13067" fmla="*/ 1754981 w 3916489"/>
              <a:gd name="connsiteY13067" fmla="*/ 1423653 h 2984464"/>
              <a:gd name="connsiteX13068" fmla="*/ 1752219 w 3916489"/>
              <a:gd name="connsiteY13068" fmla="*/ 1423177 h 2984464"/>
              <a:gd name="connsiteX13069" fmla="*/ 1717548 w 3916489"/>
              <a:gd name="connsiteY13069" fmla="*/ 1429067 h 2984464"/>
              <a:gd name="connsiteX13070" fmla="*/ 1717548 w 3916489"/>
              <a:gd name="connsiteY13070" fmla="*/ 1427927 h 2984464"/>
              <a:gd name="connsiteX13071" fmla="*/ 1718882 w 3916489"/>
              <a:gd name="connsiteY13071" fmla="*/ 1427072 h 2984464"/>
              <a:gd name="connsiteX13072" fmla="*/ 1721739 w 3916489"/>
              <a:gd name="connsiteY13072" fmla="*/ 1426502 h 2984464"/>
              <a:gd name="connsiteX13073" fmla="*/ 1723073 w 3916489"/>
              <a:gd name="connsiteY13073" fmla="*/ 1425837 h 2984464"/>
              <a:gd name="connsiteX13074" fmla="*/ 1724216 w 3916489"/>
              <a:gd name="connsiteY13074" fmla="*/ 1424412 h 2984464"/>
              <a:gd name="connsiteX13075" fmla="*/ 1725263 w 3916489"/>
              <a:gd name="connsiteY13075" fmla="*/ 1422512 h 2984464"/>
              <a:gd name="connsiteX13076" fmla="*/ 1726406 w 3916489"/>
              <a:gd name="connsiteY13076" fmla="*/ 1420993 h 2984464"/>
              <a:gd name="connsiteX13077" fmla="*/ 1727740 w 3916489"/>
              <a:gd name="connsiteY13077" fmla="*/ 1420708 h 2984464"/>
              <a:gd name="connsiteX13078" fmla="*/ 1726787 w 3916489"/>
              <a:gd name="connsiteY13078" fmla="*/ 1420613 h 2984464"/>
              <a:gd name="connsiteX13079" fmla="*/ 1725740 w 3916489"/>
              <a:gd name="connsiteY13079" fmla="*/ 1420043 h 2984464"/>
              <a:gd name="connsiteX13080" fmla="*/ 1724787 w 3916489"/>
              <a:gd name="connsiteY13080" fmla="*/ 1419093 h 2984464"/>
              <a:gd name="connsiteX13081" fmla="*/ 1723073 w 3916489"/>
              <a:gd name="connsiteY13081" fmla="*/ 1416244 h 2984464"/>
              <a:gd name="connsiteX13082" fmla="*/ 1722025 w 3916489"/>
              <a:gd name="connsiteY13082" fmla="*/ 1415579 h 2984464"/>
              <a:gd name="connsiteX13083" fmla="*/ 1719643 w 3916489"/>
              <a:gd name="connsiteY13083" fmla="*/ 1415294 h 2984464"/>
              <a:gd name="connsiteX13084" fmla="*/ 1716786 w 3916489"/>
              <a:gd name="connsiteY13084" fmla="*/ 1413584 h 2984464"/>
              <a:gd name="connsiteX13085" fmla="*/ 1714691 w 3916489"/>
              <a:gd name="connsiteY13085" fmla="*/ 1413014 h 2984464"/>
              <a:gd name="connsiteX13086" fmla="*/ 1712595 w 3916489"/>
              <a:gd name="connsiteY13086" fmla="*/ 1411494 h 2984464"/>
              <a:gd name="connsiteX13087" fmla="*/ 1711643 w 3916489"/>
              <a:gd name="connsiteY13087" fmla="*/ 1411114 h 2984464"/>
              <a:gd name="connsiteX13088" fmla="*/ 1708785 w 3916489"/>
              <a:gd name="connsiteY13088" fmla="*/ 1410829 h 2984464"/>
              <a:gd name="connsiteX13089" fmla="*/ 1707737 w 3916489"/>
              <a:gd name="connsiteY13089" fmla="*/ 1411399 h 2984464"/>
              <a:gd name="connsiteX13090" fmla="*/ 1707452 w 3916489"/>
              <a:gd name="connsiteY13090" fmla="*/ 1413299 h 2984464"/>
              <a:gd name="connsiteX13091" fmla="*/ 1710214 w 3916489"/>
              <a:gd name="connsiteY13091" fmla="*/ 1417383 h 2984464"/>
              <a:gd name="connsiteX13092" fmla="*/ 1709738 w 3916489"/>
              <a:gd name="connsiteY13092" fmla="*/ 1420233 h 2984464"/>
              <a:gd name="connsiteX13093" fmla="*/ 1708214 w 3916489"/>
              <a:gd name="connsiteY13093" fmla="*/ 1422133 h 2984464"/>
              <a:gd name="connsiteX13094" fmla="*/ 1706309 w 3916489"/>
              <a:gd name="connsiteY13094" fmla="*/ 1423653 h 2984464"/>
              <a:gd name="connsiteX13095" fmla="*/ 1704880 w 3916489"/>
              <a:gd name="connsiteY13095" fmla="*/ 1425362 h 2984464"/>
              <a:gd name="connsiteX13096" fmla="*/ 1704213 w 3916489"/>
              <a:gd name="connsiteY13096" fmla="*/ 1426597 h 2984464"/>
              <a:gd name="connsiteX13097" fmla="*/ 1701451 w 3916489"/>
              <a:gd name="connsiteY13097" fmla="*/ 1429067 h 2984464"/>
              <a:gd name="connsiteX13098" fmla="*/ 1700975 w 3916489"/>
              <a:gd name="connsiteY13098" fmla="*/ 1429921 h 2984464"/>
              <a:gd name="connsiteX13099" fmla="*/ 1699641 w 3916489"/>
              <a:gd name="connsiteY13099" fmla="*/ 1433246 h 2984464"/>
              <a:gd name="connsiteX13100" fmla="*/ 1688211 w 3916489"/>
              <a:gd name="connsiteY13100" fmla="*/ 1452528 h 2984464"/>
              <a:gd name="connsiteX13101" fmla="*/ 1681353 w 3916489"/>
              <a:gd name="connsiteY13101" fmla="*/ 1459747 h 2984464"/>
              <a:gd name="connsiteX13102" fmla="*/ 1673828 w 3916489"/>
              <a:gd name="connsiteY13102" fmla="*/ 1461172 h 2984464"/>
              <a:gd name="connsiteX13103" fmla="*/ 1671923 w 3916489"/>
              <a:gd name="connsiteY13103" fmla="*/ 1463357 h 2984464"/>
              <a:gd name="connsiteX13104" fmla="*/ 1671447 w 3916489"/>
              <a:gd name="connsiteY13104" fmla="*/ 1464401 h 2984464"/>
              <a:gd name="connsiteX13105" fmla="*/ 1671066 w 3916489"/>
              <a:gd name="connsiteY13105" fmla="*/ 1465826 h 2984464"/>
              <a:gd name="connsiteX13106" fmla="*/ 1671257 w 3916489"/>
              <a:gd name="connsiteY13106" fmla="*/ 1468011 h 2984464"/>
              <a:gd name="connsiteX13107" fmla="*/ 1670971 w 3916489"/>
              <a:gd name="connsiteY13107" fmla="*/ 1469436 h 2984464"/>
              <a:gd name="connsiteX13108" fmla="*/ 1670114 w 3916489"/>
              <a:gd name="connsiteY13108" fmla="*/ 1471335 h 2984464"/>
              <a:gd name="connsiteX13109" fmla="*/ 1668780 w 3916489"/>
              <a:gd name="connsiteY13109" fmla="*/ 1473045 h 2984464"/>
              <a:gd name="connsiteX13110" fmla="*/ 1665923 w 3916489"/>
              <a:gd name="connsiteY13110" fmla="*/ 1475705 h 2984464"/>
              <a:gd name="connsiteX13111" fmla="*/ 1662779 w 3916489"/>
              <a:gd name="connsiteY13111" fmla="*/ 1477035 h 2984464"/>
              <a:gd name="connsiteX13112" fmla="*/ 1661922 w 3916489"/>
              <a:gd name="connsiteY13112" fmla="*/ 1478270 h 2984464"/>
              <a:gd name="connsiteX13113" fmla="*/ 1661446 w 3916489"/>
              <a:gd name="connsiteY13113" fmla="*/ 1479219 h 2984464"/>
              <a:gd name="connsiteX13114" fmla="*/ 1659827 w 3916489"/>
              <a:gd name="connsiteY13114" fmla="*/ 1481499 h 2984464"/>
              <a:gd name="connsiteX13115" fmla="*/ 1658398 w 3916489"/>
              <a:gd name="connsiteY13115" fmla="*/ 1482354 h 2984464"/>
              <a:gd name="connsiteX13116" fmla="*/ 1655635 w 3916489"/>
              <a:gd name="connsiteY13116" fmla="*/ 1485109 h 2984464"/>
              <a:gd name="connsiteX13117" fmla="*/ 1654207 w 3916489"/>
              <a:gd name="connsiteY13117" fmla="*/ 1485678 h 2984464"/>
              <a:gd name="connsiteX13118" fmla="*/ 1640872 w 3916489"/>
              <a:gd name="connsiteY13118" fmla="*/ 1487008 h 2984464"/>
              <a:gd name="connsiteX13119" fmla="*/ 1636776 w 3916489"/>
              <a:gd name="connsiteY13119" fmla="*/ 1489763 h 2984464"/>
              <a:gd name="connsiteX13120" fmla="*/ 1635633 w 3916489"/>
              <a:gd name="connsiteY13120" fmla="*/ 1488623 h 2984464"/>
              <a:gd name="connsiteX13121" fmla="*/ 1633633 w 3916489"/>
              <a:gd name="connsiteY13121" fmla="*/ 1484159 h 2984464"/>
              <a:gd name="connsiteX13122" fmla="*/ 1630585 w 3916489"/>
              <a:gd name="connsiteY13122" fmla="*/ 1479979 h 2984464"/>
              <a:gd name="connsiteX13123" fmla="*/ 1627156 w 3916489"/>
              <a:gd name="connsiteY13123" fmla="*/ 1479124 h 2984464"/>
              <a:gd name="connsiteX13124" fmla="*/ 1624584 w 3916489"/>
              <a:gd name="connsiteY13124" fmla="*/ 1476845 h 2984464"/>
              <a:gd name="connsiteX13125" fmla="*/ 1622679 w 3916489"/>
              <a:gd name="connsiteY13125" fmla="*/ 1478649 h 2984464"/>
              <a:gd name="connsiteX13126" fmla="*/ 1619726 w 3916489"/>
              <a:gd name="connsiteY13126" fmla="*/ 1484159 h 2984464"/>
              <a:gd name="connsiteX13127" fmla="*/ 1616202 w 3916489"/>
              <a:gd name="connsiteY13127" fmla="*/ 1487673 h 2984464"/>
              <a:gd name="connsiteX13128" fmla="*/ 1608677 w 3916489"/>
              <a:gd name="connsiteY13128" fmla="*/ 1492137 h 2984464"/>
              <a:gd name="connsiteX13129" fmla="*/ 1605629 w 3916489"/>
              <a:gd name="connsiteY13129" fmla="*/ 1496507 h 2984464"/>
              <a:gd name="connsiteX13130" fmla="*/ 1606582 w 3916489"/>
              <a:gd name="connsiteY13130" fmla="*/ 1491188 h 2984464"/>
              <a:gd name="connsiteX13131" fmla="*/ 1615916 w 3916489"/>
              <a:gd name="connsiteY13131" fmla="*/ 1485394 h 2984464"/>
              <a:gd name="connsiteX13132" fmla="*/ 1618202 w 3916489"/>
              <a:gd name="connsiteY13132" fmla="*/ 1480549 h 2984464"/>
              <a:gd name="connsiteX13133" fmla="*/ 1619536 w 3916489"/>
              <a:gd name="connsiteY13133" fmla="*/ 1478555 h 2984464"/>
              <a:gd name="connsiteX13134" fmla="*/ 1622108 w 3916489"/>
              <a:gd name="connsiteY13134" fmla="*/ 1476655 h 2984464"/>
              <a:gd name="connsiteX13135" fmla="*/ 1623632 w 3916489"/>
              <a:gd name="connsiteY13135" fmla="*/ 1475040 h 2984464"/>
              <a:gd name="connsiteX13136" fmla="*/ 1621917 w 3916489"/>
              <a:gd name="connsiteY13136" fmla="*/ 1473805 h 2984464"/>
              <a:gd name="connsiteX13137" fmla="*/ 1620488 w 3916489"/>
              <a:gd name="connsiteY13137" fmla="*/ 1474090 h 2984464"/>
              <a:gd name="connsiteX13138" fmla="*/ 1617345 w 3916489"/>
              <a:gd name="connsiteY13138" fmla="*/ 1476370 h 2984464"/>
              <a:gd name="connsiteX13139" fmla="*/ 1615345 w 3916489"/>
              <a:gd name="connsiteY13139" fmla="*/ 1476940 h 2984464"/>
              <a:gd name="connsiteX13140" fmla="*/ 1615345 w 3916489"/>
              <a:gd name="connsiteY13140" fmla="*/ 1475895 h 2984464"/>
              <a:gd name="connsiteX13141" fmla="*/ 1616678 w 3916489"/>
              <a:gd name="connsiteY13141" fmla="*/ 1474660 h 2984464"/>
              <a:gd name="connsiteX13142" fmla="*/ 1617059 w 3916489"/>
              <a:gd name="connsiteY13142" fmla="*/ 1472570 h 2984464"/>
              <a:gd name="connsiteX13143" fmla="*/ 1616488 w 3916489"/>
              <a:gd name="connsiteY13143" fmla="*/ 1470576 h 2984464"/>
              <a:gd name="connsiteX13144" fmla="*/ 1614392 w 3916489"/>
              <a:gd name="connsiteY13144" fmla="*/ 1469246 h 2984464"/>
              <a:gd name="connsiteX13145" fmla="*/ 1613916 w 3916489"/>
              <a:gd name="connsiteY13145" fmla="*/ 1468296 h 2984464"/>
              <a:gd name="connsiteX13146" fmla="*/ 1613154 w 3916489"/>
              <a:gd name="connsiteY13146" fmla="*/ 1466111 h 2984464"/>
              <a:gd name="connsiteX13147" fmla="*/ 1612583 w 3916489"/>
              <a:gd name="connsiteY13147" fmla="*/ 1465351 h 2984464"/>
              <a:gd name="connsiteX13148" fmla="*/ 1611154 w 3916489"/>
              <a:gd name="connsiteY13148" fmla="*/ 1464307 h 2984464"/>
              <a:gd name="connsiteX13149" fmla="*/ 1610582 w 3916489"/>
              <a:gd name="connsiteY13149" fmla="*/ 1463452 h 2984464"/>
              <a:gd name="connsiteX13150" fmla="*/ 1611154 w 3916489"/>
              <a:gd name="connsiteY13150" fmla="*/ 1462312 h 2984464"/>
              <a:gd name="connsiteX13151" fmla="*/ 1610868 w 3916489"/>
              <a:gd name="connsiteY13151" fmla="*/ 1461742 h 2984464"/>
              <a:gd name="connsiteX13152" fmla="*/ 1609249 w 3916489"/>
              <a:gd name="connsiteY13152" fmla="*/ 1460887 h 2984464"/>
              <a:gd name="connsiteX13153" fmla="*/ 1608201 w 3916489"/>
              <a:gd name="connsiteY13153" fmla="*/ 1460602 h 2984464"/>
              <a:gd name="connsiteX13154" fmla="*/ 1604105 w 3916489"/>
              <a:gd name="connsiteY13154" fmla="*/ 1461362 h 2984464"/>
              <a:gd name="connsiteX13155" fmla="*/ 1592675 w 3916489"/>
              <a:gd name="connsiteY13155" fmla="*/ 1455758 h 2984464"/>
              <a:gd name="connsiteX13156" fmla="*/ 1582388 w 3916489"/>
              <a:gd name="connsiteY13156" fmla="*/ 1454903 h 2984464"/>
              <a:gd name="connsiteX13157" fmla="*/ 1567339 w 3916489"/>
              <a:gd name="connsiteY13157" fmla="*/ 1459937 h 2984464"/>
              <a:gd name="connsiteX13158" fmla="*/ 1563434 w 3916489"/>
              <a:gd name="connsiteY13158" fmla="*/ 1462977 h 2984464"/>
              <a:gd name="connsiteX13159" fmla="*/ 1559052 w 3916489"/>
              <a:gd name="connsiteY13159" fmla="*/ 1468771 h 2984464"/>
              <a:gd name="connsiteX13160" fmla="*/ 1558100 w 3916489"/>
              <a:gd name="connsiteY13160" fmla="*/ 1469626 h 2984464"/>
              <a:gd name="connsiteX13161" fmla="*/ 1556766 w 3916489"/>
              <a:gd name="connsiteY13161" fmla="*/ 1470196 h 2984464"/>
              <a:gd name="connsiteX13162" fmla="*/ 1552861 w 3916489"/>
              <a:gd name="connsiteY13162" fmla="*/ 1473330 h 2984464"/>
              <a:gd name="connsiteX13163" fmla="*/ 1551718 w 3916489"/>
              <a:gd name="connsiteY13163" fmla="*/ 1474945 h 2984464"/>
              <a:gd name="connsiteX13164" fmla="*/ 1554004 w 3916489"/>
              <a:gd name="connsiteY13164" fmla="*/ 1476085 h 2984464"/>
              <a:gd name="connsiteX13165" fmla="*/ 1554861 w 3916489"/>
              <a:gd name="connsiteY13165" fmla="*/ 1477035 h 2984464"/>
              <a:gd name="connsiteX13166" fmla="*/ 1555528 w 3916489"/>
              <a:gd name="connsiteY13166" fmla="*/ 1479124 h 2984464"/>
              <a:gd name="connsiteX13167" fmla="*/ 1556671 w 3916489"/>
              <a:gd name="connsiteY13167" fmla="*/ 1481214 h 2984464"/>
              <a:gd name="connsiteX13168" fmla="*/ 1566672 w 3916489"/>
              <a:gd name="connsiteY13168" fmla="*/ 1483874 h 2984464"/>
              <a:gd name="connsiteX13169" fmla="*/ 1568482 w 3916489"/>
              <a:gd name="connsiteY13169" fmla="*/ 1485488 h 2984464"/>
              <a:gd name="connsiteX13170" fmla="*/ 1569815 w 3916489"/>
              <a:gd name="connsiteY13170" fmla="*/ 1488243 h 2984464"/>
              <a:gd name="connsiteX13171" fmla="*/ 1570958 w 3916489"/>
              <a:gd name="connsiteY13171" fmla="*/ 1492327 h 2984464"/>
              <a:gd name="connsiteX13172" fmla="*/ 1570292 w 3916489"/>
              <a:gd name="connsiteY13172" fmla="*/ 1493087 h 2984464"/>
              <a:gd name="connsiteX13173" fmla="*/ 1569625 w 3916489"/>
              <a:gd name="connsiteY13173" fmla="*/ 1493087 h 2984464"/>
              <a:gd name="connsiteX13174" fmla="*/ 1568196 w 3916489"/>
              <a:gd name="connsiteY13174" fmla="*/ 1492327 h 2984464"/>
              <a:gd name="connsiteX13175" fmla="*/ 1566767 w 3916489"/>
              <a:gd name="connsiteY13175" fmla="*/ 1490903 h 2984464"/>
              <a:gd name="connsiteX13176" fmla="*/ 1566196 w 3916489"/>
              <a:gd name="connsiteY13176" fmla="*/ 1490713 h 2984464"/>
              <a:gd name="connsiteX13177" fmla="*/ 1565053 w 3916489"/>
              <a:gd name="connsiteY13177" fmla="*/ 1491472 h 2984464"/>
              <a:gd name="connsiteX13178" fmla="*/ 1564386 w 3916489"/>
              <a:gd name="connsiteY13178" fmla="*/ 1491472 h 2984464"/>
              <a:gd name="connsiteX13179" fmla="*/ 1562195 w 3916489"/>
              <a:gd name="connsiteY13179" fmla="*/ 1489763 h 2984464"/>
              <a:gd name="connsiteX13180" fmla="*/ 1561528 w 3916489"/>
              <a:gd name="connsiteY13180" fmla="*/ 1489573 h 2984464"/>
              <a:gd name="connsiteX13181" fmla="*/ 1560767 w 3916489"/>
              <a:gd name="connsiteY13181" fmla="*/ 1490143 h 2984464"/>
              <a:gd name="connsiteX13182" fmla="*/ 1560385 w 3916489"/>
              <a:gd name="connsiteY13182" fmla="*/ 1491188 h 2984464"/>
              <a:gd name="connsiteX13183" fmla="*/ 1560100 w 3916489"/>
              <a:gd name="connsiteY13183" fmla="*/ 1492137 h 2984464"/>
              <a:gd name="connsiteX13184" fmla="*/ 1559719 w 3916489"/>
              <a:gd name="connsiteY13184" fmla="*/ 1492517 h 2984464"/>
              <a:gd name="connsiteX13185" fmla="*/ 1559147 w 3916489"/>
              <a:gd name="connsiteY13185" fmla="*/ 1492233 h 2984464"/>
              <a:gd name="connsiteX13186" fmla="*/ 1557623 w 3916489"/>
              <a:gd name="connsiteY13186" fmla="*/ 1490808 h 2984464"/>
              <a:gd name="connsiteX13187" fmla="*/ 1557147 w 3916489"/>
              <a:gd name="connsiteY13187" fmla="*/ 1490048 h 2984464"/>
              <a:gd name="connsiteX13188" fmla="*/ 1556385 w 3916489"/>
              <a:gd name="connsiteY13188" fmla="*/ 1489383 h 2984464"/>
              <a:gd name="connsiteX13189" fmla="*/ 1547241 w 3916489"/>
              <a:gd name="connsiteY13189" fmla="*/ 1489763 h 2984464"/>
              <a:gd name="connsiteX13190" fmla="*/ 1545336 w 3916489"/>
              <a:gd name="connsiteY13190" fmla="*/ 1490523 h 2984464"/>
              <a:gd name="connsiteX13191" fmla="*/ 1543145 w 3916489"/>
              <a:gd name="connsiteY13191" fmla="*/ 1492612 h 2984464"/>
              <a:gd name="connsiteX13192" fmla="*/ 1541050 w 3916489"/>
              <a:gd name="connsiteY13192" fmla="*/ 1495937 h 2984464"/>
              <a:gd name="connsiteX13193" fmla="*/ 1536764 w 3916489"/>
              <a:gd name="connsiteY13193" fmla="*/ 1505531 h 2984464"/>
              <a:gd name="connsiteX13194" fmla="*/ 1535525 w 3916489"/>
              <a:gd name="connsiteY13194" fmla="*/ 1509710 h 2984464"/>
              <a:gd name="connsiteX13195" fmla="*/ 1534763 w 3916489"/>
              <a:gd name="connsiteY13195" fmla="*/ 1511515 h 2984464"/>
              <a:gd name="connsiteX13196" fmla="*/ 1534573 w 3916489"/>
              <a:gd name="connsiteY13196" fmla="*/ 1512559 h 2984464"/>
              <a:gd name="connsiteX13197" fmla="*/ 1534477 w 3916489"/>
              <a:gd name="connsiteY13197" fmla="*/ 1515504 h 2984464"/>
              <a:gd name="connsiteX13198" fmla="*/ 1534287 w 3916489"/>
              <a:gd name="connsiteY13198" fmla="*/ 1516074 h 2984464"/>
              <a:gd name="connsiteX13199" fmla="*/ 1533811 w 3916489"/>
              <a:gd name="connsiteY13199" fmla="*/ 1516359 h 2984464"/>
              <a:gd name="connsiteX13200" fmla="*/ 1532192 w 3916489"/>
              <a:gd name="connsiteY13200" fmla="*/ 1518259 h 2984464"/>
              <a:gd name="connsiteX13201" fmla="*/ 1533620 w 3916489"/>
              <a:gd name="connsiteY13201" fmla="*/ 1521583 h 2984464"/>
              <a:gd name="connsiteX13202" fmla="*/ 1535621 w 3916489"/>
              <a:gd name="connsiteY13202" fmla="*/ 1523198 h 2984464"/>
              <a:gd name="connsiteX13203" fmla="*/ 1540097 w 3916489"/>
              <a:gd name="connsiteY13203" fmla="*/ 1524338 h 2984464"/>
              <a:gd name="connsiteX13204" fmla="*/ 1539431 w 3916489"/>
              <a:gd name="connsiteY13204" fmla="*/ 1526237 h 2984464"/>
              <a:gd name="connsiteX13205" fmla="*/ 1538383 w 3916489"/>
              <a:gd name="connsiteY13205" fmla="*/ 1526427 h 2984464"/>
              <a:gd name="connsiteX13206" fmla="*/ 1535906 w 3916489"/>
              <a:gd name="connsiteY13206" fmla="*/ 1525383 h 2984464"/>
              <a:gd name="connsiteX13207" fmla="*/ 1534763 w 3916489"/>
              <a:gd name="connsiteY13207" fmla="*/ 1525193 h 2984464"/>
              <a:gd name="connsiteX13208" fmla="*/ 1533811 w 3916489"/>
              <a:gd name="connsiteY13208" fmla="*/ 1525288 h 2984464"/>
              <a:gd name="connsiteX13209" fmla="*/ 1532858 w 3916489"/>
              <a:gd name="connsiteY13209" fmla="*/ 1525668 h 2984464"/>
              <a:gd name="connsiteX13210" fmla="*/ 1531715 w 3916489"/>
              <a:gd name="connsiteY13210" fmla="*/ 1526522 h 2984464"/>
              <a:gd name="connsiteX13211" fmla="*/ 1533049 w 3916489"/>
              <a:gd name="connsiteY13211" fmla="*/ 1528042 h 2984464"/>
              <a:gd name="connsiteX13212" fmla="*/ 1533525 w 3916489"/>
              <a:gd name="connsiteY13212" fmla="*/ 1528422 h 2984464"/>
              <a:gd name="connsiteX13213" fmla="*/ 1533144 w 3916489"/>
              <a:gd name="connsiteY13213" fmla="*/ 1528897 h 2984464"/>
              <a:gd name="connsiteX13214" fmla="*/ 1532953 w 3916489"/>
              <a:gd name="connsiteY13214" fmla="*/ 1529372 h 2984464"/>
              <a:gd name="connsiteX13215" fmla="*/ 1532858 w 3916489"/>
              <a:gd name="connsiteY13215" fmla="*/ 1529942 h 2984464"/>
              <a:gd name="connsiteX13216" fmla="*/ 1532668 w 3916489"/>
              <a:gd name="connsiteY13216" fmla="*/ 1530607 h 2984464"/>
              <a:gd name="connsiteX13217" fmla="*/ 1533335 w 3916489"/>
              <a:gd name="connsiteY13217" fmla="*/ 1531367 h 2984464"/>
              <a:gd name="connsiteX13218" fmla="*/ 1533335 w 3916489"/>
              <a:gd name="connsiteY13218" fmla="*/ 1532127 h 2984464"/>
              <a:gd name="connsiteX13219" fmla="*/ 1532953 w 3916489"/>
              <a:gd name="connsiteY13219" fmla="*/ 1532887 h 2984464"/>
              <a:gd name="connsiteX13220" fmla="*/ 1532287 w 3916489"/>
              <a:gd name="connsiteY13220" fmla="*/ 1533551 h 2984464"/>
              <a:gd name="connsiteX13221" fmla="*/ 1533811 w 3916489"/>
              <a:gd name="connsiteY13221" fmla="*/ 1535831 h 2984464"/>
              <a:gd name="connsiteX13222" fmla="*/ 1535049 w 3916489"/>
              <a:gd name="connsiteY13222" fmla="*/ 1538586 h 2984464"/>
              <a:gd name="connsiteX13223" fmla="*/ 1535811 w 3916489"/>
              <a:gd name="connsiteY13223" fmla="*/ 1542005 h 2984464"/>
              <a:gd name="connsiteX13224" fmla="*/ 1536097 w 3916489"/>
              <a:gd name="connsiteY13224" fmla="*/ 1546185 h 2984464"/>
              <a:gd name="connsiteX13225" fmla="*/ 1537144 w 3916489"/>
              <a:gd name="connsiteY13225" fmla="*/ 1551219 h 2984464"/>
              <a:gd name="connsiteX13226" fmla="*/ 1539526 w 3916489"/>
              <a:gd name="connsiteY13226" fmla="*/ 1551409 h 2984464"/>
              <a:gd name="connsiteX13227" fmla="*/ 1542193 w 3916489"/>
              <a:gd name="connsiteY13227" fmla="*/ 1549034 h 2984464"/>
              <a:gd name="connsiteX13228" fmla="*/ 1547432 w 3916489"/>
              <a:gd name="connsiteY13228" fmla="*/ 1542575 h 2984464"/>
              <a:gd name="connsiteX13229" fmla="*/ 1550860 w 3916489"/>
              <a:gd name="connsiteY13229" fmla="*/ 1540390 h 2984464"/>
              <a:gd name="connsiteX13230" fmla="*/ 1553432 w 3916489"/>
              <a:gd name="connsiteY13230" fmla="*/ 1536401 h 2984464"/>
              <a:gd name="connsiteX13231" fmla="*/ 1555909 w 3916489"/>
              <a:gd name="connsiteY13231" fmla="*/ 1533646 h 2984464"/>
              <a:gd name="connsiteX13232" fmla="*/ 1558290 w 3916489"/>
              <a:gd name="connsiteY13232" fmla="*/ 1531937 h 2984464"/>
              <a:gd name="connsiteX13233" fmla="*/ 1560005 w 3916489"/>
              <a:gd name="connsiteY13233" fmla="*/ 1532602 h 2984464"/>
              <a:gd name="connsiteX13234" fmla="*/ 1544574 w 3916489"/>
              <a:gd name="connsiteY13234" fmla="*/ 1552359 h 2984464"/>
              <a:gd name="connsiteX13235" fmla="*/ 1538478 w 3916489"/>
              <a:gd name="connsiteY13235" fmla="*/ 1555968 h 2984464"/>
              <a:gd name="connsiteX13236" fmla="*/ 1536573 w 3916489"/>
              <a:gd name="connsiteY13236" fmla="*/ 1556253 h 2984464"/>
              <a:gd name="connsiteX13237" fmla="*/ 1535716 w 3916489"/>
              <a:gd name="connsiteY13237" fmla="*/ 1556538 h 2984464"/>
              <a:gd name="connsiteX13238" fmla="*/ 1534954 w 3916489"/>
              <a:gd name="connsiteY13238" fmla="*/ 1557488 h 2984464"/>
              <a:gd name="connsiteX13239" fmla="*/ 1534287 w 3916489"/>
              <a:gd name="connsiteY13239" fmla="*/ 1558818 h 2984464"/>
              <a:gd name="connsiteX13240" fmla="*/ 1534097 w 3916489"/>
              <a:gd name="connsiteY13240" fmla="*/ 1559672 h 2984464"/>
              <a:gd name="connsiteX13241" fmla="*/ 1534477 w 3916489"/>
              <a:gd name="connsiteY13241" fmla="*/ 1560052 h 2984464"/>
              <a:gd name="connsiteX13242" fmla="*/ 1535621 w 3916489"/>
              <a:gd name="connsiteY13242" fmla="*/ 1560242 h 2984464"/>
              <a:gd name="connsiteX13243" fmla="*/ 1536954 w 3916489"/>
              <a:gd name="connsiteY13243" fmla="*/ 1560907 h 2984464"/>
              <a:gd name="connsiteX13244" fmla="*/ 1538002 w 3916489"/>
              <a:gd name="connsiteY13244" fmla="*/ 1562142 h 2984464"/>
              <a:gd name="connsiteX13245" fmla="*/ 1538383 w 3916489"/>
              <a:gd name="connsiteY13245" fmla="*/ 1564137 h 2984464"/>
              <a:gd name="connsiteX13246" fmla="*/ 1538002 w 3916489"/>
              <a:gd name="connsiteY13246" fmla="*/ 1565657 h 2984464"/>
              <a:gd name="connsiteX13247" fmla="*/ 1535240 w 3916489"/>
              <a:gd name="connsiteY13247" fmla="*/ 1570216 h 2984464"/>
              <a:gd name="connsiteX13248" fmla="*/ 1537335 w 3916489"/>
              <a:gd name="connsiteY13248" fmla="*/ 1571166 h 2984464"/>
              <a:gd name="connsiteX13249" fmla="*/ 1541907 w 3916489"/>
              <a:gd name="connsiteY13249" fmla="*/ 1569646 h 2984464"/>
              <a:gd name="connsiteX13250" fmla="*/ 1543812 w 3916489"/>
              <a:gd name="connsiteY13250" fmla="*/ 1571736 h 2984464"/>
              <a:gd name="connsiteX13251" fmla="*/ 1544479 w 3916489"/>
              <a:gd name="connsiteY13251" fmla="*/ 1572211 h 2984464"/>
              <a:gd name="connsiteX13252" fmla="*/ 1545241 w 3916489"/>
              <a:gd name="connsiteY13252" fmla="*/ 1571356 h 2984464"/>
              <a:gd name="connsiteX13253" fmla="*/ 1546384 w 3916489"/>
              <a:gd name="connsiteY13253" fmla="*/ 1569266 h 2984464"/>
              <a:gd name="connsiteX13254" fmla="*/ 1547717 w 3916489"/>
              <a:gd name="connsiteY13254" fmla="*/ 1567651 h 2984464"/>
              <a:gd name="connsiteX13255" fmla="*/ 1548479 w 3916489"/>
              <a:gd name="connsiteY13255" fmla="*/ 1567272 h 2984464"/>
              <a:gd name="connsiteX13256" fmla="*/ 1549622 w 3916489"/>
              <a:gd name="connsiteY13256" fmla="*/ 1567176 h 2984464"/>
              <a:gd name="connsiteX13257" fmla="*/ 1547432 w 3916489"/>
              <a:gd name="connsiteY13257" fmla="*/ 1570596 h 2984464"/>
              <a:gd name="connsiteX13258" fmla="*/ 1546384 w 3916489"/>
              <a:gd name="connsiteY13258" fmla="*/ 1572876 h 2984464"/>
              <a:gd name="connsiteX13259" fmla="*/ 1546860 w 3916489"/>
              <a:gd name="connsiteY13259" fmla="*/ 1574680 h 2984464"/>
              <a:gd name="connsiteX13260" fmla="*/ 1550575 w 3916489"/>
              <a:gd name="connsiteY13260" fmla="*/ 1574965 h 2984464"/>
              <a:gd name="connsiteX13261" fmla="*/ 1552575 w 3916489"/>
              <a:gd name="connsiteY13261" fmla="*/ 1575725 h 2984464"/>
              <a:gd name="connsiteX13262" fmla="*/ 1553337 w 3916489"/>
              <a:gd name="connsiteY13262" fmla="*/ 1578290 h 2984464"/>
              <a:gd name="connsiteX13263" fmla="*/ 1552861 w 3916489"/>
              <a:gd name="connsiteY13263" fmla="*/ 1579905 h 2984464"/>
              <a:gd name="connsiteX13264" fmla="*/ 1551718 w 3916489"/>
              <a:gd name="connsiteY13264" fmla="*/ 1580285 h 2984464"/>
              <a:gd name="connsiteX13265" fmla="*/ 1549527 w 3916489"/>
              <a:gd name="connsiteY13265" fmla="*/ 1580190 h 2984464"/>
              <a:gd name="connsiteX13266" fmla="*/ 1548765 w 3916489"/>
              <a:gd name="connsiteY13266" fmla="*/ 1580759 h 2984464"/>
              <a:gd name="connsiteX13267" fmla="*/ 1548098 w 3916489"/>
              <a:gd name="connsiteY13267" fmla="*/ 1581519 h 2984464"/>
              <a:gd name="connsiteX13268" fmla="*/ 1545622 w 3916489"/>
              <a:gd name="connsiteY13268" fmla="*/ 1585699 h 2984464"/>
              <a:gd name="connsiteX13269" fmla="*/ 1544288 w 3916489"/>
              <a:gd name="connsiteY13269" fmla="*/ 1586744 h 2984464"/>
              <a:gd name="connsiteX13270" fmla="*/ 1542383 w 3916489"/>
              <a:gd name="connsiteY13270" fmla="*/ 1586839 h 2984464"/>
              <a:gd name="connsiteX13271" fmla="*/ 1543812 w 3916489"/>
              <a:gd name="connsiteY13271" fmla="*/ 1585794 h 2984464"/>
              <a:gd name="connsiteX13272" fmla="*/ 1545050 w 3916489"/>
              <a:gd name="connsiteY13272" fmla="*/ 1584274 h 2984464"/>
              <a:gd name="connsiteX13273" fmla="*/ 1547051 w 3916489"/>
              <a:gd name="connsiteY13273" fmla="*/ 1581044 h 2984464"/>
              <a:gd name="connsiteX13274" fmla="*/ 1548098 w 3916489"/>
              <a:gd name="connsiteY13274" fmla="*/ 1580095 h 2984464"/>
              <a:gd name="connsiteX13275" fmla="*/ 1550956 w 3916489"/>
              <a:gd name="connsiteY13275" fmla="*/ 1578290 h 2984464"/>
              <a:gd name="connsiteX13276" fmla="*/ 1546669 w 3916489"/>
              <a:gd name="connsiteY13276" fmla="*/ 1578670 h 2984464"/>
              <a:gd name="connsiteX13277" fmla="*/ 1545431 w 3916489"/>
              <a:gd name="connsiteY13277" fmla="*/ 1578290 h 2984464"/>
              <a:gd name="connsiteX13278" fmla="*/ 1544669 w 3916489"/>
              <a:gd name="connsiteY13278" fmla="*/ 1577340 h 2984464"/>
              <a:gd name="connsiteX13279" fmla="*/ 1543145 w 3916489"/>
              <a:gd name="connsiteY13279" fmla="*/ 1574775 h 2984464"/>
              <a:gd name="connsiteX13280" fmla="*/ 1542288 w 3916489"/>
              <a:gd name="connsiteY13280" fmla="*/ 1574300 h 2984464"/>
              <a:gd name="connsiteX13281" fmla="*/ 1537144 w 3916489"/>
              <a:gd name="connsiteY13281" fmla="*/ 1573635 h 2984464"/>
              <a:gd name="connsiteX13282" fmla="*/ 1534573 w 3916489"/>
              <a:gd name="connsiteY13282" fmla="*/ 1572401 h 2984464"/>
              <a:gd name="connsiteX13283" fmla="*/ 1534097 w 3916489"/>
              <a:gd name="connsiteY13283" fmla="*/ 1570216 h 2984464"/>
              <a:gd name="connsiteX13284" fmla="*/ 1533335 w 3916489"/>
              <a:gd name="connsiteY13284" fmla="*/ 1568981 h 2984464"/>
              <a:gd name="connsiteX13285" fmla="*/ 1533335 w 3916489"/>
              <a:gd name="connsiteY13285" fmla="*/ 1567556 h 2984464"/>
              <a:gd name="connsiteX13286" fmla="*/ 1533811 w 3916489"/>
              <a:gd name="connsiteY13286" fmla="*/ 1566132 h 2984464"/>
              <a:gd name="connsiteX13287" fmla="*/ 1534573 w 3916489"/>
              <a:gd name="connsiteY13287" fmla="*/ 1565087 h 2984464"/>
              <a:gd name="connsiteX13288" fmla="*/ 1533335 w 3916489"/>
              <a:gd name="connsiteY13288" fmla="*/ 1563472 h 2984464"/>
              <a:gd name="connsiteX13289" fmla="*/ 1532001 w 3916489"/>
              <a:gd name="connsiteY13289" fmla="*/ 1563282 h 2984464"/>
              <a:gd name="connsiteX13290" fmla="*/ 1529048 w 3916489"/>
              <a:gd name="connsiteY13290" fmla="*/ 1564042 h 2984464"/>
              <a:gd name="connsiteX13291" fmla="*/ 1522952 w 3916489"/>
              <a:gd name="connsiteY13291" fmla="*/ 1562997 h 2984464"/>
              <a:gd name="connsiteX13292" fmla="*/ 1520476 w 3916489"/>
              <a:gd name="connsiteY13292" fmla="*/ 1563377 h 2984464"/>
              <a:gd name="connsiteX13293" fmla="*/ 1517714 w 3916489"/>
              <a:gd name="connsiteY13293" fmla="*/ 1564612 h 2984464"/>
              <a:gd name="connsiteX13294" fmla="*/ 1515142 w 3916489"/>
              <a:gd name="connsiteY13294" fmla="*/ 1566702 h 2984464"/>
              <a:gd name="connsiteX13295" fmla="*/ 1511618 w 3916489"/>
              <a:gd name="connsiteY13295" fmla="*/ 1572306 h 2984464"/>
              <a:gd name="connsiteX13296" fmla="*/ 1505522 w 3916489"/>
              <a:gd name="connsiteY13296" fmla="*/ 1578195 h 2984464"/>
              <a:gd name="connsiteX13297" fmla="*/ 1503998 w 3916489"/>
              <a:gd name="connsiteY13297" fmla="*/ 1580570 h 2984464"/>
              <a:gd name="connsiteX13298" fmla="*/ 1502759 w 3916489"/>
              <a:gd name="connsiteY13298" fmla="*/ 1583134 h 2984464"/>
              <a:gd name="connsiteX13299" fmla="*/ 1501331 w 3916489"/>
              <a:gd name="connsiteY13299" fmla="*/ 1587313 h 2984464"/>
              <a:gd name="connsiteX13300" fmla="*/ 1500664 w 3916489"/>
              <a:gd name="connsiteY13300" fmla="*/ 1588738 h 2984464"/>
              <a:gd name="connsiteX13301" fmla="*/ 1493615 w 3916489"/>
              <a:gd name="connsiteY13301" fmla="*/ 1597952 h 2984464"/>
              <a:gd name="connsiteX13302" fmla="*/ 1483614 w 3916489"/>
              <a:gd name="connsiteY13302" fmla="*/ 1616094 h 2984464"/>
              <a:gd name="connsiteX13303" fmla="*/ 1480376 w 3916489"/>
              <a:gd name="connsiteY13303" fmla="*/ 1618184 h 2984464"/>
              <a:gd name="connsiteX13304" fmla="*/ 1478566 w 3916489"/>
              <a:gd name="connsiteY13304" fmla="*/ 1620464 h 2984464"/>
              <a:gd name="connsiteX13305" fmla="*/ 1476947 w 3916489"/>
              <a:gd name="connsiteY13305" fmla="*/ 1623028 h 2984464"/>
              <a:gd name="connsiteX13306" fmla="*/ 1475994 w 3916489"/>
              <a:gd name="connsiteY13306" fmla="*/ 1625023 h 2984464"/>
              <a:gd name="connsiteX13307" fmla="*/ 1475803 w 3916489"/>
              <a:gd name="connsiteY13307" fmla="*/ 1626448 h 2984464"/>
              <a:gd name="connsiteX13308" fmla="*/ 1475708 w 3916489"/>
              <a:gd name="connsiteY13308" fmla="*/ 1628158 h 2984464"/>
              <a:gd name="connsiteX13309" fmla="*/ 1475518 w 3916489"/>
              <a:gd name="connsiteY13309" fmla="*/ 1629582 h 2984464"/>
              <a:gd name="connsiteX13310" fmla="*/ 1474375 w 3916489"/>
              <a:gd name="connsiteY13310" fmla="*/ 1630817 h 2984464"/>
              <a:gd name="connsiteX13311" fmla="*/ 1472375 w 3916489"/>
              <a:gd name="connsiteY13311" fmla="*/ 1638226 h 2984464"/>
              <a:gd name="connsiteX13312" fmla="*/ 1472470 w 3916489"/>
              <a:gd name="connsiteY13312" fmla="*/ 1641171 h 2984464"/>
              <a:gd name="connsiteX13313" fmla="*/ 1473041 w 3916489"/>
              <a:gd name="connsiteY13313" fmla="*/ 1644210 h 2984464"/>
              <a:gd name="connsiteX13314" fmla="*/ 1473803 w 3916489"/>
              <a:gd name="connsiteY13314" fmla="*/ 1646965 h 2984464"/>
              <a:gd name="connsiteX13315" fmla="*/ 1475803 w 3916489"/>
              <a:gd name="connsiteY13315" fmla="*/ 1652379 h 2984464"/>
              <a:gd name="connsiteX13316" fmla="*/ 1477232 w 3916489"/>
              <a:gd name="connsiteY13316" fmla="*/ 1654849 h 2984464"/>
              <a:gd name="connsiteX13317" fmla="*/ 1480280 w 3916489"/>
              <a:gd name="connsiteY13317" fmla="*/ 1657033 h 2984464"/>
              <a:gd name="connsiteX13318" fmla="*/ 1482566 w 3916489"/>
              <a:gd name="connsiteY13318" fmla="*/ 1661498 h 2984464"/>
              <a:gd name="connsiteX13319" fmla="*/ 1484090 w 3916489"/>
              <a:gd name="connsiteY13319" fmla="*/ 1661783 h 2984464"/>
              <a:gd name="connsiteX13320" fmla="*/ 1482661 w 3916489"/>
              <a:gd name="connsiteY13320" fmla="*/ 1663302 h 2984464"/>
              <a:gd name="connsiteX13321" fmla="*/ 1474660 w 3916489"/>
              <a:gd name="connsiteY13321" fmla="*/ 1663682 h 2984464"/>
              <a:gd name="connsiteX13322" fmla="*/ 1473518 w 3916489"/>
              <a:gd name="connsiteY13322" fmla="*/ 1664062 h 2984464"/>
              <a:gd name="connsiteX13323" fmla="*/ 1470946 w 3916489"/>
              <a:gd name="connsiteY13323" fmla="*/ 1666627 h 2984464"/>
              <a:gd name="connsiteX13324" fmla="*/ 1469993 w 3916489"/>
              <a:gd name="connsiteY13324" fmla="*/ 1666817 h 2984464"/>
              <a:gd name="connsiteX13325" fmla="*/ 1467612 w 3916489"/>
              <a:gd name="connsiteY13325" fmla="*/ 1665582 h 2984464"/>
              <a:gd name="connsiteX13326" fmla="*/ 1466183 w 3916489"/>
              <a:gd name="connsiteY13326" fmla="*/ 1665487 h 2984464"/>
              <a:gd name="connsiteX13327" fmla="*/ 1461992 w 3916489"/>
              <a:gd name="connsiteY13327" fmla="*/ 1666722 h 2984464"/>
              <a:gd name="connsiteX13328" fmla="*/ 1457611 w 3916489"/>
              <a:gd name="connsiteY13328" fmla="*/ 1665677 h 2984464"/>
              <a:gd name="connsiteX13329" fmla="*/ 1448943 w 3916489"/>
              <a:gd name="connsiteY13329" fmla="*/ 1667672 h 2984464"/>
              <a:gd name="connsiteX13330" fmla="*/ 1450467 w 3916489"/>
              <a:gd name="connsiteY13330" fmla="*/ 1672231 h 2984464"/>
              <a:gd name="connsiteX13331" fmla="*/ 1452943 w 3916489"/>
              <a:gd name="connsiteY13331" fmla="*/ 1676695 h 2984464"/>
              <a:gd name="connsiteX13332" fmla="*/ 1455706 w 3916489"/>
              <a:gd name="connsiteY13332" fmla="*/ 1680115 h 2984464"/>
              <a:gd name="connsiteX13333" fmla="*/ 1458277 w 3916489"/>
              <a:gd name="connsiteY13333" fmla="*/ 1681445 h 2984464"/>
              <a:gd name="connsiteX13334" fmla="*/ 1458754 w 3916489"/>
              <a:gd name="connsiteY13334" fmla="*/ 1681825 h 2984464"/>
              <a:gd name="connsiteX13335" fmla="*/ 1460183 w 3916489"/>
              <a:gd name="connsiteY13335" fmla="*/ 1683724 h 2984464"/>
              <a:gd name="connsiteX13336" fmla="*/ 1461040 w 3916489"/>
              <a:gd name="connsiteY13336" fmla="*/ 1684389 h 2984464"/>
              <a:gd name="connsiteX13337" fmla="*/ 1461992 w 3916489"/>
              <a:gd name="connsiteY13337" fmla="*/ 1684484 h 2984464"/>
              <a:gd name="connsiteX13338" fmla="*/ 1463897 w 3916489"/>
              <a:gd name="connsiteY13338" fmla="*/ 1684295 h 2984464"/>
              <a:gd name="connsiteX13339" fmla="*/ 1464850 w 3916489"/>
              <a:gd name="connsiteY13339" fmla="*/ 1684389 h 2984464"/>
              <a:gd name="connsiteX13340" fmla="*/ 1465517 w 3916489"/>
              <a:gd name="connsiteY13340" fmla="*/ 1684864 h 2984464"/>
              <a:gd name="connsiteX13341" fmla="*/ 1466755 w 3916489"/>
              <a:gd name="connsiteY13341" fmla="*/ 1686099 h 2984464"/>
              <a:gd name="connsiteX13342" fmla="*/ 1467707 w 3916489"/>
              <a:gd name="connsiteY13342" fmla="*/ 1686384 h 2984464"/>
              <a:gd name="connsiteX13343" fmla="*/ 1471041 w 3916489"/>
              <a:gd name="connsiteY13343" fmla="*/ 1685624 h 2984464"/>
              <a:gd name="connsiteX13344" fmla="*/ 1471898 w 3916489"/>
              <a:gd name="connsiteY13344" fmla="*/ 1686384 h 2984464"/>
              <a:gd name="connsiteX13345" fmla="*/ 1470851 w 3916489"/>
              <a:gd name="connsiteY13345" fmla="*/ 1687334 h 2984464"/>
              <a:gd name="connsiteX13346" fmla="*/ 1454658 w 3916489"/>
              <a:gd name="connsiteY13346" fmla="*/ 1691228 h 2984464"/>
              <a:gd name="connsiteX13347" fmla="*/ 1452943 w 3916489"/>
              <a:gd name="connsiteY13347" fmla="*/ 1692748 h 2984464"/>
              <a:gd name="connsiteX13348" fmla="*/ 1452182 w 3916489"/>
              <a:gd name="connsiteY13348" fmla="*/ 1693318 h 2984464"/>
              <a:gd name="connsiteX13349" fmla="*/ 1448086 w 3916489"/>
              <a:gd name="connsiteY13349" fmla="*/ 1694173 h 2984464"/>
              <a:gd name="connsiteX13350" fmla="*/ 1447228 w 3916489"/>
              <a:gd name="connsiteY13350" fmla="*/ 1693603 h 2984464"/>
              <a:gd name="connsiteX13351" fmla="*/ 1445990 w 3916489"/>
              <a:gd name="connsiteY13351" fmla="*/ 1691703 h 2984464"/>
              <a:gd name="connsiteX13352" fmla="*/ 1445514 w 3916489"/>
              <a:gd name="connsiteY13352" fmla="*/ 1691323 h 2984464"/>
              <a:gd name="connsiteX13353" fmla="*/ 1445419 w 3916489"/>
              <a:gd name="connsiteY13353" fmla="*/ 1689993 h 2984464"/>
              <a:gd name="connsiteX13354" fmla="*/ 1446181 w 3916489"/>
              <a:gd name="connsiteY13354" fmla="*/ 1681445 h 2984464"/>
              <a:gd name="connsiteX13355" fmla="*/ 1445038 w 3916489"/>
              <a:gd name="connsiteY13355" fmla="*/ 1683154 h 2984464"/>
              <a:gd name="connsiteX13356" fmla="*/ 1444276 w 3916489"/>
              <a:gd name="connsiteY13356" fmla="*/ 1685909 h 2984464"/>
              <a:gd name="connsiteX13357" fmla="*/ 1443704 w 3916489"/>
              <a:gd name="connsiteY13357" fmla="*/ 1688949 h 2984464"/>
              <a:gd name="connsiteX13358" fmla="*/ 1443418 w 3916489"/>
              <a:gd name="connsiteY13358" fmla="*/ 1691323 h 2984464"/>
              <a:gd name="connsiteX13359" fmla="*/ 1443418 w 3916489"/>
              <a:gd name="connsiteY13359" fmla="*/ 1697213 h 2984464"/>
              <a:gd name="connsiteX13360" fmla="*/ 1443133 w 3916489"/>
              <a:gd name="connsiteY13360" fmla="*/ 1698162 h 2984464"/>
              <a:gd name="connsiteX13361" fmla="*/ 1442752 w 3916489"/>
              <a:gd name="connsiteY13361" fmla="*/ 1699112 h 2984464"/>
              <a:gd name="connsiteX13362" fmla="*/ 1442466 w 3916489"/>
              <a:gd name="connsiteY13362" fmla="*/ 1700252 h 2984464"/>
              <a:gd name="connsiteX13363" fmla="*/ 1442752 w 3916489"/>
              <a:gd name="connsiteY13363" fmla="*/ 1701487 h 2984464"/>
              <a:gd name="connsiteX13364" fmla="*/ 1446657 w 3916489"/>
              <a:gd name="connsiteY13364" fmla="*/ 1711365 h 2984464"/>
              <a:gd name="connsiteX13365" fmla="*/ 1448848 w 3916489"/>
              <a:gd name="connsiteY13365" fmla="*/ 1713835 h 2984464"/>
              <a:gd name="connsiteX13366" fmla="*/ 1452372 w 3916489"/>
              <a:gd name="connsiteY13366" fmla="*/ 1712790 h 2984464"/>
              <a:gd name="connsiteX13367" fmla="*/ 1451610 w 3916489"/>
              <a:gd name="connsiteY13367" fmla="*/ 1712125 h 2984464"/>
              <a:gd name="connsiteX13368" fmla="*/ 1449991 w 3916489"/>
              <a:gd name="connsiteY13368" fmla="*/ 1711556 h 2984464"/>
              <a:gd name="connsiteX13369" fmla="*/ 1449515 w 3916489"/>
              <a:gd name="connsiteY13369" fmla="*/ 1710891 h 2984464"/>
              <a:gd name="connsiteX13370" fmla="*/ 1450181 w 3916489"/>
              <a:gd name="connsiteY13370" fmla="*/ 1709086 h 2984464"/>
              <a:gd name="connsiteX13371" fmla="*/ 1452658 w 3916489"/>
              <a:gd name="connsiteY13371" fmla="*/ 1707471 h 2984464"/>
              <a:gd name="connsiteX13372" fmla="*/ 1461326 w 3916489"/>
              <a:gd name="connsiteY13372" fmla="*/ 1704811 h 2984464"/>
              <a:gd name="connsiteX13373" fmla="*/ 1462659 w 3916489"/>
              <a:gd name="connsiteY13373" fmla="*/ 1704906 h 2984464"/>
              <a:gd name="connsiteX13374" fmla="*/ 1463611 w 3916489"/>
              <a:gd name="connsiteY13374" fmla="*/ 1705476 h 2984464"/>
              <a:gd name="connsiteX13375" fmla="*/ 1465135 w 3916489"/>
              <a:gd name="connsiteY13375" fmla="*/ 1707186 h 2984464"/>
              <a:gd name="connsiteX13376" fmla="*/ 1465993 w 3916489"/>
              <a:gd name="connsiteY13376" fmla="*/ 1707851 h 2984464"/>
              <a:gd name="connsiteX13377" fmla="*/ 1469612 w 3916489"/>
              <a:gd name="connsiteY13377" fmla="*/ 1709561 h 2984464"/>
              <a:gd name="connsiteX13378" fmla="*/ 1471327 w 3916489"/>
              <a:gd name="connsiteY13378" fmla="*/ 1711271 h 2984464"/>
              <a:gd name="connsiteX13379" fmla="*/ 1471993 w 3916489"/>
              <a:gd name="connsiteY13379" fmla="*/ 1714215 h 2984464"/>
              <a:gd name="connsiteX13380" fmla="*/ 1471993 w 3916489"/>
              <a:gd name="connsiteY13380" fmla="*/ 1715640 h 2984464"/>
              <a:gd name="connsiteX13381" fmla="*/ 1471898 w 3916489"/>
              <a:gd name="connsiteY13381" fmla="*/ 1716970 h 2984464"/>
              <a:gd name="connsiteX13382" fmla="*/ 1471613 w 3916489"/>
              <a:gd name="connsiteY13382" fmla="*/ 1718204 h 2984464"/>
              <a:gd name="connsiteX13383" fmla="*/ 1471041 w 3916489"/>
              <a:gd name="connsiteY13383" fmla="*/ 1719439 h 2984464"/>
              <a:gd name="connsiteX13384" fmla="*/ 1470374 w 3916489"/>
              <a:gd name="connsiteY13384" fmla="*/ 1720199 h 2984464"/>
              <a:gd name="connsiteX13385" fmla="*/ 1469517 w 3916489"/>
              <a:gd name="connsiteY13385" fmla="*/ 1720674 h 2984464"/>
              <a:gd name="connsiteX13386" fmla="*/ 1467326 w 3916489"/>
              <a:gd name="connsiteY13386" fmla="*/ 1721434 h 2984464"/>
              <a:gd name="connsiteX13387" fmla="*/ 1463516 w 3916489"/>
              <a:gd name="connsiteY13387" fmla="*/ 1723619 h 2984464"/>
              <a:gd name="connsiteX13388" fmla="*/ 1461611 w 3916489"/>
              <a:gd name="connsiteY13388" fmla="*/ 1725613 h 2984464"/>
              <a:gd name="connsiteX13389" fmla="*/ 1461421 w 3916489"/>
              <a:gd name="connsiteY13389" fmla="*/ 1727798 h 2984464"/>
              <a:gd name="connsiteX13390" fmla="*/ 1464469 w 3916489"/>
              <a:gd name="connsiteY13390" fmla="*/ 1736727 h 2984464"/>
              <a:gd name="connsiteX13391" fmla="*/ 1465898 w 3916489"/>
              <a:gd name="connsiteY13391" fmla="*/ 1738912 h 2984464"/>
              <a:gd name="connsiteX13392" fmla="*/ 1467707 w 3916489"/>
              <a:gd name="connsiteY13392" fmla="*/ 1740051 h 2984464"/>
              <a:gd name="connsiteX13393" fmla="*/ 1476566 w 3916489"/>
              <a:gd name="connsiteY13393" fmla="*/ 1741381 h 2984464"/>
              <a:gd name="connsiteX13394" fmla="*/ 1480566 w 3916489"/>
              <a:gd name="connsiteY13394" fmla="*/ 1743471 h 2984464"/>
              <a:gd name="connsiteX13395" fmla="*/ 1482661 w 3916489"/>
              <a:gd name="connsiteY13395" fmla="*/ 1743661 h 2984464"/>
              <a:gd name="connsiteX13396" fmla="*/ 1481709 w 3916489"/>
              <a:gd name="connsiteY13396" fmla="*/ 1744611 h 2984464"/>
              <a:gd name="connsiteX13397" fmla="*/ 1481423 w 3916489"/>
              <a:gd name="connsiteY13397" fmla="*/ 1745845 h 2984464"/>
              <a:gd name="connsiteX13398" fmla="*/ 1481709 w 3916489"/>
              <a:gd name="connsiteY13398" fmla="*/ 1747175 h 2984464"/>
              <a:gd name="connsiteX13399" fmla="*/ 1482661 w 3916489"/>
              <a:gd name="connsiteY13399" fmla="*/ 1748505 h 2984464"/>
              <a:gd name="connsiteX13400" fmla="*/ 1481138 w 3916489"/>
              <a:gd name="connsiteY13400" fmla="*/ 1748410 h 2984464"/>
              <a:gd name="connsiteX13401" fmla="*/ 1480471 w 3916489"/>
              <a:gd name="connsiteY13401" fmla="*/ 1749075 h 2984464"/>
              <a:gd name="connsiteX13402" fmla="*/ 1480376 w 3916489"/>
              <a:gd name="connsiteY13402" fmla="*/ 1750595 h 2984464"/>
              <a:gd name="connsiteX13403" fmla="*/ 1480376 w 3916489"/>
              <a:gd name="connsiteY13403" fmla="*/ 1752969 h 2984464"/>
              <a:gd name="connsiteX13404" fmla="*/ 1480566 w 3916489"/>
              <a:gd name="connsiteY13404" fmla="*/ 1754014 h 2984464"/>
              <a:gd name="connsiteX13405" fmla="*/ 1481042 w 3916489"/>
              <a:gd name="connsiteY13405" fmla="*/ 1754774 h 2984464"/>
              <a:gd name="connsiteX13406" fmla="*/ 1481518 w 3916489"/>
              <a:gd name="connsiteY13406" fmla="*/ 1755344 h 2984464"/>
              <a:gd name="connsiteX13407" fmla="*/ 1481804 w 3916489"/>
              <a:gd name="connsiteY13407" fmla="*/ 1755914 h 2984464"/>
              <a:gd name="connsiteX13408" fmla="*/ 1481614 w 3916489"/>
              <a:gd name="connsiteY13408" fmla="*/ 1756769 h 2984464"/>
              <a:gd name="connsiteX13409" fmla="*/ 1481328 w 3916489"/>
              <a:gd name="connsiteY13409" fmla="*/ 1757244 h 2984464"/>
              <a:gd name="connsiteX13410" fmla="*/ 1481042 w 3916489"/>
              <a:gd name="connsiteY13410" fmla="*/ 1757339 h 2984464"/>
              <a:gd name="connsiteX13411" fmla="*/ 1480852 w 3916489"/>
              <a:gd name="connsiteY13411" fmla="*/ 1757244 h 2984464"/>
              <a:gd name="connsiteX13412" fmla="*/ 1481138 w 3916489"/>
              <a:gd name="connsiteY13412" fmla="*/ 1760853 h 2984464"/>
              <a:gd name="connsiteX13413" fmla="*/ 1481804 w 3916489"/>
              <a:gd name="connsiteY13413" fmla="*/ 1763988 h 2984464"/>
              <a:gd name="connsiteX13414" fmla="*/ 1482947 w 3916489"/>
              <a:gd name="connsiteY13414" fmla="*/ 1766647 h 2984464"/>
              <a:gd name="connsiteX13415" fmla="*/ 1484471 w 3916489"/>
              <a:gd name="connsiteY13415" fmla="*/ 1768927 h 2984464"/>
              <a:gd name="connsiteX13416" fmla="*/ 1486852 w 3916489"/>
              <a:gd name="connsiteY13416" fmla="*/ 1771017 h 2984464"/>
              <a:gd name="connsiteX13417" fmla="*/ 1489234 w 3916489"/>
              <a:gd name="connsiteY13417" fmla="*/ 1771967 h 2984464"/>
              <a:gd name="connsiteX13418" fmla="*/ 1494377 w 3916489"/>
              <a:gd name="connsiteY13418" fmla="*/ 1772727 h 2984464"/>
              <a:gd name="connsiteX13419" fmla="*/ 1497140 w 3916489"/>
              <a:gd name="connsiteY13419" fmla="*/ 1773866 h 2984464"/>
              <a:gd name="connsiteX13420" fmla="*/ 1498759 w 3916489"/>
              <a:gd name="connsiteY13420" fmla="*/ 1774151 h 2984464"/>
              <a:gd name="connsiteX13421" fmla="*/ 1499521 w 3916489"/>
              <a:gd name="connsiteY13421" fmla="*/ 1773297 h 2984464"/>
              <a:gd name="connsiteX13422" fmla="*/ 1499426 w 3916489"/>
              <a:gd name="connsiteY13422" fmla="*/ 1769022 h 2984464"/>
              <a:gd name="connsiteX13423" fmla="*/ 1499140 w 3916489"/>
              <a:gd name="connsiteY13423" fmla="*/ 1767122 h 2984464"/>
              <a:gd name="connsiteX13424" fmla="*/ 1498568 w 3916489"/>
              <a:gd name="connsiteY13424" fmla="*/ 1766077 h 2984464"/>
              <a:gd name="connsiteX13425" fmla="*/ 1500664 w 3916489"/>
              <a:gd name="connsiteY13425" fmla="*/ 1762183 h 2984464"/>
              <a:gd name="connsiteX13426" fmla="*/ 1499044 w 3916489"/>
              <a:gd name="connsiteY13426" fmla="*/ 1759428 h 2984464"/>
              <a:gd name="connsiteX13427" fmla="*/ 1497044 w 3916489"/>
              <a:gd name="connsiteY13427" fmla="*/ 1756674 h 2984464"/>
              <a:gd name="connsiteX13428" fmla="*/ 1497711 w 3916489"/>
              <a:gd name="connsiteY13428" fmla="*/ 1752589 h 2984464"/>
              <a:gd name="connsiteX13429" fmla="*/ 1500092 w 3916489"/>
              <a:gd name="connsiteY13429" fmla="*/ 1749645 h 2984464"/>
              <a:gd name="connsiteX13430" fmla="*/ 1502950 w 3916489"/>
              <a:gd name="connsiteY13430" fmla="*/ 1747460 h 2984464"/>
              <a:gd name="connsiteX13431" fmla="*/ 1505998 w 3916489"/>
              <a:gd name="connsiteY13431" fmla="*/ 1746225 h 2984464"/>
              <a:gd name="connsiteX13432" fmla="*/ 1508855 w 3916489"/>
              <a:gd name="connsiteY13432" fmla="*/ 1745750 h 2984464"/>
              <a:gd name="connsiteX13433" fmla="*/ 1508284 w 3916489"/>
              <a:gd name="connsiteY13433" fmla="*/ 1743661 h 2984464"/>
              <a:gd name="connsiteX13434" fmla="*/ 1508474 w 3916489"/>
              <a:gd name="connsiteY13434" fmla="*/ 1742046 h 2984464"/>
              <a:gd name="connsiteX13435" fmla="*/ 1508760 w 3916489"/>
              <a:gd name="connsiteY13435" fmla="*/ 1740716 h 2984464"/>
              <a:gd name="connsiteX13436" fmla="*/ 1508665 w 3916489"/>
              <a:gd name="connsiteY13436" fmla="*/ 1739481 h 2984464"/>
              <a:gd name="connsiteX13437" fmla="*/ 1507712 w 3916489"/>
              <a:gd name="connsiteY13437" fmla="*/ 1739006 h 2984464"/>
              <a:gd name="connsiteX13438" fmla="*/ 1506379 w 3916489"/>
              <a:gd name="connsiteY13438" fmla="*/ 1739386 h 2984464"/>
              <a:gd name="connsiteX13439" fmla="*/ 1505141 w 3916489"/>
              <a:gd name="connsiteY13439" fmla="*/ 1739197 h 2984464"/>
              <a:gd name="connsiteX13440" fmla="*/ 1504188 w 3916489"/>
              <a:gd name="connsiteY13440" fmla="*/ 1737012 h 2984464"/>
              <a:gd name="connsiteX13441" fmla="*/ 1505141 w 3916489"/>
              <a:gd name="connsiteY13441" fmla="*/ 1736442 h 2984464"/>
              <a:gd name="connsiteX13442" fmla="*/ 1505807 w 3916489"/>
              <a:gd name="connsiteY13442" fmla="*/ 1735397 h 2984464"/>
              <a:gd name="connsiteX13443" fmla="*/ 1506379 w 3916489"/>
              <a:gd name="connsiteY13443" fmla="*/ 1734257 h 2984464"/>
              <a:gd name="connsiteX13444" fmla="*/ 1507046 w 3916489"/>
              <a:gd name="connsiteY13444" fmla="*/ 1733117 h 2984464"/>
              <a:gd name="connsiteX13445" fmla="*/ 1508093 w 3916489"/>
              <a:gd name="connsiteY13445" fmla="*/ 1732262 h 2984464"/>
              <a:gd name="connsiteX13446" fmla="*/ 1510284 w 3916489"/>
              <a:gd name="connsiteY13446" fmla="*/ 1731028 h 2984464"/>
              <a:gd name="connsiteX13447" fmla="*/ 1511332 w 3916489"/>
              <a:gd name="connsiteY13447" fmla="*/ 1730078 h 2984464"/>
              <a:gd name="connsiteX13448" fmla="*/ 1511046 w 3916489"/>
              <a:gd name="connsiteY13448" fmla="*/ 1729128 h 2984464"/>
              <a:gd name="connsiteX13449" fmla="*/ 1510379 w 3916489"/>
              <a:gd name="connsiteY13449" fmla="*/ 1726183 h 2984464"/>
              <a:gd name="connsiteX13450" fmla="*/ 1511618 w 3916489"/>
              <a:gd name="connsiteY13450" fmla="*/ 1725328 h 2984464"/>
              <a:gd name="connsiteX13451" fmla="*/ 1513808 w 3916489"/>
              <a:gd name="connsiteY13451" fmla="*/ 1722859 h 2984464"/>
              <a:gd name="connsiteX13452" fmla="*/ 1515237 w 3916489"/>
              <a:gd name="connsiteY13452" fmla="*/ 1722384 h 2984464"/>
              <a:gd name="connsiteX13453" fmla="*/ 1515904 w 3916489"/>
              <a:gd name="connsiteY13453" fmla="*/ 1722669 h 2984464"/>
              <a:gd name="connsiteX13454" fmla="*/ 1516666 w 3916489"/>
              <a:gd name="connsiteY13454" fmla="*/ 1723239 h 2984464"/>
              <a:gd name="connsiteX13455" fmla="*/ 1517428 w 3916489"/>
              <a:gd name="connsiteY13455" fmla="*/ 1723619 h 2984464"/>
              <a:gd name="connsiteX13456" fmla="*/ 1518190 w 3916489"/>
              <a:gd name="connsiteY13456" fmla="*/ 1723334 h 2984464"/>
              <a:gd name="connsiteX13457" fmla="*/ 1518857 w 3916489"/>
              <a:gd name="connsiteY13457" fmla="*/ 1722384 h 2984464"/>
              <a:gd name="connsiteX13458" fmla="*/ 1518857 w 3916489"/>
              <a:gd name="connsiteY13458" fmla="*/ 1721814 h 2984464"/>
              <a:gd name="connsiteX13459" fmla="*/ 1518666 w 3916489"/>
              <a:gd name="connsiteY13459" fmla="*/ 1721244 h 2984464"/>
              <a:gd name="connsiteX13460" fmla="*/ 1518571 w 3916489"/>
              <a:gd name="connsiteY13460" fmla="*/ 1719059 h 2984464"/>
              <a:gd name="connsiteX13461" fmla="*/ 1518380 w 3916489"/>
              <a:gd name="connsiteY13461" fmla="*/ 1717825 h 2984464"/>
              <a:gd name="connsiteX13462" fmla="*/ 1518476 w 3916489"/>
              <a:gd name="connsiteY13462" fmla="*/ 1716780 h 2984464"/>
              <a:gd name="connsiteX13463" fmla="*/ 1519428 w 3916489"/>
              <a:gd name="connsiteY13463" fmla="*/ 1716400 h 2984464"/>
              <a:gd name="connsiteX13464" fmla="*/ 1520095 w 3916489"/>
              <a:gd name="connsiteY13464" fmla="*/ 1716780 h 2984464"/>
              <a:gd name="connsiteX13465" fmla="*/ 1520857 w 3916489"/>
              <a:gd name="connsiteY13465" fmla="*/ 1717350 h 2984464"/>
              <a:gd name="connsiteX13466" fmla="*/ 1521619 w 3916489"/>
              <a:gd name="connsiteY13466" fmla="*/ 1717634 h 2984464"/>
              <a:gd name="connsiteX13467" fmla="*/ 1522285 w 3916489"/>
              <a:gd name="connsiteY13467" fmla="*/ 1716970 h 2984464"/>
              <a:gd name="connsiteX13468" fmla="*/ 1522857 w 3916489"/>
              <a:gd name="connsiteY13468" fmla="*/ 1715260 h 2984464"/>
              <a:gd name="connsiteX13469" fmla="*/ 1523143 w 3916489"/>
              <a:gd name="connsiteY13469" fmla="*/ 1714025 h 2984464"/>
              <a:gd name="connsiteX13470" fmla="*/ 1523619 w 3916489"/>
              <a:gd name="connsiteY13470" fmla="*/ 1712980 h 2984464"/>
              <a:gd name="connsiteX13471" fmla="*/ 1524857 w 3916489"/>
              <a:gd name="connsiteY13471" fmla="*/ 1711840 h 2984464"/>
              <a:gd name="connsiteX13472" fmla="*/ 1526477 w 3916489"/>
              <a:gd name="connsiteY13472" fmla="*/ 1711080 h 2984464"/>
              <a:gd name="connsiteX13473" fmla="*/ 1531334 w 3916489"/>
              <a:gd name="connsiteY13473" fmla="*/ 1710701 h 2984464"/>
              <a:gd name="connsiteX13474" fmla="*/ 1532573 w 3916489"/>
              <a:gd name="connsiteY13474" fmla="*/ 1709751 h 2984464"/>
              <a:gd name="connsiteX13475" fmla="*/ 1536478 w 3916489"/>
              <a:gd name="connsiteY13475" fmla="*/ 1703767 h 2984464"/>
              <a:gd name="connsiteX13476" fmla="*/ 1537716 w 3916489"/>
              <a:gd name="connsiteY13476" fmla="*/ 1700347 h 2984464"/>
              <a:gd name="connsiteX13477" fmla="*/ 1538764 w 3916489"/>
              <a:gd name="connsiteY13477" fmla="*/ 1698922 h 2984464"/>
              <a:gd name="connsiteX13478" fmla="*/ 1539526 w 3916489"/>
              <a:gd name="connsiteY13478" fmla="*/ 1698637 h 2984464"/>
              <a:gd name="connsiteX13479" fmla="*/ 1540288 w 3916489"/>
              <a:gd name="connsiteY13479" fmla="*/ 1698827 h 2984464"/>
              <a:gd name="connsiteX13480" fmla="*/ 1540955 w 3916489"/>
              <a:gd name="connsiteY13480" fmla="*/ 1698732 h 2984464"/>
              <a:gd name="connsiteX13481" fmla="*/ 1541621 w 3916489"/>
              <a:gd name="connsiteY13481" fmla="*/ 1697782 h 2984464"/>
              <a:gd name="connsiteX13482" fmla="*/ 1541621 w 3916489"/>
              <a:gd name="connsiteY13482" fmla="*/ 1696928 h 2984464"/>
              <a:gd name="connsiteX13483" fmla="*/ 1541240 w 3916489"/>
              <a:gd name="connsiteY13483" fmla="*/ 1696073 h 2984464"/>
              <a:gd name="connsiteX13484" fmla="*/ 1540669 w 3916489"/>
              <a:gd name="connsiteY13484" fmla="*/ 1695313 h 2984464"/>
              <a:gd name="connsiteX13485" fmla="*/ 1540288 w 3916489"/>
              <a:gd name="connsiteY13485" fmla="*/ 1694933 h 2984464"/>
              <a:gd name="connsiteX13486" fmla="*/ 1541907 w 3916489"/>
              <a:gd name="connsiteY13486" fmla="*/ 1695028 h 2984464"/>
              <a:gd name="connsiteX13487" fmla="*/ 1543145 w 3916489"/>
              <a:gd name="connsiteY13487" fmla="*/ 1695408 h 2984464"/>
              <a:gd name="connsiteX13488" fmla="*/ 1544193 w 3916489"/>
              <a:gd name="connsiteY13488" fmla="*/ 1696548 h 2984464"/>
              <a:gd name="connsiteX13489" fmla="*/ 1545431 w 3916489"/>
              <a:gd name="connsiteY13489" fmla="*/ 1698827 h 2984464"/>
              <a:gd name="connsiteX13490" fmla="*/ 1541240 w 3916489"/>
              <a:gd name="connsiteY13490" fmla="*/ 1700632 h 2984464"/>
              <a:gd name="connsiteX13491" fmla="*/ 1541907 w 3916489"/>
              <a:gd name="connsiteY13491" fmla="*/ 1703197 h 2984464"/>
              <a:gd name="connsiteX13492" fmla="*/ 1541621 w 3916489"/>
              <a:gd name="connsiteY13492" fmla="*/ 1705571 h 2984464"/>
              <a:gd name="connsiteX13493" fmla="*/ 1540574 w 3916489"/>
              <a:gd name="connsiteY13493" fmla="*/ 1707376 h 2984464"/>
              <a:gd name="connsiteX13494" fmla="*/ 1538954 w 3916489"/>
              <a:gd name="connsiteY13494" fmla="*/ 1708516 h 2984464"/>
              <a:gd name="connsiteX13495" fmla="*/ 1536859 w 3916489"/>
              <a:gd name="connsiteY13495" fmla="*/ 1709181 h 2984464"/>
              <a:gd name="connsiteX13496" fmla="*/ 1536097 w 3916489"/>
              <a:gd name="connsiteY13496" fmla="*/ 1709656 h 2984464"/>
              <a:gd name="connsiteX13497" fmla="*/ 1535335 w 3916489"/>
              <a:gd name="connsiteY13497" fmla="*/ 1710511 h 2984464"/>
              <a:gd name="connsiteX13498" fmla="*/ 1535240 w 3916489"/>
              <a:gd name="connsiteY13498" fmla="*/ 1711080 h 2984464"/>
              <a:gd name="connsiteX13499" fmla="*/ 1535430 w 3916489"/>
              <a:gd name="connsiteY13499" fmla="*/ 1712980 h 2984464"/>
              <a:gd name="connsiteX13500" fmla="*/ 1535335 w 3916489"/>
              <a:gd name="connsiteY13500" fmla="*/ 1713550 h 2984464"/>
              <a:gd name="connsiteX13501" fmla="*/ 1534954 w 3916489"/>
              <a:gd name="connsiteY13501" fmla="*/ 1713740 h 2984464"/>
              <a:gd name="connsiteX13502" fmla="*/ 1533430 w 3916489"/>
              <a:gd name="connsiteY13502" fmla="*/ 1713550 h 2984464"/>
              <a:gd name="connsiteX13503" fmla="*/ 1526667 w 3916489"/>
              <a:gd name="connsiteY13503" fmla="*/ 1714880 h 2984464"/>
              <a:gd name="connsiteX13504" fmla="*/ 1524476 w 3916489"/>
              <a:gd name="connsiteY13504" fmla="*/ 1716400 h 2984464"/>
              <a:gd name="connsiteX13505" fmla="*/ 1524286 w 3916489"/>
              <a:gd name="connsiteY13505" fmla="*/ 1716875 h 2984464"/>
              <a:gd name="connsiteX13506" fmla="*/ 1524191 w 3916489"/>
              <a:gd name="connsiteY13506" fmla="*/ 1717540 h 2984464"/>
              <a:gd name="connsiteX13507" fmla="*/ 1524095 w 3916489"/>
              <a:gd name="connsiteY13507" fmla="*/ 1718110 h 2984464"/>
              <a:gd name="connsiteX13508" fmla="*/ 1524000 w 3916489"/>
              <a:gd name="connsiteY13508" fmla="*/ 1718395 h 2984464"/>
              <a:gd name="connsiteX13509" fmla="*/ 1520476 w 3916489"/>
              <a:gd name="connsiteY13509" fmla="*/ 1720294 h 2984464"/>
              <a:gd name="connsiteX13510" fmla="*/ 1520190 w 3916489"/>
              <a:gd name="connsiteY13510" fmla="*/ 1720959 h 2984464"/>
              <a:gd name="connsiteX13511" fmla="*/ 1521143 w 3916489"/>
              <a:gd name="connsiteY13511" fmla="*/ 1722384 h 2984464"/>
              <a:gd name="connsiteX13512" fmla="*/ 1519238 w 3916489"/>
              <a:gd name="connsiteY13512" fmla="*/ 1724854 h 2984464"/>
              <a:gd name="connsiteX13513" fmla="*/ 1513618 w 3916489"/>
              <a:gd name="connsiteY13513" fmla="*/ 1724949 h 2984464"/>
              <a:gd name="connsiteX13514" fmla="*/ 1512380 w 3916489"/>
              <a:gd name="connsiteY13514" fmla="*/ 1728178 h 2984464"/>
              <a:gd name="connsiteX13515" fmla="*/ 1512760 w 3916489"/>
              <a:gd name="connsiteY13515" fmla="*/ 1730078 h 2984464"/>
              <a:gd name="connsiteX13516" fmla="*/ 1513427 w 3916489"/>
              <a:gd name="connsiteY13516" fmla="*/ 1731313 h 2984464"/>
              <a:gd name="connsiteX13517" fmla="*/ 1513713 w 3916489"/>
              <a:gd name="connsiteY13517" fmla="*/ 1732452 h 2984464"/>
              <a:gd name="connsiteX13518" fmla="*/ 1512760 w 3916489"/>
              <a:gd name="connsiteY13518" fmla="*/ 1733972 h 2984464"/>
              <a:gd name="connsiteX13519" fmla="*/ 1511999 w 3916489"/>
              <a:gd name="connsiteY13519" fmla="*/ 1734352 h 2984464"/>
              <a:gd name="connsiteX13520" fmla="*/ 1509046 w 3916489"/>
              <a:gd name="connsiteY13520" fmla="*/ 1734922 h 2984464"/>
              <a:gd name="connsiteX13521" fmla="*/ 1506665 w 3916489"/>
              <a:gd name="connsiteY13521" fmla="*/ 1736822 h 2984464"/>
              <a:gd name="connsiteX13522" fmla="*/ 1506665 w 3916489"/>
              <a:gd name="connsiteY13522" fmla="*/ 1737582 h 2984464"/>
              <a:gd name="connsiteX13523" fmla="*/ 1509427 w 3916489"/>
              <a:gd name="connsiteY13523" fmla="*/ 1737107 h 2984464"/>
              <a:gd name="connsiteX13524" fmla="*/ 1510189 w 3916489"/>
              <a:gd name="connsiteY13524" fmla="*/ 1737771 h 2984464"/>
              <a:gd name="connsiteX13525" fmla="*/ 1510475 w 3916489"/>
              <a:gd name="connsiteY13525" fmla="*/ 1740051 h 2984464"/>
              <a:gd name="connsiteX13526" fmla="*/ 1510475 w 3916489"/>
              <a:gd name="connsiteY13526" fmla="*/ 1742046 h 2984464"/>
              <a:gd name="connsiteX13527" fmla="*/ 1510284 w 3916489"/>
              <a:gd name="connsiteY13527" fmla="*/ 1744516 h 2984464"/>
              <a:gd name="connsiteX13528" fmla="*/ 1509903 w 3916489"/>
              <a:gd name="connsiteY13528" fmla="*/ 1746510 h 2984464"/>
              <a:gd name="connsiteX13529" fmla="*/ 1509046 w 3916489"/>
              <a:gd name="connsiteY13529" fmla="*/ 1747365 h 2984464"/>
              <a:gd name="connsiteX13530" fmla="*/ 1505902 w 3916489"/>
              <a:gd name="connsiteY13530" fmla="*/ 1747270 h 2984464"/>
              <a:gd name="connsiteX13531" fmla="*/ 1504474 w 3916489"/>
              <a:gd name="connsiteY13531" fmla="*/ 1747935 h 2984464"/>
              <a:gd name="connsiteX13532" fmla="*/ 1502188 w 3916489"/>
              <a:gd name="connsiteY13532" fmla="*/ 1751260 h 2984464"/>
              <a:gd name="connsiteX13533" fmla="*/ 1499711 w 3916489"/>
              <a:gd name="connsiteY13533" fmla="*/ 1753919 h 2984464"/>
              <a:gd name="connsiteX13534" fmla="*/ 1499235 w 3916489"/>
              <a:gd name="connsiteY13534" fmla="*/ 1755629 h 2984464"/>
              <a:gd name="connsiteX13535" fmla="*/ 1500854 w 3916489"/>
              <a:gd name="connsiteY13535" fmla="*/ 1756104 h 2984464"/>
              <a:gd name="connsiteX13536" fmla="*/ 1510093 w 3916489"/>
              <a:gd name="connsiteY13536" fmla="*/ 1762848 h 2984464"/>
              <a:gd name="connsiteX13537" fmla="*/ 1513808 w 3916489"/>
              <a:gd name="connsiteY13537" fmla="*/ 1761993 h 2984464"/>
              <a:gd name="connsiteX13538" fmla="*/ 1514666 w 3916489"/>
              <a:gd name="connsiteY13538" fmla="*/ 1761518 h 2984464"/>
              <a:gd name="connsiteX13539" fmla="*/ 1514666 w 3916489"/>
              <a:gd name="connsiteY13539" fmla="*/ 1760378 h 2984464"/>
              <a:gd name="connsiteX13540" fmla="*/ 1514380 w 3916489"/>
              <a:gd name="connsiteY13540" fmla="*/ 1759049 h 2984464"/>
              <a:gd name="connsiteX13541" fmla="*/ 1514285 w 3916489"/>
              <a:gd name="connsiteY13541" fmla="*/ 1758099 h 2984464"/>
              <a:gd name="connsiteX13542" fmla="*/ 1515237 w 3916489"/>
              <a:gd name="connsiteY13542" fmla="*/ 1755629 h 2984464"/>
              <a:gd name="connsiteX13543" fmla="*/ 1516285 w 3916489"/>
              <a:gd name="connsiteY13543" fmla="*/ 1754869 h 2984464"/>
              <a:gd name="connsiteX13544" fmla="*/ 1517523 w 3916489"/>
              <a:gd name="connsiteY13544" fmla="*/ 1754489 h 2984464"/>
              <a:gd name="connsiteX13545" fmla="*/ 1518857 w 3916489"/>
              <a:gd name="connsiteY13545" fmla="*/ 1753064 h 2984464"/>
              <a:gd name="connsiteX13546" fmla="*/ 1517428 w 3916489"/>
              <a:gd name="connsiteY13546" fmla="*/ 1752399 h 2984464"/>
              <a:gd name="connsiteX13547" fmla="*/ 1516285 w 3916489"/>
              <a:gd name="connsiteY13547" fmla="*/ 1751355 h 2984464"/>
              <a:gd name="connsiteX13548" fmla="*/ 1515427 w 3916489"/>
              <a:gd name="connsiteY13548" fmla="*/ 1749740 h 2984464"/>
              <a:gd name="connsiteX13549" fmla="*/ 1514666 w 3916489"/>
              <a:gd name="connsiteY13549" fmla="*/ 1747270 h 2984464"/>
              <a:gd name="connsiteX13550" fmla="*/ 1520285 w 3916489"/>
              <a:gd name="connsiteY13550" fmla="*/ 1753064 h 2984464"/>
              <a:gd name="connsiteX13551" fmla="*/ 1517714 w 3916489"/>
              <a:gd name="connsiteY13551" fmla="*/ 1755249 h 2984464"/>
              <a:gd name="connsiteX13552" fmla="*/ 1516571 w 3916489"/>
              <a:gd name="connsiteY13552" fmla="*/ 1756959 h 2984464"/>
              <a:gd name="connsiteX13553" fmla="*/ 1515618 w 3916489"/>
              <a:gd name="connsiteY13553" fmla="*/ 1761803 h 2984464"/>
              <a:gd name="connsiteX13554" fmla="*/ 1514475 w 3916489"/>
              <a:gd name="connsiteY13554" fmla="*/ 1762753 h 2984464"/>
              <a:gd name="connsiteX13555" fmla="*/ 1512951 w 3916489"/>
              <a:gd name="connsiteY13555" fmla="*/ 1763323 h 2984464"/>
              <a:gd name="connsiteX13556" fmla="*/ 1511427 w 3916489"/>
              <a:gd name="connsiteY13556" fmla="*/ 1764653 h 2984464"/>
              <a:gd name="connsiteX13557" fmla="*/ 1512475 w 3916489"/>
              <a:gd name="connsiteY13557" fmla="*/ 1766647 h 2984464"/>
              <a:gd name="connsiteX13558" fmla="*/ 1515618 w 3916489"/>
              <a:gd name="connsiteY13558" fmla="*/ 1768737 h 2984464"/>
              <a:gd name="connsiteX13559" fmla="*/ 1515618 w 3916489"/>
              <a:gd name="connsiteY13559" fmla="*/ 1770542 h 2984464"/>
              <a:gd name="connsiteX13560" fmla="*/ 1517047 w 3916489"/>
              <a:gd name="connsiteY13560" fmla="*/ 1772442 h 2984464"/>
              <a:gd name="connsiteX13561" fmla="*/ 1518666 w 3916489"/>
              <a:gd name="connsiteY13561" fmla="*/ 1773961 h 2984464"/>
              <a:gd name="connsiteX13562" fmla="*/ 1520476 w 3916489"/>
              <a:gd name="connsiteY13562" fmla="*/ 1775006 h 2984464"/>
              <a:gd name="connsiteX13563" fmla="*/ 1522190 w 3916489"/>
              <a:gd name="connsiteY13563" fmla="*/ 1775386 h 2984464"/>
              <a:gd name="connsiteX13564" fmla="*/ 1524191 w 3916489"/>
              <a:gd name="connsiteY13564" fmla="*/ 1774246 h 2984464"/>
              <a:gd name="connsiteX13565" fmla="*/ 1524095 w 3916489"/>
              <a:gd name="connsiteY13565" fmla="*/ 1771587 h 2984464"/>
              <a:gd name="connsiteX13566" fmla="*/ 1523619 w 3916489"/>
              <a:gd name="connsiteY13566" fmla="*/ 1768927 h 2984464"/>
              <a:gd name="connsiteX13567" fmla="*/ 1524572 w 3916489"/>
              <a:gd name="connsiteY13567" fmla="*/ 1767692 h 2984464"/>
              <a:gd name="connsiteX13568" fmla="*/ 1529239 w 3916489"/>
              <a:gd name="connsiteY13568" fmla="*/ 1767692 h 2984464"/>
              <a:gd name="connsiteX13569" fmla="*/ 1532953 w 3916489"/>
              <a:gd name="connsiteY13569" fmla="*/ 1768547 h 2984464"/>
              <a:gd name="connsiteX13570" fmla="*/ 1537144 w 3916489"/>
              <a:gd name="connsiteY13570" fmla="*/ 1767122 h 2984464"/>
              <a:gd name="connsiteX13571" fmla="*/ 1539240 w 3916489"/>
              <a:gd name="connsiteY13571" fmla="*/ 1766932 h 2984464"/>
              <a:gd name="connsiteX13572" fmla="*/ 1540383 w 3916489"/>
              <a:gd name="connsiteY13572" fmla="*/ 1768547 h 2984464"/>
              <a:gd name="connsiteX13573" fmla="*/ 1539050 w 3916489"/>
              <a:gd name="connsiteY13573" fmla="*/ 1769212 h 2984464"/>
              <a:gd name="connsiteX13574" fmla="*/ 1536192 w 3916489"/>
              <a:gd name="connsiteY13574" fmla="*/ 1769877 h 2984464"/>
              <a:gd name="connsiteX13575" fmla="*/ 1534954 w 3916489"/>
              <a:gd name="connsiteY13575" fmla="*/ 1771017 h 2984464"/>
              <a:gd name="connsiteX13576" fmla="*/ 1534192 w 3916489"/>
              <a:gd name="connsiteY13576" fmla="*/ 1772252 h 2984464"/>
              <a:gd name="connsiteX13577" fmla="*/ 1533716 w 3916489"/>
              <a:gd name="connsiteY13577" fmla="*/ 1772632 h 2984464"/>
              <a:gd name="connsiteX13578" fmla="*/ 1529429 w 3916489"/>
              <a:gd name="connsiteY13578" fmla="*/ 1771682 h 2984464"/>
              <a:gd name="connsiteX13579" fmla="*/ 1528572 w 3916489"/>
              <a:gd name="connsiteY13579" fmla="*/ 1772062 h 2984464"/>
              <a:gd name="connsiteX13580" fmla="*/ 1527905 w 3916489"/>
              <a:gd name="connsiteY13580" fmla="*/ 1774341 h 2984464"/>
              <a:gd name="connsiteX13581" fmla="*/ 1527715 w 3916489"/>
              <a:gd name="connsiteY13581" fmla="*/ 1775766 h 2984464"/>
              <a:gd name="connsiteX13582" fmla="*/ 1527905 w 3916489"/>
              <a:gd name="connsiteY13582" fmla="*/ 1780990 h 2984464"/>
              <a:gd name="connsiteX13583" fmla="*/ 1526286 w 3916489"/>
              <a:gd name="connsiteY13583" fmla="*/ 1780230 h 2984464"/>
              <a:gd name="connsiteX13584" fmla="*/ 1518476 w 3916489"/>
              <a:gd name="connsiteY13584" fmla="*/ 1780990 h 2984464"/>
              <a:gd name="connsiteX13585" fmla="*/ 1516475 w 3916489"/>
              <a:gd name="connsiteY13585" fmla="*/ 1781940 h 2984464"/>
              <a:gd name="connsiteX13586" fmla="*/ 1510951 w 3916489"/>
              <a:gd name="connsiteY13586" fmla="*/ 1786879 h 2984464"/>
              <a:gd name="connsiteX13587" fmla="*/ 1512856 w 3916489"/>
              <a:gd name="connsiteY13587" fmla="*/ 1792009 h 2984464"/>
              <a:gd name="connsiteX13588" fmla="*/ 1515713 w 3916489"/>
              <a:gd name="connsiteY13588" fmla="*/ 1794573 h 2984464"/>
              <a:gd name="connsiteX13589" fmla="*/ 1518952 w 3916489"/>
              <a:gd name="connsiteY13589" fmla="*/ 1795428 h 2984464"/>
              <a:gd name="connsiteX13590" fmla="*/ 1522000 w 3916489"/>
              <a:gd name="connsiteY13590" fmla="*/ 1795523 h 2984464"/>
              <a:gd name="connsiteX13591" fmla="*/ 1523524 w 3916489"/>
              <a:gd name="connsiteY13591" fmla="*/ 1794953 h 2984464"/>
              <a:gd name="connsiteX13592" fmla="*/ 1527429 w 3916489"/>
              <a:gd name="connsiteY13592" fmla="*/ 1790774 h 2984464"/>
              <a:gd name="connsiteX13593" fmla="*/ 1529048 w 3916489"/>
              <a:gd name="connsiteY13593" fmla="*/ 1790014 h 2984464"/>
              <a:gd name="connsiteX13594" fmla="*/ 1530953 w 3916489"/>
              <a:gd name="connsiteY13594" fmla="*/ 1789634 h 2984464"/>
              <a:gd name="connsiteX13595" fmla="*/ 1532858 w 3916489"/>
              <a:gd name="connsiteY13595" fmla="*/ 1789824 h 2984464"/>
              <a:gd name="connsiteX13596" fmla="*/ 1534477 w 3916489"/>
              <a:gd name="connsiteY13596" fmla="*/ 1790774 h 2984464"/>
              <a:gd name="connsiteX13597" fmla="*/ 1535621 w 3916489"/>
              <a:gd name="connsiteY13597" fmla="*/ 1792673 h 2984464"/>
              <a:gd name="connsiteX13598" fmla="*/ 1537240 w 3916489"/>
              <a:gd name="connsiteY13598" fmla="*/ 1796758 h 2984464"/>
              <a:gd name="connsiteX13599" fmla="*/ 1538383 w 3916489"/>
              <a:gd name="connsiteY13599" fmla="*/ 1797518 h 2984464"/>
              <a:gd name="connsiteX13600" fmla="*/ 1539050 w 3916489"/>
              <a:gd name="connsiteY13600" fmla="*/ 1797043 h 2984464"/>
              <a:gd name="connsiteX13601" fmla="*/ 1540478 w 3916489"/>
              <a:gd name="connsiteY13601" fmla="*/ 1795048 h 2984464"/>
              <a:gd name="connsiteX13602" fmla="*/ 1542002 w 3916489"/>
              <a:gd name="connsiteY13602" fmla="*/ 1794288 h 2984464"/>
              <a:gd name="connsiteX13603" fmla="*/ 1543241 w 3916489"/>
              <a:gd name="connsiteY13603" fmla="*/ 1792864 h 2984464"/>
              <a:gd name="connsiteX13604" fmla="*/ 1544002 w 3916489"/>
              <a:gd name="connsiteY13604" fmla="*/ 1792579 h 2984464"/>
              <a:gd name="connsiteX13605" fmla="*/ 1549908 w 3916489"/>
              <a:gd name="connsiteY13605" fmla="*/ 1793243 h 2984464"/>
              <a:gd name="connsiteX13606" fmla="*/ 1551623 w 3916489"/>
              <a:gd name="connsiteY13606" fmla="*/ 1794573 h 2984464"/>
              <a:gd name="connsiteX13607" fmla="*/ 1552766 w 3916489"/>
              <a:gd name="connsiteY13607" fmla="*/ 1796378 h 2984464"/>
              <a:gd name="connsiteX13608" fmla="*/ 1552861 w 3916489"/>
              <a:gd name="connsiteY13608" fmla="*/ 1797708 h 2984464"/>
              <a:gd name="connsiteX13609" fmla="*/ 1551623 w 3916489"/>
              <a:gd name="connsiteY13609" fmla="*/ 1801127 h 2984464"/>
              <a:gd name="connsiteX13610" fmla="*/ 1552289 w 3916489"/>
              <a:gd name="connsiteY13610" fmla="*/ 1801697 h 2984464"/>
              <a:gd name="connsiteX13611" fmla="*/ 1553623 w 3916489"/>
              <a:gd name="connsiteY13611" fmla="*/ 1803597 h 2984464"/>
              <a:gd name="connsiteX13612" fmla="*/ 1554194 w 3916489"/>
              <a:gd name="connsiteY13612" fmla="*/ 1803977 h 2984464"/>
              <a:gd name="connsiteX13613" fmla="*/ 1567910 w 3916489"/>
              <a:gd name="connsiteY13613" fmla="*/ 1801507 h 2984464"/>
              <a:gd name="connsiteX13614" fmla="*/ 1583531 w 3916489"/>
              <a:gd name="connsiteY13614" fmla="*/ 1802267 h 2984464"/>
              <a:gd name="connsiteX13615" fmla="*/ 1592294 w 3916489"/>
              <a:gd name="connsiteY13615" fmla="*/ 1802932 h 2984464"/>
              <a:gd name="connsiteX13616" fmla="*/ 1595723 w 3916489"/>
              <a:gd name="connsiteY13616" fmla="*/ 1802077 h 2984464"/>
              <a:gd name="connsiteX13617" fmla="*/ 1598771 w 3916489"/>
              <a:gd name="connsiteY13617" fmla="*/ 1798658 h 2984464"/>
              <a:gd name="connsiteX13618" fmla="*/ 1599152 w 3916489"/>
              <a:gd name="connsiteY13618" fmla="*/ 1797613 h 2984464"/>
              <a:gd name="connsiteX13619" fmla="*/ 1599533 w 3916489"/>
              <a:gd name="connsiteY13619" fmla="*/ 1795428 h 2984464"/>
              <a:gd name="connsiteX13620" fmla="*/ 1599914 w 3916489"/>
              <a:gd name="connsiteY13620" fmla="*/ 1794383 h 2984464"/>
              <a:gd name="connsiteX13621" fmla="*/ 1600581 w 3916489"/>
              <a:gd name="connsiteY13621" fmla="*/ 1793623 h 2984464"/>
              <a:gd name="connsiteX13622" fmla="*/ 1601915 w 3916489"/>
              <a:gd name="connsiteY13622" fmla="*/ 1792769 h 2984464"/>
              <a:gd name="connsiteX13623" fmla="*/ 1602581 w 3916489"/>
              <a:gd name="connsiteY13623" fmla="*/ 1791819 h 2984464"/>
              <a:gd name="connsiteX13624" fmla="*/ 1604010 w 3916489"/>
              <a:gd name="connsiteY13624" fmla="*/ 1790584 h 2984464"/>
              <a:gd name="connsiteX13625" fmla="*/ 1605725 w 3916489"/>
              <a:gd name="connsiteY13625" fmla="*/ 1790299 h 2984464"/>
              <a:gd name="connsiteX13626" fmla="*/ 1606868 w 3916489"/>
              <a:gd name="connsiteY13626" fmla="*/ 1789539 h 2984464"/>
              <a:gd name="connsiteX13627" fmla="*/ 1606582 w 3916489"/>
              <a:gd name="connsiteY13627" fmla="*/ 1786690 h 2984464"/>
              <a:gd name="connsiteX13628" fmla="*/ 1608677 w 3916489"/>
              <a:gd name="connsiteY13628" fmla="*/ 1786310 h 2984464"/>
              <a:gd name="connsiteX13629" fmla="*/ 1613059 w 3916489"/>
              <a:gd name="connsiteY13629" fmla="*/ 1783650 h 2984464"/>
              <a:gd name="connsiteX13630" fmla="*/ 1615440 w 3916489"/>
              <a:gd name="connsiteY13630" fmla="*/ 1784695 h 2984464"/>
              <a:gd name="connsiteX13631" fmla="*/ 1614488 w 3916489"/>
              <a:gd name="connsiteY13631" fmla="*/ 1786499 h 2984464"/>
              <a:gd name="connsiteX13632" fmla="*/ 1613249 w 3916489"/>
              <a:gd name="connsiteY13632" fmla="*/ 1788589 h 2984464"/>
              <a:gd name="connsiteX13633" fmla="*/ 1611725 w 3916489"/>
              <a:gd name="connsiteY13633" fmla="*/ 1789634 h 2984464"/>
              <a:gd name="connsiteX13634" fmla="*/ 1610201 w 3916489"/>
              <a:gd name="connsiteY13634" fmla="*/ 1788494 h 2984464"/>
              <a:gd name="connsiteX13635" fmla="*/ 1609439 w 3916489"/>
              <a:gd name="connsiteY13635" fmla="*/ 1791249 h 2984464"/>
              <a:gd name="connsiteX13636" fmla="*/ 1611535 w 3916489"/>
              <a:gd name="connsiteY13636" fmla="*/ 1793054 h 2984464"/>
              <a:gd name="connsiteX13637" fmla="*/ 1621441 w 3916489"/>
              <a:gd name="connsiteY13637" fmla="*/ 1794763 h 2984464"/>
              <a:gd name="connsiteX13638" fmla="*/ 1622489 w 3916489"/>
              <a:gd name="connsiteY13638" fmla="*/ 1795713 h 2984464"/>
              <a:gd name="connsiteX13639" fmla="*/ 1622965 w 3916489"/>
              <a:gd name="connsiteY13639" fmla="*/ 1797613 h 2984464"/>
              <a:gd name="connsiteX13640" fmla="*/ 1622489 w 3916489"/>
              <a:gd name="connsiteY13640" fmla="*/ 1798943 h 2984464"/>
              <a:gd name="connsiteX13641" fmla="*/ 1621441 w 3916489"/>
              <a:gd name="connsiteY13641" fmla="*/ 1799797 h 2984464"/>
              <a:gd name="connsiteX13642" fmla="*/ 1613249 w 3916489"/>
              <a:gd name="connsiteY13642" fmla="*/ 1801982 h 2984464"/>
              <a:gd name="connsiteX13643" fmla="*/ 1611821 w 3916489"/>
              <a:gd name="connsiteY13643" fmla="*/ 1801507 h 2984464"/>
              <a:gd name="connsiteX13644" fmla="*/ 1608582 w 3916489"/>
              <a:gd name="connsiteY13644" fmla="*/ 1798943 h 2984464"/>
              <a:gd name="connsiteX13645" fmla="*/ 1605629 w 3916489"/>
              <a:gd name="connsiteY13645" fmla="*/ 1798563 h 2984464"/>
              <a:gd name="connsiteX13646" fmla="*/ 1602677 w 3916489"/>
              <a:gd name="connsiteY13646" fmla="*/ 1799893 h 2984464"/>
              <a:gd name="connsiteX13647" fmla="*/ 1597438 w 3916489"/>
              <a:gd name="connsiteY13647" fmla="*/ 1803882 h 2984464"/>
              <a:gd name="connsiteX13648" fmla="*/ 1598581 w 3916489"/>
              <a:gd name="connsiteY13648" fmla="*/ 1804642 h 2984464"/>
              <a:gd name="connsiteX13649" fmla="*/ 1602105 w 3916489"/>
              <a:gd name="connsiteY13649" fmla="*/ 1803882 h 2984464"/>
              <a:gd name="connsiteX13650" fmla="*/ 1623822 w 3916489"/>
              <a:gd name="connsiteY13650" fmla="*/ 1810151 h 2984464"/>
              <a:gd name="connsiteX13651" fmla="*/ 1632014 w 3916489"/>
              <a:gd name="connsiteY13651" fmla="*/ 1816420 h 2984464"/>
              <a:gd name="connsiteX13652" fmla="*/ 1633061 w 3916489"/>
              <a:gd name="connsiteY13652" fmla="*/ 1818130 h 2984464"/>
              <a:gd name="connsiteX13653" fmla="*/ 1629632 w 3916489"/>
              <a:gd name="connsiteY13653" fmla="*/ 1817940 h 2984464"/>
              <a:gd name="connsiteX13654" fmla="*/ 1628775 w 3916489"/>
              <a:gd name="connsiteY13654" fmla="*/ 1818130 h 2984464"/>
              <a:gd name="connsiteX13655" fmla="*/ 1630775 w 3916489"/>
              <a:gd name="connsiteY13655" fmla="*/ 1820505 h 2984464"/>
              <a:gd name="connsiteX13656" fmla="*/ 1631633 w 3916489"/>
              <a:gd name="connsiteY13656" fmla="*/ 1823069 h 2984464"/>
              <a:gd name="connsiteX13657" fmla="*/ 1631156 w 3916489"/>
              <a:gd name="connsiteY13657" fmla="*/ 1825824 h 2984464"/>
              <a:gd name="connsiteX13658" fmla="*/ 1629251 w 3916489"/>
              <a:gd name="connsiteY13658" fmla="*/ 1828673 h 2984464"/>
              <a:gd name="connsiteX13659" fmla="*/ 1616964 w 3916489"/>
              <a:gd name="connsiteY13659" fmla="*/ 1839122 h 2984464"/>
              <a:gd name="connsiteX13660" fmla="*/ 1614011 w 3916489"/>
              <a:gd name="connsiteY13660" fmla="*/ 1840736 h 2984464"/>
              <a:gd name="connsiteX13661" fmla="*/ 1610963 w 3916489"/>
              <a:gd name="connsiteY13661" fmla="*/ 1841686 h 2984464"/>
              <a:gd name="connsiteX13662" fmla="*/ 1607630 w 3916489"/>
              <a:gd name="connsiteY13662" fmla="*/ 1841971 h 2984464"/>
              <a:gd name="connsiteX13663" fmla="*/ 1606582 w 3916489"/>
              <a:gd name="connsiteY13663" fmla="*/ 1841496 h 2984464"/>
              <a:gd name="connsiteX13664" fmla="*/ 1605439 w 3916489"/>
              <a:gd name="connsiteY13664" fmla="*/ 1840167 h 2984464"/>
              <a:gd name="connsiteX13665" fmla="*/ 1604391 w 3916489"/>
              <a:gd name="connsiteY13665" fmla="*/ 1838267 h 2984464"/>
              <a:gd name="connsiteX13666" fmla="*/ 1603819 w 3916489"/>
              <a:gd name="connsiteY13666" fmla="*/ 1836272 h 2984464"/>
              <a:gd name="connsiteX13667" fmla="*/ 1603724 w 3916489"/>
              <a:gd name="connsiteY13667" fmla="*/ 1833708 h 2984464"/>
              <a:gd name="connsiteX13668" fmla="*/ 1604201 w 3916489"/>
              <a:gd name="connsiteY13668" fmla="*/ 1832093 h 2984464"/>
              <a:gd name="connsiteX13669" fmla="*/ 1604963 w 3916489"/>
              <a:gd name="connsiteY13669" fmla="*/ 1830953 h 2984464"/>
              <a:gd name="connsiteX13670" fmla="*/ 1605725 w 3916489"/>
              <a:gd name="connsiteY13670" fmla="*/ 1829528 h 2984464"/>
              <a:gd name="connsiteX13671" fmla="*/ 1604010 w 3916489"/>
              <a:gd name="connsiteY13671" fmla="*/ 1827534 h 2984464"/>
              <a:gd name="connsiteX13672" fmla="*/ 1604201 w 3916489"/>
              <a:gd name="connsiteY13672" fmla="*/ 1825539 h 2984464"/>
              <a:gd name="connsiteX13673" fmla="*/ 1605153 w 3916489"/>
              <a:gd name="connsiteY13673" fmla="*/ 1823259 h 2984464"/>
              <a:gd name="connsiteX13674" fmla="*/ 1605725 w 3916489"/>
              <a:gd name="connsiteY13674" fmla="*/ 1820410 h 2984464"/>
              <a:gd name="connsiteX13675" fmla="*/ 1605058 w 3916489"/>
              <a:gd name="connsiteY13675" fmla="*/ 1817560 h 2984464"/>
              <a:gd name="connsiteX13676" fmla="*/ 1603534 w 3916489"/>
              <a:gd name="connsiteY13676" fmla="*/ 1815660 h 2984464"/>
              <a:gd name="connsiteX13677" fmla="*/ 1601629 w 3916489"/>
              <a:gd name="connsiteY13677" fmla="*/ 1814520 h 2984464"/>
              <a:gd name="connsiteX13678" fmla="*/ 1600010 w 3916489"/>
              <a:gd name="connsiteY13678" fmla="*/ 1814140 h 2984464"/>
              <a:gd name="connsiteX13679" fmla="*/ 1595438 w 3916489"/>
              <a:gd name="connsiteY13679" fmla="*/ 1814140 h 2984464"/>
              <a:gd name="connsiteX13680" fmla="*/ 1593342 w 3916489"/>
              <a:gd name="connsiteY13680" fmla="*/ 1814615 h 2984464"/>
              <a:gd name="connsiteX13681" fmla="*/ 1591056 w 3916489"/>
              <a:gd name="connsiteY13681" fmla="*/ 1815945 h 2984464"/>
              <a:gd name="connsiteX13682" fmla="*/ 1588103 w 3916489"/>
              <a:gd name="connsiteY13682" fmla="*/ 1818510 h 2984464"/>
              <a:gd name="connsiteX13683" fmla="*/ 1586675 w 3916489"/>
              <a:gd name="connsiteY13683" fmla="*/ 1820410 h 2984464"/>
              <a:gd name="connsiteX13684" fmla="*/ 1585436 w 3916489"/>
              <a:gd name="connsiteY13684" fmla="*/ 1822689 h 2984464"/>
              <a:gd name="connsiteX13685" fmla="*/ 1584198 w 3916489"/>
              <a:gd name="connsiteY13685" fmla="*/ 1827914 h 2984464"/>
              <a:gd name="connsiteX13686" fmla="*/ 1583150 w 3916489"/>
              <a:gd name="connsiteY13686" fmla="*/ 1830288 h 2984464"/>
              <a:gd name="connsiteX13687" fmla="*/ 1581150 w 3916489"/>
              <a:gd name="connsiteY13687" fmla="*/ 1831238 h 2984464"/>
              <a:gd name="connsiteX13688" fmla="*/ 1576673 w 3916489"/>
              <a:gd name="connsiteY13688" fmla="*/ 1831048 h 2984464"/>
              <a:gd name="connsiteX13689" fmla="*/ 1574578 w 3916489"/>
              <a:gd name="connsiteY13689" fmla="*/ 1831713 h 2984464"/>
              <a:gd name="connsiteX13690" fmla="*/ 1572959 w 3916489"/>
              <a:gd name="connsiteY13690" fmla="*/ 1833708 h 2984464"/>
              <a:gd name="connsiteX13691" fmla="*/ 1571911 w 3916489"/>
              <a:gd name="connsiteY13691" fmla="*/ 1835417 h 2984464"/>
              <a:gd name="connsiteX13692" fmla="*/ 1568101 w 3916489"/>
              <a:gd name="connsiteY13692" fmla="*/ 1839977 h 2984464"/>
              <a:gd name="connsiteX13693" fmla="*/ 1565243 w 3916489"/>
              <a:gd name="connsiteY13693" fmla="*/ 1844631 h 2984464"/>
              <a:gd name="connsiteX13694" fmla="*/ 1563719 w 3916489"/>
              <a:gd name="connsiteY13694" fmla="*/ 1845486 h 2984464"/>
              <a:gd name="connsiteX13695" fmla="*/ 1562100 w 3916489"/>
              <a:gd name="connsiteY13695" fmla="*/ 1843681 h 2984464"/>
              <a:gd name="connsiteX13696" fmla="*/ 1564005 w 3916489"/>
              <a:gd name="connsiteY13696" fmla="*/ 1842351 h 2984464"/>
              <a:gd name="connsiteX13697" fmla="*/ 1564386 w 3916489"/>
              <a:gd name="connsiteY13697" fmla="*/ 1841877 h 2984464"/>
              <a:gd name="connsiteX13698" fmla="*/ 1564672 w 3916489"/>
              <a:gd name="connsiteY13698" fmla="*/ 1840927 h 2984464"/>
              <a:gd name="connsiteX13699" fmla="*/ 1565148 w 3916489"/>
              <a:gd name="connsiteY13699" fmla="*/ 1838647 h 2984464"/>
              <a:gd name="connsiteX13700" fmla="*/ 1565339 w 3916489"/>
              <a:gd name="connsiteY13700" fmla="*/ 1837887 h 2984464"/>
              <a:gd name="connsiteX13701" fmla="*/ 1566005 w 3916489"/>
              <a:gd name="connsiteY13701" fmla="*/ 1837222 h 2984464"/>
              <a:gd name="connsiteX13702" fmla="*/ 1567148 w 3916489"/>
              <a:gd name="connsiteY13702" fmla="*/ 1836652 h 2984464"/>
              <a:gd name="connsiteX13703" fmla="*/ 1567720 w 3916489"/>
              <a:gd name="connsiteY13703" fmla="*/ 1836177 h 2984464"/>
              <a:gd name="connsiteX13704" fmla="*/ 1568101 w 3916489"/>
              <a:gd name="connsiteY13704" fmla="*/ 1836082 h 2984464"/>
              <a:gd name="connsiteX13705" fmla="*/ 1568863 w 3916489"/>
              <a:gd name="connsiteY13705" fmla="*/ 1836272 h 2984464"/>
              <a:gd name="connsiteX13706" fmla="*/ 1569149 w 3916489"/>
              <a:gd name="connsiteY13706" fmla="*/ 1836082 h 2984464"/>
              <a:gd name="connsiteX13707" fmla="*/ 1569244 w 3916489"/>
              <a:gd name="connsiteY13707" fmla="*/ 1835702 h 2984464"/>
              <a:gd name="connsiteX13708" fmla="*/ 1569149 w 3916489"/>
              <a:gd name="connsiteY13708" fmla="*/ 1834562 h 2984464"/>
              <a:gd name="connsiteX13709" fmla="*/ 1569244 w 3916489"/>
              <a:gd name="connsiteY13709" fmla="*/ 1834183 h 2984464"/>
              <a:gd name="connsiteX13710" fmla="*/ 1569434 w 3916489"/>
              <a:gd name="connsiteY13710" fmla="*/ 1833518 h 2984464"/>
              <a:gd name="connsiteX13711" fmla="*/ 1569910 w 3916489"/>
              <a:gd name="connsiteY13711" fmla="*/ 1831808 h 2984464"/>
              <a:gd name="connsiteX13712" fmla="*/ 1570101 w 3916489"/>
              <a:gd name="connsiteY13712" fmla="*/ 1831238 h 2984464"/>
              <a:gd name="connsiteX13713" fmla="*/ 1570673 w 3916489"/>
              <a:gd name="connsiteY13713" fmla="*/ 1830478 h 2984464"/>
              <a:gd name="connsiteX13714" fmla="*/ 1577626 w 3916489"/>
              <a:gd name="connsiteY13714" fmla="*/ 1826584 h 2984464"/>
              <a:gd name="connsiteX13715" fmla="*/ 1576959 w 3916489"/>
              <a:gd name="connsiteY13715" fmla="*/ 1825064 h 2984464"/>
              <a:gd name="connsiteX13716" fmla="*/ 1577150 w 3916489"/>
              <a:gd name="connsiteY13716" fmla="*/ 1824019 h 2984464"/>
              <a:gd name="connsiteX13717" fmla="*/ 1577150 w 3916489"/>
              <a:gd name="connsiteY13717" fmla="*/ 1822594 h 2984464"/>
              <a:gd name="connsiteX13718" fmla="*/ 1577911 w 3916489"/>
              <a:gd name="connsiteY13718" fmla="*/ 1821454 h 2984464"/>
              <a:gd name="connsiteX13719" fmla="*/ 1576768 w 3916489"/>
              <a:gd name="connsiteY13719" fmla="*/ 1821454 h 2984464"/>
              <a:gd name="connsiteX13720" fmla="*/ 1576007 w 3916489"/>
              <a:gd name="connsiteY13720" fmla="*/ 1820884 h 2984464"/>
              <a:gd name="connsiteX13721" fmla="*/ 1575530 w 3916489"/>
              <a:gd name="connsiteY13721" fmla="*/ 1819840 h 2984464"/>
              <a:gd name="connsiteX13722" fmla="*/ 1575054 w 3916489"/>
              <a:gd name="connsiteY13722" fmla="*/ 1818415 h 2984464"/>
              <a:gd name="connsiteX13723" fmla="*/ 1574959 w 3916489"/>
              <a:gd name="connsiteY13723" fmla="*/ 1816895 h 2984464"/>
              <a:gd name="connsiteX13724" fmla="*/ 1574959 w 3916489"/>
              <a:gd name="connsiteY13724" fmla="*/ 1814995 h 2984464"/>
              <a:gd name="connsiteX13725" fmla="*/ 1574673 w 3916489"/>
              <a:gd name="connsiteY13725" fmla="*/ 1813475 h 2984464"/>
              <a:gd name="connsiteX13726" fmla="*/ 1573816 w 3916489"/>
              <a:gd name="connsiteY13726" fmla="*/ 1812811 h 2984464"/>
              <a:gd name="connsiteX13727" fmla="*/ 1569149 w 3916489"/>
              <a:gd name="connsiteY13727" fmla="*/ 1812811 h 2984464"/>
              <a:gd name="connsiteX13728" fmla="*/ 1568768 w 3916489"/>
              <a:gd name="connsiteY13728" fmla="*/ 1812621 h 2984464"/>
              <a:gd name="connsiteX13729" fmla="*/ 1567529 w 3916489"/>
              <a:gd name="connsiteY13729" fmla="*/ 1811766 h 2984464"/>
              <a:gd name="connsiteX13730" fmla="*/ 1564767 w 3916489"/>
              <a:gd name="connsiteY13730" fmla="*/ 1811766 h 2984464"/>
              <a:gd name="connsiteX13731" fmla="*/ 1563910 w 3916489"/>
              <a:gd name="connsiteY13731" fmla="*/ 1811196 h 2984464"/>
              <a:gd name="connsiteX13732" fmla="*/ 1561433 w 3916489"/>
              <a:gd name="connsiteY13732" fmla="*/ 1808916 h 2984464"/>
              <a:gd name="connsiteX13733" fmla="*/ 1552480 w 3916489"/>
              <a:gd name="connsiteY13733" fmla="*/ 1809106 h 2984464"/>
              <a:gd name="connsiteX13734" fmla="*/ 1547527 w 3916489"/>
              <a:gd name="connsiteY13734" fmla="*/ 1808156 h 2984464"/>
              <a:gd name="connsiteX13735" fmla="*/ 1545527 w 3916489"/>
              <a:gd name="connsiteY13735" fmla="*/ 1804072 h 2984464"/>
              <a:gd name="connsiteX13736" fmla="*/ 1546384 w 3916489"/>
              <a:gd name="connsiteY13736" fmla="*/ 1802267 h 2984464"/>
              <a:gd name="connsiteX13737" fmla="*/ 1549336 w 3916489"/>
              <a:gd name="connsiteY13737" fmla="*/ 1797803 h 2984464"/>
              <a:gd name="connsiteX13738" fmla="*/ 1549527 w 3916489"/>
              <a:gd name="connsiteY13738" fmla="*/ 1795903 h 2984464"/>
              <a:gd name="connsiteX13739" fmla="*/ 1547622 w 3916489"/>
              <a:gd name="connsiteY13739" fmla="*/ 1794763 h 2984464"/>
              <a:gd name="connsiteX13740" fmla="*/ 1544669 w 3916489"/>
              <a:gd name="connsiteY13740" fmla="*/ 1795428 h 2984464"/>
              <a:gd name="connsiteX13741" fmla="*/ 1541812 w 3916489"/>
              <a:gd name="connsiteY13741" fmla="*/ 1796948 h 2984464"/>
              <a:gd name="connsiteX13742" fmla="*/ 1540002 w 3916489"/>
              <a:gd name="connsiteY13742" fmla="*/ 1798468 h 2984464"/>
              <a:gd name="connsiteX13743" fmla="*/ 1537335 w 3916489"/>
              <a:gd name="connsiteY13743" fmla="*/ 1801887 h 2984464"/>
              <a:gd name="connsiteX13744" fmla="*/ 1536287 w 3916489"/>
              <a:gd name="connsiteY13744" fmla="*/ 1802362 h 2984464"/>
              <a:gd name="connsiteX13745" fmla="*/ 1535335 w 3916489"/>
              <a:gd name="connsiteY13745" fmla="*/ 1801887 h 2984464"/>
              <a:gd name="connsiteX13746" fmla="*/ 1533716 w 3916489"/>
              <a:gd name="connsiteY13746" fmla="*/ 1799797 h 2984464"/>
              <a:gd name="connsiteX13747" fmla="*/ 1533144 w 3916489"/>
              <a:gd name="connsiteY13747" fmla="*/ 1799323 h 2984464"/>
              <a:gd name="connsiteX13748" fmla="*/ 1532096 w 3916489"/>
              <a:gd name="connsiteY13748" fmla="*/ 1797613 h 2984464"/>
              <a:gd name="connsiteX13749" fmla="*/ 1530763 w 3916489"/>
              <a:gd name="connsiteY13749" fmla="*/ 1794383 h 2984464"/>
              <a:gd name="connsiteX13750" fmla="*/ 1529239 w 3916489"/>
              <a:gd name="connsiteY13750" fmla="*/ 1792673 h 2984464"/>
              <a:gd name="connsiteX13751" fmla="*/ 1527810 w 3916489"/>
              <a:gd name="connsiteY13751" fmla="*/ 1795428 h 2984464"/>
              <a:gd name="connsiteX13752" fmla="*/ 1528858 w 3916489"/>
              <a:gd name="connsiteY13752" fmla="*/ 1799228 h 2984464"/>
              <a:gd name="connsiteX13753" fmla="*/ 1531906 w 3916489"/>
              <a:gd name="connsiteY13753" fmla="*/ 1802077 h 2984464"/>
              <a:gd name="connsiteX13754" fmla="*/ 1533525 w 3916489"/>
              <a:gd name="connsiteY13754" fmla="*/ 1804927 h 2984464"/>
              <a:gd name="connsiteX13755" fmla="*/ 1530096 w 3916489"/>
              <a:gd name="connsiteY13755" fmla="*/ 1808821 h 2984464"/>
              <a:gd name="connsiteX13756" fmla="*/ 1526858 w 3916489"/>
              <a:gd name="connsiteY13756" fmla="*/ 1811291 h 2984464"/>
              <a:gd name="connsiteX13757" fmla="*/ 1526096 w 3916489"/>
              <a:gd name="connsiteY13757" fmla="*/ 1812241 h 2984464"/>
              <a:gd name="connsiteX13758" fmla="*/ 1525238 w 3916489"/>
              <a:gd name="connsiteY13758" fmla="*/ 1812716 h 2984464"/>
              <a:gd name="connsiteX13759" fmla="*/ 1523810 w 3916489"/>
              <a:gd name="connsiteY13759" fmla="*/ 1813001 h 2984464"/>
              <a:gd name="connsiteX13760" fmla="*/ 1522762 w 3916489"/>
              <a:gd name="connsiteY13760" fmla="*/ 1813666 h 2984464"/>
              <a:gd name="connsiteX13761" fmla="*/ 1522857 w 3916489"/>
              <a:gd name="connsiteY13761" fmla="*/ 1815185 h 2984464"/>
              <a:gd name="connsiteX13762" fmla="*/ 1525143 w 3916489"/>
              <a:gd name="connsiteY13762" fmla="*/ 1819555 h 2984464"/>
              <a:gd name="connsiteX13763" fmla="*/ 1525619 w 3916489"/>
              <a:gd name="connsiteY13763" fmla="*/ 1821739 h 2984464"/>
              <a:gd name="connsiteX13764" fmla="*/ 1524952 w 3916489"/>
              <a:gd name="connsiteY13764" fmla="*/ 1824304 h 2984464"/>
              <a:gd name="connsiteX13765" fmla="*/ 1523333 w 3916489"/>
              <a:gd name="connsiteY13765" fmla="*/ 1826299 h 2984464"/>
              <a:gd name="connsiteX13766" fmla="*/ 1519428 w 3916489"/>
              <a:gd name="connsiteY13766" fmla="*/ 1828388 h 2984464"/>
              <a:gd name="connsiteX13767" fmla="*/ 1516856 w 3916489"/>
              <a:gd name="connsiteY13767" fmla="*/ 1831618 h 2984464"/>
              <a:gd name="connsiteX13768" fmla="*/ 1513237 w 3916489"/>
              <a:gd name="connsiteY13768" fmla="*/ 1833803 h 2984464"/>
              <a:gd name="connsiteX13769" fmla="*/ 1511046 w 3916489"/>
              <a:gd name="connsiteY13769" fmla="*/ 1836272 h 2984464"/>
              <a:gd name="connsiteX13770" fmla="*/ 1507998 w 3916489"/>
              <a:gd name="connsiteY13770" fmla="*/ 1837792 h 2984464"/>
              <a:gd name="connsiteX13771" fmla="*/ 1507331 w 3916489"/>
              <a:gd name="connsiteY13771" fmla="*/ 1838552 h 2984464"/>
              <a:gd name="connsiteX13772" fmla="*/ 1506569 w 3916489"/>
              <a:gd name="connsiteY13772" fmla="*/ 1840072 h 2984464"/>
              <a:gd name="connsiteX13773" fmla="*/ 1505807 w 3916489"/>
              <a:gd name="connsiteY13773" fmla="*/ 1841307 h 2984464"/>
              <a:gd name="connsiteX13774" fmla="*/ 1504760 w 3916489"/>
              <a:gd name="connsiteY13774" fmla="*/ 1842161 h 2984464"/>
              <a:gd name="connsiteX13775" fmla="*/ 1503617 w 3916489"/>
              <a:gd name="connsiteY13775" fmla="*/ 1842446 h 2984464"/>
              <a:gd name="connsiteX13776" fmla="*/ 1500854 w 3916489"/>
              <a:gd name="connsiteY13776" fmla="*/ 1841401 h 2984464"/>
              <a:gd name="connsiteX13777" fmla="*/ 1498854 w 3916489"/>
              <a:gd name="connsiteY13777" fmla="*/ 1842446 h 2984464"/>
              <a:gd name="connsiteX13778" fmla="*/ 1496949 w 3916489"/>
              <a:gd name="connsiteY13778" fmla="*/ 1844346 h 2984464"/>
              <a:gd name="connsiteX13779" fmla="*/ 1495616 w 3916489"/>
              <a:gd name="connsiteY13779" fmla="*/ 1846341 h 2984464"/>
              <a:gd name="connsiteX13780" fmla="*/ 1498854 w 3916489"/>
              <a:gd name="connsiteY13780" fmla="*/ 1851280 h 2984464"/>
              <a:gd name="connsiteX13781" fmla="*/ 1499807 w 3916489"/>
              <a:gd name="connsiteY13781" fmla="*/ 1851945 h 2984464"/>
              <a:gd name="connsiteX13782" fmla="*/ 1509903 w 3916489"/>
              <a:gd name="connsiteY13782" fmla="*/ 1853750 h 2984464"/>
              <a:gd name="connsiteX13783" fmla="*/ 1511713 w 3916489"/>
              <a:gd name="connsiteY13783" fmla="*/ 1853370 h 2984464"/>
              <a:gd name="connsiteX13784" fmla="*/ 1513142 w 3916489"/>
              <a:gd name="connsiteY13784" fmla="*/ 1851565 h 2984464"/>
              <a:gd name="connsiteX13785" fmla="*/ 1514094 w 3916489"/>
              <a:gd name="connsiteY13785" fmla="*/ 1850710 h 2984464"/>
              <a:gd name="connsiteX13786" fmla="*/ 1524286 w 3916489"/>
              <a:gd name="connsiteY13786" fmla="*/ 1846246 h 2984464"/>
              <a:gd name="connsiteX13787" fmla="*/ 1526000 w 3916489"/>
              <a:gd name="connsiteY13787" fmla="*/ 1847291 h 2984464"/>
              <a:gd name="connsiteX13788" fmla="*/ 1526762 w 3916489"/>
              <a:gd name="connsiteY13788" fmla="*/ 1849095 h 2984464"/>
              <a:gd name="connsiteX13789" fmla="*/ 1526762 w 3916489"/>
              <a:gd name="connsiteY13789" fmla="*/ 1850900 h 2984464"/>
              <a:gd name="connsiteX13790" fmla="*/ 1526096 w 3916489"/>
              <a:gd name="connsiteY13790" fmla="*/ 1852325 h 2984464"/>
              <a:gd name="connsiteX13791" fmla="*/ 1524762 w 3916489"/>
              <a:gd name="connsiteY13791" fmla="*/ 1852895 h 2984464"/>
              <a:gd name="connsiteX13792" fmla="*/ 1524381 w 3916489"/>
              <a:gd name="connsiteY13792" fmla="*/ 1853465 h 2984464"/>
              <a:gd name="connsiteX13793" fmla="*/ 1524000 w 3916489"/>
              <a:gd name="connsiteY13793" fmla="*/ 1854699 h 2984464"/>
              <a:gd name="connsiteX13794" fmla="*/ 1523714 w 3916489"/>
              <a:gd name="connsiteY13794" fmla="*/ 1856124 h 2984464"/>
              <a:gd name="connsiteX13795" fmla="*/ 1523619 w 3916489"/>
              <a:gd name="connsiteY13795" fmla="*/ 1857169 h 2984464"/>
              <a:gd name="connsiteX13796" fmla="*/ 1523333 w 3916489"/>
              <a:gd name="connsiteY13796" fmla="*/ 1857929 h 2984464"/>
              <a:gd name="connsiteX13797" fmla="*/ 1522667 w 3916489"/>
              <a:gd name="connsiteY13797" fmla="*/ 1858214 h 2984464"/>
              <a:gd name="connsiteX13798" fmla="*/ 1521333 w 3916489"/>
              <a:gd name="connsiteY13798" fmla="*/ 1858499 h 2984464"/>
              <a:gd name="connsiteX13799" fmla="*/ 1516761 w 3916489"/>
              <a:gd name="connsiteY13799" fmla="*/ 1860494 h 2984464"/>
              <a:gd name="connsiteX13800" fmla="*/ 1515237 w 3916489"/>
              <a:gd name="connsiteY13800" fmla="*/ 1860494 h 2984464"/>
              <a:gd name="connsiteX13801" fmla="*/ 1516190 w 3916489"/>
              <a:gd name="connsiteY13801" fmla="*/ 1863058 h 2984464"/>
              <a:gd name="connsiteX13802" fmla="*/ 1518094 w 3916489"/>
              <a:gd name="connsiteY13802" fmla="*/ 1866478 h 2984464"/>
              <a:gd name="connsiteX13803" fmla="*/ 1520095 w 3916489"/>
              <a:gd name="connsiteY13803" fmla="*/ 1869422 h 2984464"/>
              <a:gd name="connsiteX13804" fmla="*/ 1522285 w 3916489"/>
              <a:gd name="connsiteY13804" fmla="*/ 1871417 h 2984464"/>
              <a:gd name="connsiteX13805" fmla="*/ 1524572 w 3916489"/>
              <a:gd name="connsiteY13805" fmla="*/ 1874647 h 2984464"/>
              <a:gd name="connsiteX13806" fmla="*/ 1525715 w 3916489"/>
              <a:gd name="connsiteY13806" fmla="*/ 1875407 h 2984464"/>
              <a:gd name="connsiteX13807" fmla="*/ 1538002 w 3916489"/>
              <a:gd name="connsiteY13807" fmla="*/ 1879966 h 2984464"/>
              <a:gd name="connsiteX13808" fmla="*/ 1539716 w 3916489"/>
              <a:gd name="connsiteY13808" fmla="*/ 1881581 h 2984464"/>
              <a:gd name="connsiteX13809" fmla="*/ 1541812 w 3916489"/>
              <a:gd name="connsiteY13809" fmla="*/ 1882816 h 2984464"/>
              <a:gd name="connsiteX13810" fmla="*/ 1544479 w 3916489"/>
              <a:gd name="connsiteY13810" fmla="*/ 1880916 h 2984464"/>
              <a:gd name="connsiteX13811" fmla="*/ 1548956 w 3916489"/>
              <a:gd name="connsiteY13811" fmla="*/ 1876356 h 2984464"/>
              <a:gd name="connsiteX13812" fmla="*/ 1547336 w 3916489"/>
              <a:gd name="connsiteY13812" fmla="*/ 1879301 h 2984464"/>
              <a:gd name="connsiteX13813" fmla="*/ 1547146 w 3916489"/>
              <a:gd name="connsiteY13813" fmla="*/ 1880536 h 2984464"/>
              <a:gd name="connsiteX13814" fmla="*/ 1547336 w 3916489"/>
              <a:gd name="connsiteY13814" fmla="*/ 1881676 h 2984464"/>
              <a:gd name="connsiteX13815" fmla="*/ 1548479 w 3916489"/>
              <a:gd name="connsiteY13815" fmla="*/ 1882625 h 2984464"/>
              <a:gd name="connsiteX13816" fmla="*/ 1548956 w 3916489"/>
              <a:gd name="connsiteY13816" fmla="*/ 1883860 h 2984464"/>
              <a:gd name="connsiteX13817" fmla="*/ 1548098 w 3916489"/>
              <a:gd name="connsiteY13817" fmla="*/ 1885570 h 2984464"/>
              <a:gd name="connsiteX13818" fmla="*/ 1549241 w 3916489"/>
              <a:gd name="connsiteY13818" fmla="*/ 1888135 h 2984464"/>
              <a:gd name="connsiteX13819" fmla="*/ 1551242 w 3916489"/>
              <a:gd name="connsiteY13819" fmla="*/ 1890319 h 2984464"/>
              <a:gd name="connsiteX13820" fmla="*/ 1554671 w 3916489"/>
              <a:gd name="connsiteY13820" fmla="*/ 1892124 h 2984464"/>
              <a:gd name="connsiteX13821" fmla="*/ 1558290 w 3916489"/>
              <a:gd name="connsiteY13821" fmla="*/ 1895924 h 2984464"/>
              <a:gd name="connsiteX13822" fmla="*/ 1560195 w 3916489"/>
              <a:gd name="connsiteY13822" fmla="*/ 1896873 h 2984464"/>
              <a:gd name="connsiteX13823" fmla="*/ 1560195 w 3916489"/>
              <a:gd name="connsiteY13823" fmla="*/ 1897918 h 2984464"/>
              <a:gd name="connsiteX13824" fmla="*/ 1559433 w 3916489"/>
              <a:gd name="connsiteY13824" fmla="*/ 1898963 h 2984464"/>
              <a:gd name="connsiteX13825" fmla="*/ 1559433 w 3916489"/>
              <a:gd name="connsiteY13825" fmla="*/ 1900198 h 2984464"/>
              <a:gd name="connsiteX13826" fmla="*/ 1559909 w 3916489"/>
              <a:gd name="connsiteY13826" fmla="*/ 1901433 h 2984464"/>
              <a:gd name="connsiteX13827" fmla="*/ 1560576 w 3916489"/>
              <a:gd name="connsiteY13827" fmla="*/ 1902573 h 2984464"/>
              <a:gd name="connsiteX13828" fmla="*/ 1562957 w 3916489"/>
              <a:gd name="connsiteY13828" fmla="*/ 1905707 h 2984464"/>
              <a:gd name="connsiteX13829" fmla="*/ 1563148 w 3916489"/>
              <a:gd name="connsiteY13829" fmla="*/ 1906277 h 2984464"/>
              <a:gd name="connsiteX13830" fmla="*/ 1563624 w 3916489"/>
              <a:gd name="connsiteY13830" fmla="*/ 1906847 h 2984464"/>
              <a:gd name="connsiteX13831" fmla="*/ 1565148 w 3916489"/>
              <a:gd name="connsiteY13831" fmla="*/ 1909412 h 2984464"/>
              <a:gd name="connsiteX13832" fmla="*/ 1566101 w 3916489"/>
              <a:gd name="connsiteY13832" fmla="*/ 1909981 h 2984464"/>
              <a:gd name="connsiteX13833" fmla="*/ 1567053 w 3916489"/>
              <a:gd name="connsiteY13833" fmla="*/ 1910361 h 2984464"/>
              <a:gd name="connsiteX13834" fmla="*/ 1569625 w 3916489"/>
              <a:gd name="connsiteY13834" fmla="*/ 1912831 h 2984464"/>
              <a:gd name="connsiteX13835" fmla="*/ 1579721 w 3916489"/>
              <a:gd name="connsiteY13835" fmla="*/ 1917200 h 2984464"/>
              <a:gd name="connsiteX13836" fmla="*/ 1583436 w 3916489"/>
              <a:gd name="connsiteY13836" fmla="*/ 1920430 h 2984464"/>
              <a:gd name="connsiteX13837" fmla="*/ 1585627 w 3916489"/>
              <a:gd name="connsiteY13837" fmla="*/ 1921190 h 2984464"/>
              <a:gd name="connsiteX13838" fmla="*/ 1584579 w 3916489"/>
              <a:gd name="connsiteY13838" fmla="*/ 1922710 h 2984464"/>
              <a:gd name="connsiteX13839" fmla="*/ 1584198 w 3916489"/>
              <a:gd name="connsiteY13839" fmla="*/ 1923090 h 2984464"/>
              <a:gd name="connsiteX13840" fmla="*/ 1584865 w 3916489"/>
              <a:gd name="connsiteY13840" fmla="*/ 1923755 h 2984464"/>
              <a:gd name="connsiteX13841" fmla="*/ 1585532 w 3916489"/>
              <a:gd name="connsiteY13841" fmla="*/ 1924039 h 2984464"/>
              <a:gd name="connsiteX13842" fmla="*/ 1586293 w 3916489"/>
              <a:gd name="connsiteY13842" fmla="*/ 1924135 h 2984464"/>
              <a:gd name="connsiteX13843" fmla="*/ 1587056 w 3916489"/>
              <a:gd name="connsiteY13843" fmla="*/ 1924039 h 2984464"/>
              <a:gd name="connsiteX13844" fmla="*/ 1587056 w 3916489"/>
              <a:gd name="connsiteY13844" fmla="*/ 1924989 h 2984464"/>
              <a:gd name="connsiteX13845" fmla="*/ 1580960 w 3916489"/>
              <a:gd name="connsiteY13845" fmla="*/ 1926129 h 2984464"/>
              <a:gd name="connsiteX13846" fmla="*/ 1579055 w 3916489"/>
              <a:gd name="connsiteY13846" fmla="*/ 1928029 h 2984464"/>
              <a:gd name="connsiteX13847" fmla="*/ 1579531 w 3916489"/>
              <a:gd name="connsiteY13847" fmla="*/ 1933348 h 2984464"/>
              <a:gd name="connsiteX13848" fmla="*/ 1580769 w 3916489"/>
              <a:gd name="connsiteY13848" fmla="*/ 1936673 h 2984464"/>
              <a:gd name="connsiteX13849" fmla="*/ 1582674 w 3916489"/>
              <a:gd name="connsiteY13849" fmla="*/ 1940282 h 2984464"/>
              <a:gd name="connsiteX13850" fmla="*/ 1584769 w 3916489"/>
              <a:gd name="connsiteY13850" fmla="*/ 1943227 h 2984464"/>
              <a:gd name="connsiteX13851" fmla="*/ 1586770 w 3916489"/>
              <a:gd name="connsiteY13851" fmla="*/ 1944461 h 2984464"/>
              <a:gd name="connsiteX13852" fmla="*/ 1601915 w 3916489"/>
              <a:gd name="connsiteY13852" fmla="*/ 1949116 h 2984464"/>
              <a:gd name="connsiteX13853" fmla="*/ 1619822 w 3916489"/>
              <a:gd name="connsiteY13853" fmla="*/ 1948926 h 2984464"/>
              <a:gd name="connsiteX13854" fmla="*/ 1640205 w 3916489"/>
              <a:gd name="connsiteY13854" fmla="*/ 1944936 h 2984464"/>
              <a:gd name="connsiteX13855" fmla="*/ 1655826 w 3916489"/>
              <a:gd name="connsiteY13855" fmla="*/ 1941042 h 2984464"/>
              <a:gd name="connsiteX13856" fmla="*/ 1674876 w 3916489"/>
              <a:gd name="connsiteY13856" fmla="*/ 1929739 h 2984464"/>
              <a:gd name="connsiteX13857" fmla="*/ 1678591 w 3916489"/>
              <a:gd name="connsiteY13857" fmla="*/ 1926224 h 2984464"/>
              <a:gd name="connsiteX13858" fmla="*/ 1678686 w 3916489"/>
              <a:gd name="connsiteY13858" fmla="*/ 1921190 h 2984464"/>
              <a:gd name="connsiteX13859" fmla="*/ 1682210 w 3916489"/>
              <a:gd name="connsiteY13859" fmla="*/ 1923375 h 2984464"/>
              <a:gd name="connsiteX13860" fmla="*/ 1686401 w 3916489"/>
              <a:gd name="connsiteY13860" fmla="*/ 1924420 h 2984464"/>
              <a:gd name="connsiteX13861" fmla="*/ 1690592 w 3916489"/>
              <a:gd name="connsiteY13861" fmla="*/ 1924039 h 2984464"/>
              <a:gd name="connsiteX13862" fmla="*/ 1694212 w 3916489"/>
              <a:gd name="connsiteY13862" fmla="*/ 1922140 h 2984464"/>
              <a:gd name="connsiteX13863" fmla="*/ 1695260 w 3916489"/>
              <a:gd name="connsiteY13863" fmla="*/ 1920905 h 2984464"/>
              <a:gd name="connsiteX13864" fmla="*/ 1696212 w 3916489"/>
              <a:gd name="connsiteY13864" fmla="*/ 1919100 h 2984464"/>
              <a:gd name="connsiteX13865" fmla="*/ 1696974 w 3916489"/>
              <a:gd name="connsiteY13865" fmla="*/ 1917011 h 2984464"/>
              <a:gd name="connsiteX13866" fmla="*/ 1697546 w 3916489"/>
              <a:gd name="connsiteY13866" fmla="*/ 1914636 h 2984464"/>
              <a:gd name="connsiteX13867" fmla="*/ 1697641 w 3916489"/>
              <a:gd name="connsiteY13867" fmla="*/ 1911881 h 2984464"/>
              <a:gd name="connsiteX13868" fmla="*/ 1697165 w 3916489"/>
              <a:gd name="connsiteY13868" fmla="*/ 1910077 h 2984464"/>
              <a:gd name="connsiteX13869" fmla="*/ 1696498 w 3916489"/>
              <a:gd name="connsiteY13869" fmla="*/ 1908367 h 2984464"/>
              <a:gd name="connsiteX13870" fmla="*/ 1696212 w 3916489"/>
              <a:gd name="connsiteY13870" fmla="*/ 1905802 h 2984464"/>
              <a:gd name="connsiteX13871" fmla="*/ 1696498 w 3916489"/>
              <a:gd name="connsiteY13871" fmla="*/ 1903237 h 2984464"/>
              <a:gd name="connsiteX13872" fmla="*/ 1697260 w 3916489"/>
              <a:gd name="connsiteY13872" fmla="*/ 1901338 h 2984464"/>
              <a:gd name="connsiteX13873" fmla="*/ 1699165 w 3916489"/>
              <a:gd name="connsiteY13873" fmla="*/ 1898298 h 2984464"/>
              <a:gd name="connsiteX13874" fmla="*/ 1699451 w 3916489"/>
              <a:gd name="connsiteY13874" fmla="*/ 1895829 h 2984464"/>
              <a:gd name="connsiteX13875" fmla="*/ 1698117 w 3916489"/>
              <a:gd name="connsiteY13875" fmla="*/ 1893929 h 2984464"/>
              <a:gd name="connsiteX13876" fmla="*/ 1692021 w 3916489"/>
              <a:gd name="connsiteY13876" fmla="*/ 1889464 h 2984464"/>
              <a:gd name="connsiteX13877" fmla="*/ 1685258 w 3916489"/>
              <a:gd name="connsiteY13877" fmla="*/ 1887565 h 2984464"/>
              <a:gd name="connsiteX13878" fmla="*/ 1682115 w 3916489"/>
              <a:gd name="connsiteY13878" fmla="*/ 1885665 h 2984464"/>
              <a:gd name="connsiteX13879" fmla="*/ 1690973 w 3916489"/>
              <a:gd name="connsiteY13879" fmla="*/ 1886615 h 2984464"/>
              <a:gd name="connsiteX13880" fmla="*/ 1691926 w 3916489"/>
              <a:gd name="connsiteY13880" fmla="*/ 1886330 h 2984464"/>
              <a:gd name="connsiteX13881" fmla="*/ 1692497 w 3916489"/>
              <a:gd name="connsiteY13881" fmla="*/ 1885475 h 2984464"/>
              <a:gd name="connsiteX13882" fmla="*/ 1692688 w 3916489"/>
              <a:gd name="connsiteY13882" fmla="*/ 1884335 h 2984464"/>
              <a:gd name="connsiteX13883" fmla="*/ 1692402 w 3916489"/>
              <a:gd name="connsiteY13883" fmla="*/ 1882910 h 2984464"/>
              <a:gd name="connsiteX13884" fmla="*/ 1691831 w 3916489"/>
              <a:gd name="connsiteY13884" fmla="*/ 1881866 h 2984464"/>
              <a:gd name="connsiteX13885" fmla="*/ 1689164 w 3916489"/>
              <a:gd name="connsiteY13885" fmla="*/ 1880061 h 2984464"/>
              <a:gd name="connsiteX13886" fmla="*/ 1689830 w 3916489"/>
              <a:gd name="connsiteY13886" fmla="*/ 1879966 h 2984464"/>
              <a:gd name="connsiteX13887" fmla="*/ 1691545 w 3916489"/>
              <a:gd name="connsiteY13887" fmla="*/ 1879111 h 2984464"/>
              <a:gd name="connsiteX13888" fmla="*/ 1690878 w 3916489"/>
              <a:gd name="connsiteY13888" fmla="*/ 1878446 h 2984464"/>
              <a:gd name="connsiteX13889" fmla="*/ 1688687 w 3916489"/>
              <a:gd name="connsiteY13889" fmla="*/ 1877211 h 2984464"/>
              <a:gd name="connsiteX13890" fmla="*/ 1688687 w 3916489"/>
              <a:gd name="connsiteY13890" fmla="*/ 1876261 h 2984464"/>
              <a:gd name="connsiteX13891" fmla="*/ 1689449 w 3916489"/>
              <a:gd name="connsiteY13891" fmla="*/ 1876261 h 2984464"/>
              <a:gd name="connsiteX13892" fmla="*/ 1689926 w 3916489"/>
              <a:gd name="connsiteY13892" fmla="*/ 1876071 h 2984464"/>
              <a:gd name="connsiteX13893" fmla="*/ 1690307 w 3916489"/>
              <a:gd name="connsiteY13893" fmla="*/ 1875501 h 2984464"/>
              <a:gd name="connsiteX13894" fmla="*/ 1690688 w 3916489"/>
              <a:gd name="connsiteY13894" fmla="*/ 1874362 h 2984464"/>
              <a:gd name="connsiteX13895" fmla="*/ 1691068 w 3916489"/>
              <a:gd name="connsiteY13895" fmla="*/ 1875786 h 2984464"/>
              <a:gd name="connsiteX13896" fmla="*/ 1691545 w 3916489"/>
              <a:gd name="connsiteY13896" fmla="*/ 1876166 h 2984464"/>
              <a:gd name="connsiteX13897" fmla="*/ 1692116 w 3916489"/>
              <a:gd name="connsiteY13897" fmla="*/ 1875692 h 2984464"/>
              <a:gd name="connsiteX13898" fmla="*/ 1692783 w 3916489"/>
              <a:gd name="connsiteY13898" fmla="*/ 1874742 h 2984464"/>
              <a:gd name="connsiteX13899" fmla="*/ 1693640 w 3916489"/>
              <a:gd name="connsiteY13899" fmla="*/ 1873887 h 2984464"/>
              <a:gd name="connsiteX13900" fmla="*/ 1695355 w 3916489"/>
              <a:gd name="connsiteY13900" fmla="*/ 1873317 h 2984464"/>
              <a:gd name="connsiteX13901" fmla="*/ 1696402 w 3916489"/>
              <a:gd name="connsiteY13901" fmla="*/ 1872462 h 2984464"/>
              <a:gd name="connsiteX13902" fmla="*/ 1695641 w 3916489"/>
              <a:gd name="connsiteY13902" fmla="*/ 1870847 h 2984464"/>
              <a:gd name="connsiteX13903" fmla="*/ 1696307 w 3916489"/>
              <a:gd name="connsiteY13903" fmla="*/ 1869612 h 2984464"/>
              <a:gd name="connsiteX13904" fmla="*/ 1698689 w 3916489"/>
              <a:gd name="connsiteY13904" fmla="*/ 1867713 h 2984464"/>
              <a:gd name="connsiteX13905" fmla="*/ 1699165 w 3916489"/>
              <a:gd name="connsiteY13905" fmla="*/ 1868662 h 2984464"/>
              <a:gd name="connsiteX13906" fmla="*/ 1698593 w 3916489"/>
              <a:gd name="connsiteY13906" fmla="*/ 1870942 h 2984464"/>
              <a:gd name="connsiteX13907" fmla="*/ 1699451 w 3916489"/>
              <a:gd name="connsiteY13907" fmla="*/ 1871132 h 2984464"/>
              <a:gd name="connsiteX13908" fmla="*/ 1701927 w 3916489"/>
              <a:gd name="connsiteY13908" fmla="*/ 1869518 h 2984464"/>
              <a:gd name="connsiteX13909" fmla="*/ 1701356 w 3916489"/>
              <a:gd name="connsiteY13909" fmla="*/ 1867143 h 2984464"/>
              <a:gd name="connsiteX13910" fmla="*/ 1700498 w 3916489"/>
              <a:gd name="connsiteY13910" fmla="*/ 1865433 h 2984464"/>
              <a:gd name="connsiteX13911" fmla="*/ 1700117 w 3916489"/>
              <a:gd name="connsiteY13911" fmla="*/ 1863913 h 2984464"/>
              <a:gd name="connsiteX13912" fmla="*/ 1700975 w 3916489"/>
              <a:gd name="connsiteY13912" fmla="*/ 1862014 h 2984464"/>
              <a:gd name="connsiteX13913" fmla="*/ 1703356 w 3916489"/>
              <a:gd name="connsiteY13913" fmla="*/ 1862583 h 2984464"/>
              <a:gd name="connsiteX13914" fmla="*/ 1704118 w 3916489"/>
              <a:gd name="connsiteY13914" fmla="*/ 1862014 h 2984464"/>
              <a:gd name="connsiteX13915" fmla="*/ 1704308 w 3916489"/>
              <a:gd name="connsiteY13915" fmla="*/ 1861253 h 2984464"/>
              <a:gd name="connsiteX13916" fmla="*/ 1704499 w 3916489"/>
              <a:gd name="connsiteY13916" fmla="*/ 1859069 h 2984464"/>
              <a:gd name="connsiteX13917" fmla="*/ 1704594 w 3916489"/>
              <a:gd name="connsiteY13917" fmla="*/ 1858119 h 2984464"/>
              <a:gd name="connsiteX13918" fmla="*/ 1705261 w 3916489"/>
              <a:gd name="connsiteY13918" fmla="*/ 1856504 h 2984464"/>
              <a:gd name="connsiteX13919" fmla="*/ 1709357 w 3916489"/>
              <a:gd name="connsiteY13919" fmla="*/ 1848620 h 2984464"/>
              <a:gd name="connsiteX13920" fmla="*/ 1709738 w 3916489"/>
              <a:gd name="connsiteY13920" fmla="*/ 1846151 h 2984464"/>
              <a:gd name="connsiteX13921" fmla="*/ 1709928 w 3916489"/>
              <a:gd name="connsiteY13921" fmla="*/ 1845391 h 2984464"/>
              <a:gd name="connsiteX13922" fmla="*/ 1710404 w 3916489"/>
              <a:gd name="connsiteY13922" fmla="*/ 1843301 h 2984464"/>
              <a:gd name="connsiteX13923" fmla="*/ 1710785 w 3916489"/>
              <a:gd name="connsiteY13923" fmla="*/ 1840262 h 2984464"/>
              <a:gd name="connsiteX13924" fmla="*/ 1711261 w 3916489"/>
              <a:gd name="connsiteY13924" fmla="*/ 1837602 h 2984464"/>
              <a:gd name="connsiteX13925" fmla="*/ 1712309 w 3916489"/>
              <a:gd name="connsiteY13925" fmla="*/ 1836462 h 2984464"/>
              <a:gd name="connsiteX13926" fmla="*/ 1713928 w 3916489"/>
              <a:gd name="connsiteY13926" fmla="*/ 1835987 h 2984464"/>
              <a:gd name="connsiteX13927" fmla="*/ 1717548 w 3916489"/>
              <a:gd name="connsiteY13927" fmla="*/ 1833898 h 2984464"/>
              <a:gd name="connsiteX13928" fmla="*/ 1720977 w 3916489"/>
              <a:gd name="connsiteY13928" fmla="*/ 1832758 h 2984464"/>
              <a:gd name="connsiteX13929" fmla="*/ 1721644 w 3916489"/>
              <a:gd name="connsiteY13929" fmla="*/ 1831143 h 2984464"/>
              <a:gd name="connsiteX13930" fmla="*/ 1721834 w 3916489"/>
              <a:gd name="connsiteY13930" fmla="*/ 1828863 h 2984464"/>
              <a:gd name="connsiteX13931" fmla="*/ 1721834 w 3916489"/>
              <a:gd name="connsiteY13931" fmla="*/ 1826299 h 2984464"/>
              <a:gd name="connsiteX13932" fmla="*/ 1721263 w 3916489"/>
              <a:gd name="connsiteY13932" fmla="*/ 1825254 h 2984464"/>
              <a:gd name="connsiteX13933" fmla="*/ 1717643 w 3916489"/>
              <a:gd name="connsiteY13933" fmla="*/ 1821075 h 2984464"/>
              <a:gd name="connsiteX13934" fmla="*/ 1719643 w 3916489"/>
              <a:gd name="connsiteY13934" fmla="*/ 1820884 h 2984464"/>
              <a:gd name="connsiteX13935" fmla="*/ 1722310 w 3916489"/>
              <a:gd name="connsiteY13935" fmla="*/ 1823639 h 2984464"/>
              <a:gd name="connsiteX13936" fmla="*/ 1724120 w 3916489"/>
              <a:gd name="connsiteY13936" fmla="*/ 1827249 h 2984464"/>
              <a:gd name="connsiteX13937" fmla="*/ 1723739 w 3916489"/>
              <a:gd name="connsiteY13937" fmla="*/ 1829623 h 2984464"/>
              <a:gd name="connsiteX13938" fmla="*/ 1725263 w 3916489"/>
              <a:gd name="connsiteY13938" fmla="*/ 1830288 h 2984464"/>
              <a:gd name="connsiteX13939" fmla="*/ 1732598 w 3916489"/>
              <a:gd name="connsiteY13939" fmla="*/ 1825919 h 2984464"/>
              <a:gd name="connsiteX13940" fmla="*/ 1734407 w 3916489"/>
              <a:gd name="connsiteY13940" fmla="*/ 1824399 h 2984464"/>
              <a:gd name="connsiteX13941" fmla="*/ 1736312 w 3916489"/>
              <a:gd name="connsiteY13941" fmla="*/ 1823544 h 2984464"/>
              <a:gd name="connsiteX13942" fmla="*/ 1738313 w 3916489"/>
              <a:gd name="connsiteY13942" fmla="*/ 1824874 h 2984464"/>
              <a:gd name="connsiteX13943" fmla="*/ 1734026 w 3916489"/>
              <a:gd name="connsiteY13943" fmla="*/ 1827534 h 2984464"/>
              <a:gd name="connsiteX13944" fmla="*/ 1732788 w 3916489"/>
              <a:gd name="connsiteY13944" fmla="*/ 1828673 h 2984464"/>
              <a:gd name="connsiteX13945" fmla="*/ 1733169 w 3916489"/>
              <a:gd name="connsiteY13945" fmla="*/ 1828863 h 2984464"/>
              <a:gd name="connsiteX13946" fmla="*/ 1734217 w 3916489"/>
              <a:gd name="connsiteY13946" fmla="*/ 1829623 h 2984464"/>
              <a:gd name="connsiteX13947" fmla="*/ 1732598 w 3916489"/>
              <a:gd name="connsiteY13947" fmla="*/ 1832948 h 2984464"/>
              <a:gd name="connsiteX13948" fmla="*/ 1726121 w 3916489"/>
              <a:gd name="connsiteY13948" fmla="*/ 1832188 h 2984464"/>
              <a:gd name="connsiteX13949" fmla="*/ 1723644 w 3916489"/>
              <a:gd name="connsiteY13949" fmla="*/ 1833803 h 2984464"/>
              <a:gd name="connsiteX13950" fmla="*/ 1722882 w 3916489"/>
              <a:gd name="connsiteY13950" fmla="*/ 1834847 h 2984464"/>
              <a:gd name="connsiteX13951" fmla="*/ 1717262 w 3916489"/>
              <a:gd name="connsiteY13951" fmla="*/ 1840072 h 2984464"/>
              <a:gd name="connsiteX13952" fmla="*/ 1716215 w 3916489"/>
              <a:gd name="connsiteY13952" fmla="*/ 1840736 h 2984464"/>
              <a:gd name="connsiteX13953" fmla="*/ 1715072 w 3916489"/>
              <a:gd name="connsiteY13953" fmla="*/ 1840927 h 2984464"/>
              <a:gd name="connsiteX13954" fmla="*/ 1715262 w 3916489"/>
              <a:gd name="connsiteY13954" fmla="*/ 1842256 h 2984464"/>
              <a:gd name="connsiteX13955" fmla="*/ 1715452 w 3916489"/>
              <a:gd name="connsiteY13955" fmla="*/ 1845866 h 2984464"/>
              <a:gd name="connsiteX13956" fmla="*/ 1715357 w 3916489"/>
              <a:gd name="connsiteY13956" fmla="*/ 1846626 h 2984464"/>
              <a:gd name="connsiteX13957" fmla="*/ 1714786 w 3916489"/>
              <a:gd name="connsiteY13957" fmla="*/ 1847196 h 2984464"/>
              <a:gd name="connsiteX13958" fmla="*/ 1714881 w 3916489"/>
              <a:gd name="connsiteY13958" fmla="*/ 1848620 h 2984464"/>
              <a:gd name="connsiteX13959" fmla="*/ 1715072 w 3916489"/>
              <a:gd name="connsiteY13959" fmla="*/ 1850330 h 2984464"/>
              <a:gd name="connsiteX13960" fmla="*/ 1714881 w 3916489"/>
              <a:gd name="connsiteY13960" fmla="*/ 1851755 h 2984464"/>
              <a:gd name="connsiteX13961" fmla="*/ 1713357 w 3916489"/>
              <a:gd name="connsiteY13961" fmla="*/ 1853465 h 2984464"/>
              <a:gd name="connsiteX13962" fmla="*/ 1711357 w 3916489"/>
              <a:gd name="connsiteY13962" fmla="*/ 1854984 h 2984464"/>
              <a:gd name="connsiteX13963" fmla="*/ 1709642 w 3916489"/>
              <a:gd name="connsiteY13963" fmla="*/ 1856979 h 2984464"/>
              <a:gd name="connsiteX13964" fmla="*/ 1708880 w 3916489"/>
              <a:gd name="connsiteY13964" fmla="*/ 1860304 h 2984464"/>
              <a:gd name="connsiteX13965" fmla="*/ 1708499 w 3916489"/>
              <a:gd name="connsiteY13965" fmla="*/ 1863628 h 2984464"/>
              <a:gd name="connsiteX13966" fmla="*/ 1707547 w 3916489"/>
              <a:gd name="connsiteY13966" fmla="*/ 1866763 h 2984464"/>
              <a:gd name="connsiteX13967" fmla="*/ 1703451 w 3916489"/>
              <a:gd name="connsiteY13967" fmla="*/ 1875312 h 2984464"/>
              <a:gd name="connsiteX13968" fmla="*/ 1701736 w 3916489"/>
              <a:gd name="connsiteY13968" fmla="*/ 1877211 h 2984464"/>
              <a:gd name="connsiteX13969" fmla="*/ 1697736 w 3916489"/>
              <a:gd name="connsiteY13969" fmla="*/ 1880536 h 2984464"/>
              <a:gd name="connsiteX13970" fmla="*/ 1699832 w 3916489"/>
              <a:gd name="connsiteY13970" fmla="*/ 1882910 h 2984464"/>
              <a:gd name="connsiteX13971" fmla="*/ 1700975 w 3916489"/>
              <a:gd name="connsiteY13971" fmla="*/ 1883860 h 2984464"/>
              <a:gd name="connsiteX13972" fmla="*/ 1702213 w 3916489"/>
              <a:gd name="connsiteY13972" fmla="*/ 1884240 h 2984464"/>
              <a:gd name="connsiteX13973" fmla="*/ 1705451 w 3916489"/>
              <a:gd name="connsiteY13973" fmla="*/ 1888420 h 2984464"/>
              <a:gd name="connsiteX13974" fmla="*/ 1706499 w 3916489"/>
              <a:gd name="connsiteY13974" fmla="*/ 1890129 h 2984464"/>
              <a:gd name="connsiteX13975" fmla="*/ 1707071 w 3916489"/>
              <a:gd name="connsiteY13975" fmla="*/ 1891459 h 2984464"/>
              <a:gd name="connsiteX13976" fmla="*/ 1707166 w 3916489"/>
              <a:gd name="connsiteY13976" fmla="*/ 1892979 h 2984464"/>
              <a:gd name="connsiteX13977" fmla="*/ 1706690 w 3916489"/>
              <a:gd name="connsiteY13977" fmla="*/ 1895259 h 2984464"/>
              <a:gd name="connsiteX13978" fmla="*/ 1706309 w 3916489"/>
              <a:gd name="connsiteY13978" fmla="*/ 1895639 h 2984464"/>
              <a:gd name="connsiteX13979" fmla="*/ 1705737 w 3916489"/>
              <a:gd name="connsiteY13979" fmla="*/ 1895544 h 2984464"/>
              <a:gd name="connsiteX13980" fmla="*/ 1705166 w 3916489"/>
              <a:gd name="connsiteY13980" fmla="*/ 1895734 h 2984464"/>
              <a:gd name="connsiteX13981" fmla="*/ 1704785 w 3916489"/>
              <a:gd name="connsiteY13981" fmla="*/ 1897063 h 2984464"/>
              <a:gd name="connsiteX13982" fmla="*/ 1704975 w 3916489"/>
              <a:gd name="connsiteY13982" fmla="*/ 1897823 h 2984464"/>
              <a:gd name="connsiteX13983" fmla="*/ 1705356 w 3916489"/>
              <a:gd name="connsiteY13983" fmla="*/ 1898868 h 2984464"/>
              <a:gd name="connsiteX13984" fmla="*/ 1706975 w 3916489"/>
              <a:gd name="connsiteY13984" fmla="*/ 1902003 h 2984464"/>
              <a:gd name="connsiteX13985" fmla="*/ 1707452 w 3916489"/>
              <a:gd name="connsiteY13985" fmla="*/ 1902383 h 2984464"/>
              <a:gd name="connsiteX13986" fmla="*/ 1708309 w 3916489"/>
              <a:gd name="connsiteY13986" fmla="*/ 1902573 h 2984464"/>
              <a:gd name="connsiteX13987" fmla="*/ 1708785 w 3916489"/>
              <a:gd name="connsiteY13987" fmla="*/ 1902098 h 2984464"/>
              <a:gd name="connsiteX13988" fmla="*/ 1708976 w 3916489"/>
              <a:gd name="connsiteY13988" fmla="*/ 1901148 h 2984464"/>
              <a:gd name="connsiteX13989" fmla="*/ 1708976 w 3916489"/>
              <a:gd name="connsiteY13989" fmla="*/ 1900198 h 2984464"/>
              <a:gd name="connsiteX13990" fmla="*/ 1709261 w 3916489"/>
              <a:gd name="connsiteY13990" fmla="*/ 1899723 h 2984464"/>
              <a:gd name="connsiteX13991" fmla="*/ 1710404 w 3916489"/>
              <a:gd name="connsiteY13991" fmla="*/ 1899343 h 2984464"/>
              <a:gd name="connsiteX13992" fmla="*/ 1711357 w 3916489"/>
              <a:gd name="connsiteY13992" fmla="*/ 1898393 h 2984464"/>
              <a:gd name="connsiteX13993" fmla="*/ 1711643 w 3916489"/>
              <a:gd name="connsiteY13993" fmla="*/ 1897443 h 2984464"/>
              <a:gd name="connsiteX13994" fmla="*/ 1710595 w 3916489"/>
              <a:gd name="connsiteY13994" fmla="*/ 1897063 h 2984464"/>
              <a:gd name="connsiteX13995" fmla="*/ 1709833 w 3916489"/>
              <a:gd name="connsiteY13995" fmla="*/ 1896494 h 2984464"/>
              <a:gd name="connsiteX13996" fmla="*/ 1709928 w 3916489"/>
              <a:gd name="connsiteY13996" fmla="*/ 1895353 h 2984464"/>
              <a:gd name="connsiteX13997" fmla="*/ 1710404 w 3916489"/>
              <a:gd name="connsiteY13997" fmla="*/ 1894309 h 2984464"/>
              <a:gd name="connsiteX13998" fmla="*/ 1710785 w 3916489"/>
              <a:gd name="connsiteY13998" fmla="*/ 1894309 h 2984464"/>
              <a:gd name="connsiteX13999" fmla="*/ 1710881 w 3916489"/>
              <a:gd name="connsiteY13999" fmla="*/ 1894309 h 2984464"/>
              <a:gd name="connsiteX14000" fmla="*/ 1710785 w 3916489"/>
              <a:gd name="connsiteY14000" fmla="*/ 1892314 h 2984464"/>
              <a:gd name="connsiteX14001" fmla="*/ 1710690 w 3916489"/>
              <a:gd name="connsiteY14001" fmla="*/ 1892314 h 2984464"/>
              <a:gd name="connsiteX14002" fmla="*/ 1710309 w 3916489"/>
              <a:gd name="connsiteY14002" fmla="*/ 1892124 h 2984464"/>
              <a:gd name="connsiteX14003" fmla="*/ 1709928 w 3916489"/>
              <a:gd name="connsiteY14003" fmla="*/ 1891839 h 2984464"/>
              <a:gd name="connsiteX14004" fmla="*/ 1709738 w 3916489"/>
              <a:gd name="connsiteY14004" fmla="*/ 1891459 h 2984464"/>
              <a:gd name="connsiteX14005" fmla="*/ 1709738 w 3916489"/>
              <a:gd name="connsiteY14005" fmla="*/ 1890129 h 2984464"/>
              <a:gd name="connsiteX14006" fmla="*/ 1709928 w 3916489"/>
              <a:gd name="connsiteY14006" fmla="*/ 1888894 h 2984464"/>
              <a:gd name="connsiteX14007" fmla="*/ 1710500 w 3916489"/>
              <a:gd name="connsiteY14007" fmla="*/ 1887945 h 2984464"/>
              <a:gd name="connsiteX14008" fmla="*/ 1711738 w 3916489"/>
              <a:gd name="connsiteY14008" fmla="*/ 1887565 h 2984464"/>
              <a:gd name="connsiteX14009" fmla="*/ 1711357 w 3916489"/>
              <a:gd name="connsiteY14009" fmla="*/ 1890604 h 2984464"/>
              <a:gd name="connsiteX14010" fmla="*/ 1713357 w 3916489"/>
              <a:gd name="connsiteY14010" fmla="*/ 1891744 h 2984464"/>
              <a:gd name="connsiteX14011" fmla="*/ 1715929 w 3916489"/>
              <a:gd name="connsiteY14011" fmla="*/ 1891269 h 2984464"/>
              <a:gd name="connsiteX14012" fmla="*/ 1717358 w 3916489"/>
              <a:gd name="connsiteY14012" fmla="*/ 1889370 h 2984464"/>
              <a:gd name="connsiteX14013" fmla="*/ 1716977 w 3916489"/>
              <a:gd name="connsiteY14013" fmla="*/ 1888990 h 2984464"/>
              <a:gd name="connsiteX14014" fmla="*/ 1716786 w 3916489"/>
              <a:gd name="connsiteY14014" fmla="*/ 1888610 h 2984464"/>
              <a:gd name="connsiteX14015" fmla="*/ 1716596 w 3916489"/>
              <a:gd name="connsiteY14015" fmla="*/ 1888135 h 2984464"/>
              <a:gd name="connsiteX14016" fmla="*/ 1716405 w 3916489"/>
              <a:gd name="connsiteY14016" fmla="*/ 1887660 h 2984464"/>
              <a:gd name="connsiteX14017" fmla="*/ 1718405 w 3916489"/>
              <a:gd name="connsiteY14017" fmla="*/ 1886900 h 2984464"/>
              <a:gd name="connsiteX14018" fmla="*/ 1719358 w 3916489"/>
              <a:gd name="connsiteY14018" fmla="*/ 1886900 h 2984464"/>
              <a:gd name="connsiteX14019" fmla="*/ 1720215 w 3916489"/>
              <a:gd name="connsiteY14019" fmla="*/ 1887660 h 2984464"/>
              <a:gd name="connsiteX14020" fmla="*/ 1719739 w 3916489"/>
              <a:gd name="connsiteY14020" fmla="*/ 1887755 h 2984464"/>
              <a:gd name="connsiteX14021" fmla="*/ 1718405 w 3916489"/>
              <a:gd name="connsiteY14021" fmla="*/ 1888610 h 2984464"/>
              <a:gd name="connsiteX14022" fmla="*/ 1719167 w 3916489"/>
              <a:gd name="connsiteY14022" fmla="*/ 1890604 h 2984464"/>
              <a:gd name="connsiteX14023" fmla="*/ 1717739 w 3916489"/>
              <a:gd name="connsiteY14023" fmla="*/ 1892504 h 2984464"/>
              <a:gd name="connsiteX14024" fmla="*/ 1715357 w 3916489"/>
              <a:gd name="connsiteY14024" fmla="*/ 1893644 h 2984464"/>
              <a:gd name="connsiteX14025" fmla="*/ 1713357 w 3916489"/>
              <a:gd name="connsiteY14025" fmla="*/ 1893359 h 2984464"/>
              <a:gd name="connsiteX14026" fmla="*/ 1713738 w 3916489"/>
              <a:gd name="connsiteY14026" fmla="*/ 1894689 h 2984464"/>
              <a:gd name="connsiteX14027" fmla="*/ 1716310 w 3916489"/>
              <a:gd name="connsiteY14027" fmla="*/ 1899438 h 2984464"/>
              <a:gd name="connsiteX14028" fmla="*/ 1716596 w 3916489"/>
              <a:gd name="connsiteY14028" fmla="*/ 1900293 h 2984464"/>
              <a:gd name="connsiteX14029" fmla="*/ 1716596 w 3916489"/>
              <a:gd name="connsiteY14029" fmla="*/ 1901053 h 2984464"/>
              <a:gd name="connsiteX14030" fmla="*/ 1716596 w 3916489"/>
              <a:gd name="connsiteY14030" fmla="*/ 1902192 h 2984464"/>
              <a:gd name="connsiteX14031" fmla="*/ 1716405 w 3916489"/>
              <a:gd name="connsiteY14031" fmla="*/ 1903618 h 2984464"/>
              <a:gd name="connsiteX14032" fmla="*/ 1715929 w 3916489"/>
              <a:gd name="connsiteY14032" fmla="*/ 1905327 h 2984464"/>
              <a:gd name="connsiteX14033" fmla="*/ 1715262 w 3916489"/>
              <a:gd name="connsiteY14033" fmla="*/ 1906657 h 2984464"/>
              <a:gd name="connsiteX14034" fmla="*/ 1714595 w 3916489"/>
              <a:gd name="connsiteY14034" fmla="*/ 1907227 h 2984464"/>
              <a:gd name="connsiteX14035" fmla="*/ 1714214 w 3916489"/>
              <a:gd name="connsiteY14035" fmla="*/ 1908747 h 2984464"/>
              <a:gd name="connsiteX14036" fmla="*/ 1714786 w 3916489"/>
              <a:gd name="connsiteY14036" fmla="*/ 1912261 h 2984464"/>
              <a:gd name="connsiteX14037" fmla="*/ 1716215 w 3916489"/>
              <a:gd name="connsiteY14037" fmla="*/ 1917485 h 2984464"/>
              <a:gd name="connsiteX14038" fmla="*/ 1717167 w 3916489"/>
              <a:gd name="connsiteY14038" fmla="*/ 1919860 h 2984464"/>
              <a:gd name="connsiteX14039" fmla="*/ 1718310 w 3916489"/>
              <a:gd name="connsiteY14039" fmla="*/ 1922330 h 2984464"/>
              <a:gd name="connsiteX14040" fmla="*/ 1719739 w 3916489"/>
              <a:gd name="connsiteY14040" fmla="*/ 1924229 h 2984464"/>
              <a:gd name="connsiteX14041" fmla="*/ 1723073 w 3916489"/>
              <a:gd name="connsiteY14041" fmla="*/ 1925749 h 2984464"/>
              <a:gd name="connsiteX14042" fmla="*/ 1723644 w 3916489"/>
              <a:gd name="connsiteY14042" fmla="*/ 1927649 h 2984464"/>
              <a:gd name="connsiteX14043" fmla="*/ 1723549 w 3916489"/>
              <a:gd name="connsiteY14043" fmla="*/ 1932493 h 2984464"/>
              <a:gd name="connsiteX14044" fmla="*/ 1724025 w 3916489"/>
              <a:gd name="connsiteY14044" fmla="*/ 1935438 h 2984464"/>
              <a:gd name="connsiteX14045" fmla="*/ 1724882 w 3916489"/>
              <a:gd name="connsiteY14045" fmla="*/ 1937622 h 2984464"/>
              <a:gd name="connsiteX14046" fmla="*/ 1730883 w 3916489"/>
              <a:gd name="connsiteY14046" fmla="*/ 1946646 h 2984464"/>
              <a:gd name="connsiteX14047" fmla="*/ 1736693 w 3916489"/>
              <a:gd name="connsiteY14047" fmla="*/ 1959089 h 2984464"/>
              <a:gd name="connsiteX14048" fmla="*/ 1738027 w 3916489"/>
              <a:gd name="connsiteY14048" fmla="*/ 1960799 h 2984464"/>
              <a:gd name="connsiteX14049" fmla="*/ 1738598 w 3916489"/>
              <a:gd name="connsiteY14049" fmla="*/ 1962034 h 2984464"/>
              <a:gd name="connsiteX14050" fmla="*/ 1738693 w 3916489"/>
              <a:gd name="connsiteY14050" fmla="*/ 1963079 h 2984464"/>
              <a:gd name="connsiteX14051" fmla="*/ 1738693 w 3916489"/>
              <a:gd name="connsiteY14051" fmla="*/ 1964409 h 2984464"/>
              <a:gd name="connsiteX14052" fmla="*/ 1738884 w 3916489"/>
              <a:gd name="connsiteY14052" fmla="*/ 1966023 h 2984464"/>
              <a:gd name="connsiteX14053" fmla="*/ 1739456 w 3916489"/>
              <a:gd name="connsiteY14053" fmla="*/ 1967638 h 2984464"/>
              <a:gd name="connsiteX14054" fmla="*/ 1740027 w 3916489"/>
              <a:gd name="connsiteY14054" fmla="*/ 1971342 h 2984464"/>
              <a:gd name="connsiteX14055" fmla="*/ 1749933 w 3916489"/>
              <a:gd name="connsiteY14055" fmla="*/ 1988345 h 2984464"/>
              <a:gd name="connsiteX14056" fmla="*/ 1749743 w 3916489"/>
              <a:gd name="connsiteY14056" fmla="*/ 1989105 h 2984464"/>
              <a:gd name="connsiteX14057" fmla="*/ 1748790 w 3916489"/>
              <a:gd name="connsiteY14057" fmla="*/ 1990530 h 2984464"/>
              <a:gd name="connsiteX14058" fmla="*/ 1748123 w 3916489"/>
              <a:gd name="connsiteY14058" fmla="*/ 1991385 h 2984464"/>
              <a:gd name="connsiteX14059" fmla="*/ 1747076 w 3916489"/>
              <a:gd name="connsiteY14059" fmla="*/ 1992239 h 2984464"/>
              <a:gd name="connsiteX14060" fmla="*/ 1746028 w 3916489"/>
              <a:gd name="connsiteY14060" fmla="*/ 1992619 h 2984464"/>
              <a:gd name="connsiteX14061" fmla="*/ 1743932 w 3916489"/>
              <a:gd name="connsiteY14061" fmla="*/ 1991385 h 2984464"/>
              <a:gd name="connsiteX14062" fmla="*/ 1742599 w 3916489"/>
              <a:gd name="connsiteY14062" fmla="*/ 1993474 h 2984464"/>
              <a:gd name="connsiteX14063" fmla="*/ 1741456 w 3916489"/>
              <a:gd name="connsiteY14063" fmla="*/ 1996609 h 2984464"/>
              <a:gd name="connsiteX14064" fmla="*/ 1740789 w 3916489"/>
              <a:gd name="connsiteY14064" fmla="*/ 1998983 h 2984464"/>
              <a:gd name="connsiteX14065" fmla="*/ 1740408 w 3916489"/>
              <a:gd name="connsiteY14065" fmla="*/ 1998983 h 2984464"/>
              <a:gd name="connsiteX14066" fmla="*/ 1739456 w 3916489"/>
              <a:gd name="connsiteY14066" fmla="*/ 1997559 h 2984464"/>
              <a:gd name="connsiteX14067" fmla="*/ 1738408 w 3916489"/>
              <a:gd name="connsiteY14067" fmla="*/ 1998983 h 2984464"/>
              <a:gd name="connsiteX14068" fmla="*/ 1736884 w 3916489"/>
              <a:gd name="connsiteY14068" fmla="*/ 2002593 h 2984464"/>
              <a:gd name="connsiteX14069" fmla="*/ 1735265 w 3916489"/>
              <a:gd name="connsiteY14069" fmla="*/ 2002783 h 2984464"/>
              <a:gd name="connsiteX14070" fmla="*/ 1734122 w 3916489"/>
              <a:gd name="connsiteY14070" fmla="*/ 2003638 h 2984464"/>
              <a:gd name="connsiteX14071" fmla="*/ 1733264 w 3916489"/>
              <a:gd name="connsiteY14071" fmla="*/ 2005348 h 2984464"/>
              <a:gd name="connsiteX14072" fmla="*/ 1732502 w 3916489"/>
              <a:gd name="connsiteY14072" fmla="*/ 2008197 h 2984464"/>
              <a:gd name="connsiteX14073" fmla="*/ 1732883 w 3916489"/>
              <a:gd name="connsiteY14073" fmla="*/ 2009812 h 2984464"/>
              <a:gd name="connsiteX14074" fmla="*/ 1733074 w 3916489"/>
              <a:gd name="connsiteY14074" fmla="*/ 2011712 h 2984464"/>
              <a:gd name="connsiteX14075" fmla="*/ 1732883 w 3916489"/>
              <a:gd name="connsiteY14075" fmla="*/ 2013421 h 2984464"/>
              <a:gd name="connsiteX14076" fmla="*/ 1732502 w 3916489"/>
              <a:gd name="connsiteY14076" fmla="*/ 2014561 h 2984464"/>
              <a:gd name="connsiteX14077" fmla="*/ 1732693 w 3916489"/>
              <a:gd name="connsiteY14077" fmla="*/ 2017981 h 2984464"/>
              <a:gd name="connsiteX14078" fmla="*/ 1731645 w 3916489"/>
              <a:gd name="connsiteY14078" fmla="*/ 2021590 h 2984464"/>
              <a:gd name="connsiteX14079" fmla="*/ 1729835 w 3916489"/>
              <a:gd name="connsiteY14079" fmla="*/ 2023775 h 2984464"/>
              <a:gd name="connsiteX14080" fmla="*/ 1728026 w 3916489"/>
              <a:gd name="connsiteY14080" fmla="*/ 2021970 h 2984464"/>
              <a:gd name="connsiteX14081" fmla="*/ 1727454 w 3916489"/>
              <a:gd name="connsiteY14081" fmla="*/ 2019976 h 2984464"/>
              <a:gd name="connsiteX14082" fmla="*/ 1727930 w 3916489"/>
              <a:gd name="connsiteY14082" fmla="*/ 2017791 h 2984464"/>
              <a:gd name="connsiteX14083" fmla="*/ 1730502 w 3916489"/>
              <a:gd name="connsiteY14083" fmla="*/ 2013706 h 2984464"/>
              <a:gd name="connsiteX14084" fmla="*/ 1728978 w 3916489"/>
              <a:gd name="connsiteY14084" fmla="*/ 2015131 h 2984464"/>
              <a:gd name="connsiteX14085" fmla="*/ 1727740 w 3916489"/>
              <a:gd name="connsiteY14085" fmla="*/ 2016841 h 2984464"/>
              <a:gd name="connsiteX14086" fmla="*/ 1726883 w 3916489"/>
              <a:gd name="connsiteY14086" fmla="*/ 2019406 h 2984464"/>
              <a:gd name="connsiteX14087" fmla="*/ 1727454 w 3916489"/>
              <a:gd name="connsiteY14087" fmla="*/ 2022255 h 2984464"/>
              <a:gd name="connsiteX14088" fmla="*/ 1728407 w 3916489"/>
              <a:gd name="connsiteY14088" fmla="*/ 2024725 h 2984464"/>
              <a:gd name="connsiteX14089" fmla="*/ 1732217 w 3916489"/>
              <a:gd name="connsiteY14089" fmla="*/ 2037833 h 2984464"/>
              <a:gd name="connsiteX14090" fmla="*/ 1734598 w 3916489"/>
              <a:gd name="connsiteY14090" fmla="*/ 2042202 h 2984464"/>
              <a:gd name="connsiteX14091" fmla="*/ 1737551 w 3916489"/>
              <a:gd name="connsiteY14091" fmla="*/ 2045242 h 2984464"/>
              <a:gd name="connsiteX14092" fmla="*/ 1740884 w 3916489"/>
              <a:gd name="connsiteY14092" fmla="*/ 2046382 h 2984464"/>
              <a:gd name="connsiteX14093" fmla="*/ 1740884 w 3916489"/>
              <a:gd name="connsiteY14093" fmla="*/ 2045432 h 2984464"/>
              <a:gd name="connsiteX14094" fmla="*/ 1738598 w 3916489"/>
              <a:gd name="connsiteY14094" fmla="*/ 2044672 h 2984464"/>
              <a:gd name="connsiteX14095" fmla="*/ 1738122 w 3916489"/>
              <a:gd name="connsiteY14095" fmla="*/ 2042677 h 2984464"/>
              <a:gd name="connsiteX14096" fmla="*/ 1739075 w 3916489"/>
              <a:gd name="connsiteY14096" fmla="*/ 2040493 h 2984464"/>
              <a:gd name="connsiteX14097" fmla="*/ 1741360 w 3916489"/>
              <a:gd name="connsiteY14097" fmla="*/ 2039258 h 2984464"/>
              <a:gd name="connsiteX14098" fmla="*/ 1749361 w 3916489"/>
              <a:gd name="connsiteY14098" fmla="*/ 2039922 h 2984464"/>
              <a:gd name="connsiteX14099" fmla="*/ 1752124 w 3916489"/>
              <a:gd name="connsiteY14099" fmla="*/ 2039258 h 2984464"/>
              <a:gd name="connsiteX14100" fmla="*/ 1752981 w 3916489"/>
              <a:gd name="connsiteY14100" fmla="*/ 2038593 h 2984464"/>
              <a:gd name="connsiteX14101" fmla="*/ 1754600 w 3916489"/>
              <a:gd name="connsiteY14101" fmla="*/ 2036693 h 2984464"/>
              <a:gd name="connsiteX14102" fmla="*/ 1755172 w 3916489"/>
              <a:gd name="connsiteY14102" fmla="*/ 2036313 h 2984464"/>
              <a:gd name="connsiteX14103" fmla="*/ 1756124 w 3916489"/>
              <a:gd name="connsiteY14103" fmla="*/ 2036693 h 2984464"/>
              <a:gd name="connsiteX14104" fmla="*/ 1756601 w 3916489"/>
              <a:gd name="connsiteY14104" fmla="*/ 2037738 h 2984464"/>
              <a:gd name="connsiteX14105" fmla="*/ 1756791 w 3916489"/>
              <a:gd name="connsiteY14105" fmla="*/ 2038688 h 2984464"/>
              <a:gd name="connsiteX14106" fmla="*/ 1756982 w 3916489"/>
              <a:gd name="connsiteY14106" fmla="*/ 2039163 h 2984464"/>
              <a:gd name="connsiteX14107" fmla="*/ 1759172 w 3916489"/>
              <a:gd name="connsiteY14107" fmla="*/ 2039163 h 2984464"/>
              <a:gd name="connsiteX14108" fmla="*/ 1759744 w 3916489"/>
              <a:gd name="connsiteY14108" fmla="*/ 2039922 h 2984464"/>
              <a:gd name="connsiteX14109" fmla="*/ 1759458 w 3916489"/>
              <a:gd name="connsiteY14109" fmla="*/ 2041727 h 2984464"/>
              <a:gd name="connsiteX14110" fmla="*/ 1759172 w 3916489"/>
              <a:gd name="connsiteY14110" fmla="*/ 2041917 h 2984464"/>
              <a:gd name="connsiteX14111" fmla="*/ 1758029 w 3916489"/>
              <a:gd name="connsiteY14111" fmla="*/ 2041632 h 2984464"/>
              <a:gd name="connsiteX14112" fmla="*/ 1757648 w 3916489"/>
              <a:gd name="connsiteY14112" fmla="*/ 2041727 h 2984464"/>
              <a:gd name="connsiteX14113" fmla="*/ 1757363 w 3916489"/>
              <a:gd name="connsiteY14113" fmla="*/ 2042392 h 2984464"/>
              <a:gd name="connsiteX14114" fmla="*/ 1757077 w 3916489"/>
              <a:gd name="connsiteY14114" fmla="*/ 2043817 h 2984464"/>
              <a:gd name="connsiteX14115" fmla="*/ 1756696 w 3916489"/>
              <a:gd name="connsiteY14115" fmla="*/ 2044482 h 2984464"/>
              <a:gd name="connsiteX14116" fmla="*/ 1751267 w 3916489"/>
              <a:gd name="connsiteY14116" fmla="*/ 2047902 h 2984464"/>
              <a:gd name="connsiteX14117" fmla="*/ 1749171 w 3916489"/>
              <a:gd name="connsiteY14117" fmla="*/ 2050561 h 2984464"/>
              <a:gd name="connsiteX14118" fmla="*/ 1747933 w 3916489"/>
              <a:gd name="connsiteY14118" fmla="*/ 2051131 h 2984464"/>
              <a:gd name="connsiteX14119" fmla="*/ 1745933 w 3916489"/>
              <a:gd name="connsiteY14119" fmla="*/ 2051796 h 2984464"/>
              <a:gd name="connsiteX14120" fmla="*/ 1744027 w 3916489"/>
              <a:gd name="connsiteY14120" fmla="*/ 2052841 h 2984464"/>
              <a:gd name="connsiteX14121" fmla="*/ 1743551 w 3916489"/>
              <a:gd name="connsiteY14121" fmla="*/ 2052746 h 2984464"/>
              <a:gd name="connsiteX14122" fmla="*/ 1743075 w 3916489"/>
              <a:gd name="connsiteY14122" fmla="*/ 2052176 h 2984464"/>
              <a:gd name="connsiteX14123" fmla="*/ 1742885 w 3916489"/>
              <a:gd name="connsiteY14123" fmla="*/ 2051606 h 2984464"/>
              <a:gd name="connsiteX14124" fmla="*/ 1742789 w 3916489"/>
              <a:gd name="connsiteY14124" fmla="*/ 2051131 h 2984464"/>
              <a:gd name="connsiteX14125" fmla="*/ 1742599 w 3916489"/>
              <a:gd name="connsiteY14125" fmla="*/ 2050846 h 2984464"/>
              <a:gd name="connsiteX14126" fmla="*/ 1742408 w 3916489"/>
              <a:gd name="connsiteY14126" fmla="*/ 2050371 h 2984464"/>
              <a:gd name="connsiteX14127" fmla="*/ 1742503 w 3916489"/>
              <a:gd name="connsiteY14127" fmla="*/ 2049801 h 2984464"/>
              <a:gd name="connsiteX14128" fmla="*/ 1742408 w 3916489"/>
              <a:gd name="connsiteY14128" fmla="*/ 2049326 h 2984464"/>
              <a:gd name="connsiteX14129" fmla="*/ 1741932 w 3916489"/>
              <a:gd name="connsiteY14129" fmla="*/ 2049041 h 2984464"/>
              <a:gd name="connsiteX14130" fmla="*/ 1741551 w 3916489"/>
              <a:gd name="connsiteY14130" fmla="*/ 2049231 h 2984464"/>
              <a:gd name="connsiteX14131" fmla="*/ 1740884 w 3916489"/>
              <a:gd name="connsiteY14131" fmla="*/ 2049896 h 2984464"/>
              <a:gd name="connsiteX14132" fmla="*/ 1740599 w 3916489"/>
              <a:gd name="connsiteY14132" fmla="*/ 2050086 h 2984464"/>
              <a:gd name="connsiteX14133" fmla="*/ 1740218 w 3916489"/>
              <a:gd name="connsiteY14133" fmla="*/ 2050751 h 2984464"/>
              <a:gd name="connsiteX14134" fmla="*/ 1740503 w 3916489"/>
              <a:gd name="connsiteY14134" fmla="*/ 2052176 h 2984464"/>
              <a:gd name="connsiteX14135" fmla="*/ 1741265 w 3916489"/>
              <a:gd name="connsiteY14135" fmla="*/ 2054170 h 2984464"/>
              <a:gd name="connsiteX14136" fmla="*/ 1741646 w 3916489"/>
              <a:gd name="connsiteY14136" fmla="*/ 2054835 h 2984464"/>
              <a:gd name="connsiteX14137" fmla="*/ 1743551 w 3916489"/>
              <a:gd name="connsiteY14137" fmla="*/ 2056640 h 2984464"/>
              <a:gd name="connsiteX14138" fmla="*/ 1744123 w 3916489"/>
              <a:gd name="connsiteY14138" fmla="*/ 2057400 h 2984464"/>
              <a:gd name="connsiteX14139" fmla="*/ 1744409 w 3916489"/>
              <a:gd name="connsiteY14139" fmla="*/ 2058635 h 2984464"/>
              <a:gd name="connsiteX14140" fmla="*/ 1744599 w 3916489"/>
              <a:gd name="connsiteY14140" fmla="*/ 2059870 h 2984464"/>
              <a:gd name="connsiteX14141" fmla="*/ 1744409 w 3916489"/>
              <a:gd name="connsiteY14141" fmla="*/ 2072028 h 2984464"/>
              <a:gd name="connsiteX14142" fmla="*/ 1744790 w 3916489"/>
              <a:gd name="connsiteY14142" fmla="*/ 2073548 h 2984464"/>
              <a:gd name="connsiteX14143" fmla="*/ 1745266 w 3916489"/>
              <a:gd name="connsiteY14143" fmla="*/ 2074117 h 2984464"/>
              <a:gd name="connsiteX14144" fmla="*/ 1745933 w 3916489"/>
              <a:gd name="connsiteY14144" fmla="*/ 2075352 h 2984464"/>
              <a:gd name="connsiteX14145" fmla="*/ 1746504 w 3916489"/>
              <a:gd name="connsiteY14145" fmla="*/ 2076872 h 2984464"/>
              <a:gd name="connsiteX14146" fmla="*/ 1746790 w 3916489"/>
              <a:gd name="connsiteY14146" fmla="*/ 2078107 h 2984464"/>
              <a:gd name="connsiteX14147" fmla="*/ 1746694 w 3916489"/>
              <a:gd name="connsiteY14147" fmla="*/ 2079532 h 2984464"/>
              <a:gd name="connsiteX14148" fmla="*/ 1746504 w 3916489"/>
              <a:gd name="connsiteY14148" fmla="*/ 2080862 h 2984464"/>
              <a:gd name="connsiteX14149" fmla="*/ 1745933 w 3916489"/>
              <a:gd name="connsiteY14149" fmla="*/ 2083426 h 2984464"/>
              <a:gd name="connsiteX14150" fmla="*/ 1746409 w 3916489"/>
              <a:gd name="connsiteY14150" fmla="*/ 2083426 h 2984464"/>
              <a:gd name="connsiteX14151" fmla="*/ 1747742 w 3916489"/>
              <a:gd name="connsiteY14151" fmla="*/ 2080197 h 2984464"/>
              <a:gd name="connsiteX14152" fmla="*/ 1749647 w 3916489"/>
              <a:gd name="connsiteY14152" fmla="*/ 2078202 h 2984464"/>
              <a:gd name="connsiteX14153" fmla="*/ 1751838 w 3916489"/>
              <a:gd name="connsiteY14153" fmla="*/ 2078107 h 2984464"/>
              <a:gd name="connsiteX14154" fmla="*/ 1753934 w 3916489"/>
              <a:gd name="connsiteY14154" fmla="*/ 2080576 h 2984464"/>
              <a:gd name="connsiteX14155" fmla="*/ 1750885 w 3916489"/>
              <a:gd name="connsiteY14155" fmla="*/ 2084851 h 2984464"/>
              <a:gd name="connsiteX14156" fmla="*/ 1749266 w 3916489"/>
              <a:gd name="connsiteY14156" fmla="*/ 2086466 h 2984464"/>
              <a:gd name="connsiteX14157" fmla="*/ 1746885 w 3916489"/>
              <a:gd name="connsiteY14157" fmla="*/ 2086941 h 2984464"/>
              <a:gd name="connsiteX14158" fmla="*/ 1744980 w 3916489"/>
              <a:gd name="connsiteY14158" fmla="*/ 2086751 h 2984464"/>
              <a:gd name="connsiteX14159" fmla="*/ 1744313 w 3916489"/>
              <a:gd name="connsiteY14159" fmla="*/ 2087321 h 2984464"/>
              <a:gd name="connsiteX14160" fmla="*/ 1743361 w 3916489"/>
              <a:gd name="connsiteY14160" fmla="*/ 2089030 h 2984464"/>
              <a:gd name="connsiteX14161" fmla="*/ 1742503 w 3916489"/>
              <a:gd name="connsiteY14161" fmla="*/ 2089980 h 2984464"/>
              <a:gd name="connsiteX14162" fmla="*/ 1740694 w 3916489"/>
              <a:gd name="connsiteY14162" fmla="*/ 2091025 h 2984464"/>
              <a:gd name="connsiteX14163" fmla="*/ 1739836 w 3916489"/>
              <a:gd name="connsiteY14163" fmla="*/ 2092260 h 2984464"/>
              <a:gd name="connsiteX14164" fmla="*/ 1741075 w 3916489"/>
              <a:gd name="connsiteY14164" fmla="*/ 2095489 h 2984464"/>
              <a:gd name="connsiteX14165" fmla="*/ 1739932 w 3916489"/>
              <a:gd name="connsiteY14165" fmla="*/ 2098434 h 2984464"/>
              <a:gd name="connsiteX14166" fmla="*/ 1737741 w 3916489"/>
              <a:gd name="connsiteY14166" fmla="*/ 2100429 h 2984464"/>
              <a:gd name="connsiteX14167" fmla="*/ 1735646 w 3916489"/>
              <a:gd name="connsiteY14167" fmla="*/ 2101189 h 2984464"/>
              <a:gd name="connsiteX14168" fmla="*/ 1734884 w 3916489"/>
              <a:gd name="connsiteY14168" fmla="*/ 2100999 h 2984464"/>
              <a:gd name="connsiteX14169" fmla="*/ 1734502 w 3916489"/>
              <a:gd name="connsiteY14169" fmla="*/ 2100619 h 2984464"/>
              <a:gd name="connsiteX14170" fmla="*/ 1734312 w 3916489"/>
              <a:gd name="connsiteY14170" fmla="*/ 2100049 h 2984464"/>
              <a:gd name="connsiteX14171" fmla="*/ 1733931 w 3916489"/>
              <a:gd name="connsiteY14171" fmla="*/ 2099384 h 2984464"/>
              <a:gd name="connsiteX14172" fmla="*/ 1733836 w 3916489"/>
              <a:gd name="connsiteY14172" fmla="*/ 2099004 h 2984464"/>
              <a:gd name="connsiteX14173" fmla="*/ 1733931 w 3916489"/>
              <a:gd name="connsiteY14173" fmla="*/ 2097864 h 2984464"/>
              <a:gd name="connsiteX14174" fmla="*/ 1733931 w 3916489"/>
              <a:gd name="connsiteY14174" fmla="*/ 2097579 h 2984464"/>
              <a:gd name="connsiteX14175" fmla="*/ 1733645 w 3916489"/>
              <a:gd name="connsiteY14175" fmla="*/ 2097484 h 2984464"/>
              <a:gd name="connsiteX14176" fmla="*/ 1732883 w 3916489"/>
              <a:gd name="connsiteY14176" fmla="*/ 2097674 h 2984464"/>
              <a:gd name="connsiteX14177" fmla="*/ 1731264 w 3916489"/>
              <a:gd name="connsiteY14177" fmla="*/ 2097104 h 2984464"/>
              <a:gd name="connsiteX14178" fmla="*/ 1728502 w 3916489"/>
              <a:gd name="connsiteY14178" fmla="*/ 2097484 h 2984464"/>
              <a:gd name="connsiteX14179" fmla="*/ 1727359 w 3916489"/>
              <a:gd name="connsiteY14179" fmla="*/ 2096534 h 2984464"/>
              <a:gd name="connsiteX14180" fmla="*/ 1725930 w 3916489"/>
              <a:gd name="connsiteY14180" fmla="*/ 2098719 h 2984464"/>
              <a:gd name="connsiteX14181" fmla="*/ 1723549 w 3916489"/>
              <a:gd name="connsiteY14181" fmla="*/ 2099479 h 2984464"/>
              <a:gd name="connsiteX14182" fmla="*/ 1718501 w 3916489"/>
              <a:gd name="connsiteY14182" fmla="*/ 2099384 h 2984464"/>
              <a:gd name="connsiteX14183" fmla="*/ 1721072 w 3916489"/>
              <a:gd name="connsiteY14183" fmla="*/ 2102993 h 2984464"/>
              <a:gd name="connsiteX14184" fmla="*/ 1724882 w 3916489"/>
              <a:gd name="connsiteY14184" fmla="*/ 2104133 h 2984464"/>
              <a:gd name="connsiteX14185" fmla="*/ 1742789 w 3916489"/>
              <a:gd name="connsiteY14185" fmla="*/ 2103753 h 2984464"/>
              <a:gd name="connsiteX14186" fmla="*/ 1744218 w 3916489"/>
              <a:gd name="connsiteY14186" fmla="*/ 2104323 h 2984464"/>
              <a:gd name="connsiteX14187" fmla="*/ 1745456 w 3916489"/>
              <a:gd name="connsiteY14187" fmla="*/ 2105653 h 2984464"/>
              <a:gd name="connsiteX14188" fmla="*/ 1746123 w 3916489"/>
              <a:gd name="connsiteY14188" fmla="*/ 2106603 h 2984464"/>
              <a:gd name="connsiteX14189" fmla="*/ 1746314 w 3916489"/>
              <a:gd name="connsiteY14189" fmla="*/ 2104988 h 2984464"/>
              <a:gd name="connsiteX14190" fmla="*/ 1746694 w 3916489"/>
              <a:gd name="connsiteY14190" fmla="*/ 2103468 h 2984464"/>
              <a:gd name="connsiteX14191" fmla="*/ 1746694 w 3916489"/>
              <a:gd name="connsiteY14191" fmla="*/ 2102328 h 2984464"/>
              <a:gd name="connsiteX14192" fmla="*/ 1746409 w 3916489"/>
              <a:gd name="connsiteY14192" fmla="*/ 2101379 h 2984464"/>
              <a:gd name="connsiteX14193" fmla="*/ 1746980 w 3916489"/>
              <a:gd name="connsiteY14193" fmla="*/ 2101569 h 2984464"/>
              <a:gd name="connsiteX14194" fmla="*/ 1748218 w 3916489"/>
              <a:gd name="connsiteY14194" fmla="*/ 2102708 h 2984464"/>
              <a:gd name="connsiteX14195" fmla="*/ 1749171 w 3916489"/>
              <a:gd name="connsiteY14195" fmla="*/ 2103848 h 2984464"/>
              <a:gd name="connsiteX14196" fmla="*/ 1750124 w 3916489"/>
              <a:gd name="connsiteY14196" fmla="*/ 2105368 h 2984464"/>
              <a:gd name="connsiteX14197" fmla="*/ 1749457 w 3916489"/>
              <a:gd name="connsiteY14197" fmla="*/ 2107268 h 2984464"/>
              <a:gd name="connsiteX14198" fmla="*/ 1747266 w 3916489"/>
              <a:gd name="connsiteY14198" fmla="*/ 2110212 h 2984464"/>
              <a:gd name="connsiteX14199" fmla="*/ 1746409 w 3916489"/>
              <a:gd name="connsiteY14199" fmla="*/ 2112492 h 2984464"/>
              <a:gd name="connsiteX14200" fmla="*/ 1748981 w 3916489"/>
              <a:gd name="connsiteY14200" fmla="*/ 2112587 h 2984464"/>
              <a:gd name="connsiteX14201" fmla="*/ 1750314 w 3916489"/>
              <a:gd name="connsiteY14201" fmla="*/ 2112302 h 2984464"/>
              <a:gd name="connsiteX14202" fmla="*/ 1751267 w 3916489"/>
              <a:gd name="connsiteY14202" fmla="*/ 2111162 h 2984464"/>
              <a:gd name="connsiteX14203" fmla="*/ 1751838 w 3916489"/>
              <a:gd name="connsiteY14203" fmla="*/ 2110117 h 2984464"/>
              <a:gd name="connsiteX14204" fmla="*/ 1752410 w 3916489"/>
              <a:gd name="connsiteY14204" fmla="*/ 2109072 h 2984464"/>
              <a:gd name="connsiteX14205" fmla="*/ 1753172 w 3916489"/>
              <a:gd name="connsiteY14205" fmla="*/ 2108408 h 2984464"/>
              <a:gd name="connsiteX14206" fmla="*/ 1754981 w 3916489"/>
              <a:gd name="connsiteY14206" fmla="*/ 2107838 h 2984464"/>
              <a:gd name="connsiteX14207" fmla="*/ 1756886 w 3916489"/>
              <a:gd name="connsiteY14207" fmla="*/ 2106603 h 2984464"/>
              <a:gd name="connsiteX14208" fmla="*/ 1757934 w 3916489"/>
              <a:gd name="connsiteY14208" fmla="*/ 2106318 h 2984464"/>
              <a:gd name="connsiteX14209" fmla="*/ 1758696 w 3916489"/>
              <a:gd name="connsiteY14209" fmla="*/ 2106223 h 2984464"/>
              <a:gd name="connsiteX14210" fmla="*/ 1759744 w 3916489"/>
              <a:gd name="connsiteY14210" fmla="*/ 2105938 h 2984464"/>
              <a:gd name="connsiteX14211" fmla="*/ 1760601 w 3916489"/>
              <a:gd name="connsiteY14211" fmla="*/ 2105273 h 2984464"/>
              <a:gd name="connsiteX14212" fmla="*/ 1760982 w 3916489"/>
              <a:gd name="connsiteY14212" fmla="*/ 2104038 h 2984464"/>
              <a:gd name="connsiteX14213" fmla="*/ 1763268 w 3916489"/>
              <a:gd name="connsiteY14213" fmla="*/ 2102234 h 2984464"/>
              <a:gd name="connsiteX14214" fmla="*/ 1773746 w 3916489"/>
              <a:gd name="connsiteY14214" fmla="*/ 2098624 h 2984464"/>
              <a:gd name="connsiteX14215" fmla="*/ 1776984 w 3916489"/>
              <a:gd name="connsiteY14215" fmla="*/ 2096439 h 2984464"/>
              <a:gd name="connsiteX14216" fmla="*/ 1775651 w 3916489"/>
              <a:gd name="connsiteY14216" fmla="*/ 2096819 h 2984464"/>
              <a:gd name="connsiteX14217" fmla="*/ 1774603 w 3916489"/>
              <a:gd name="connsiteY14217" fmla="*/ 2097199 h 2984464"/>
              <a:gd name="connsiteX14218" fmla="*/ 1773269 w 3916489"/>
              <a:gd name="connsiteY14218" fmla="*/ 2097864 h 2984464"/>
              <a:gd name="connsiteX14219" fmla="*/ 1772317 w 3916489"/>
              <a:gd name="connsiteY14219" fmla="*/ 2097009 h 2984464"/>
              <a:gd name="connsiteX14220" fmla="*/ 1772507 w 3916489"/>
              <a:gd name="connsiteY14220" fmla="*/ 2094730 h 2984464"/>
              <a:gd name="connsiteX14221" fmla="*/ 1772984 w 3916489"/>
              <a:gd name="connsiteY14221" fmla="*/ 2093020 h 2984464"/>
              <a:gd name="connsiteX14222" fmla="*/ 1773746 w 3916489"/>
              <a:gd name="connsiteY14222" fmla="*/ 2091595 h 2984464"/>
              <a:gd name="connsiteX14223" fmla="*/ 1776698 w 3916489"/>
              <a:gd name="connsiteY14223" fmla="*/ 2087415 h 2984464"/>
              <a:gd name="connsiteX14224" fmla="*/ 1778984 w 3916489"/>
              <a:gd name="connsiteY14224" fmla="*/ 2085041 h 2984464"/>
              <a:gd name="connsiteX14225" fmla="*/ 1781175 w 3916489"/>
              <a:gd name="connsiteY14225" fmla="*/ 2083901 h 2984464"/>
              <a:gd name="connsiteX14226" fmla="*/ 1784414 w 3916489"/>
              <a:gd name="connsiteY14226" fmla="*/ 2083046 h 2984464"/>
              <a:gd name="connsiteX14227" fmla="*/ 1778127 w 3916489"/>
              <a:gd name="connsiteY14227" fmla="*/ 2083046 h 2984464"/>
              <a:gd name="connsiteX14228" fmla="*/ 1777556 w 3916489"/>
              <a:gd name="connsiteY14228" fmla="*/ 2082571 h 2984464"/>
              <a:gd name="connsiteX14229" fmla="*/ 1777460 w 3916489"/>
              <a:gd name="connsiteY14229" fmla="*/ 2081526 h 2984464"/>
              <a:gd name="connsiteX14230" fmla="*/ 1777651 w 3916489"/>
              <a:gd name="connsiteY14230" fmla="*/ 2080387 h 2984464"/>
              <a:gd name="connsiteX14231" fmla="*/ 1777936 w 3916489"/>
              <a:gd name="connsiteY14231" fmla="*/ 2079437 h 2984464"/>
              <a:gd name="connsiteX14232" fmla="*/ 1778318 w 3916489"/>
              <a:gd name="connsiteY14232" fmla="*/ 2079152 h 2984464"/>
              <a:gd name="connsiteX14233" fmla="*/ 1780318 w 3916489"/>
              <a:gd name="connsiteY14233" fmla="*/ 2078487 h 2984464"/>
              <a:gd name="connsiteX14234" fmla="*/ 1780318 w 3916489"/>
              <a:gd name="connsiteY14234" fmla="*/ 2079437 h 2984464"/>
              <a:gd name="connsiteX14235" fmla="*/ 1779842 w 3916489"/>
              <a:gd name="connsiteY14235" fmla="*/ 2079722 h 2984464"/>
              <a:gd name="connsiteX14236" fmla="*/ 1779365 w 3916489"/>
              <a:gd name="connsiteY14236" fmla="*/ 2080197 h 2984464"/>
              <a:gd name="connsiteX14237" fmla="*/ 1780985 w 3916489"/>
              <a:gd name="connsiteY14237" fmla="*/ 2081526 h 2984464"/>
              <a:gd name="connsiteX14238" fmla="*/ 1784318 w 3916489"/>
              <a:gd name="connsiteY14238" fmla="*/ 2080957 h 2984464"/>
              <a:gd name="connsiteX14239" fmla="*/ 1786033 w 3916489"/>
              <a:gd name="connsiteY14239" fmla="*/ 2082001 h 2984464"/>
              <a:gd name="connsiteX14240" fmla="*/ 1787366 w 3916489"/>
              <a:gd name="connsiteY14240" fmla="*/ 2080576 h 2984464"/>
              <a:gd name="connsiteX14241" fmla="*/ 1790510 w 3916489"/>
              <a:gd name="connsiteY14241" fmla="*/ 2079342 h 2984464"/>
              <a:gd name="connsiteX14242" fmla="*/ 1793177 w 3916489"/>
              <a:gd name="connsiteY14242" fmla="*/ 2076492 h 2984464"/>
              <a:gd name="connsiteX14243" fmla="*/ 1796701 w 3916489"/>
              <a:gd name="connsiteY14243" fmla="*/ 2074972 h 2984464"/>
              <a:gd name="connsiteX14244" fmla="*/ 1798130 w 3916489"/>
              <a:gd name="connsiteY14244" fmla="*/ 2073928 h 2984464"/>
              <a:gd name="connsiteX14245" fmla="*/ 1799844 w 3916489"/>
              <a:gd name="connsiteY14245" fmla="*/ 2071743 h 2984464"/>
              <a:gd name="connsiteX14246" fmla="*/ 1800511 w 3916489"/>
              <a:gd name="connsiteY14246" fmla="*/ 2071173 h 2984464"/>
              <a:gd name="connsiteX14247" fmla="*/ 1804226 w 3916489"/>
              <a:gd name="connsiteY14247" fmla="*/ 2070318 h 2984464"/>
              <a:gd name="connsiteX14248" fmla="*/ 1806511 w 3916489"/>
              <a:gd name="connsiteY14248" fmla="*/ 2068608 h 2984464"/>
              <a:gd name="connsiteX14249" fmla="*/ 1808226 w 3916489"/>
              <a:gd name="connsiteY14249" fmla="*/ 2069748 h 2984464"/>
              <a:gd name="connsiteX14250" fmla="*/ 1809845 w 3916489"/>
              <a:gd name="connsiteY14250" fmla="*/ 2071933 h 2984464"/>
              <a:gd name="connsiteX14251" fmla="*/ 1810893 w 3916489"/>
              <a:gd name="connsiteY14251" fmla="*/ 2074023 h 2984464"/>
              <a:gd name="connsiteX14252" fmla="*/ 1810226 w 3916489"/>
              <a:gd name="connsiteY14252" fmla="*/ 2075447 h 2984464"/>
              <a:gd name="connsiteX14253" fmla="*/ 1809464 w 3916489"/>
              <a:gd name="connsiteY14253" fmla="*/ 2077632 h 2984464"/>
              <a:gd name="connsiteX14254" fmla="*/ 1815370 w 3916489"/>
              <a:gd name="connsiteY14254" fmla="*/ 2066994 h 2984464"/>
              <a:gd name="connsiteX14255" fmla="*/ 1817846 w 3916489"/>
              <a:gd name="connsiteY14255" fmla="*/ 2064144 h 2984464"/>
              <a:gd name="connsiteX14256" fmla="*/ 1838897 w 3916489"/>
              <a:gd name="connsiteY14256" fmla="*/ 2046857 h 2984464"/>
              <a:gd name="connsiteX14257" fmla="*/ 1840802 w 3916489"/>
              <a:gd name="connsiteY14257" fmla="*/ 2045907 h 2984464"/>
              <a:gd name="connsiteX14258" fmla="*/ 1845088 w 3916489"/>
              <a:gd name="connsiteY14258" fmla="*/ 2045907 h 2984464"/>
              <a:gd name="connsiteX14259" fmla="*/ 1845374 w 3916489"/>
              <a:gd name="connsiteY14259" fmla="*/ 2046572 h 2984464"/>
              <a:gd name="connsiteX14260" fmla="*/ 1845088 w 3916489"/>
              <a:gd name="connsiteY14260" fmla="*/ 2048186 h 2984464"/>
              <a:gd name="connsiteX14261" fmla="*/ 1845278 w 3916489"/>
              <a:gd name="connsiteY14261" fmla="*/ 2049136 h 2984464"/>
              <a:gd name="connsiteX14262" fmla="*/ 1845659 w 3916489"/>
              <a:gd name="connsiteY14262" fmla="*/ 2049801 h 2984464"/>
              <a:gd name="connsiteX14263" fmla="*/ 1846326 w 3916489"/>
              <a:gd name="connsiteY14263" fmla="*/ 2050466 h 2984464"/>
              <a:gd name="connsiteX14264" fmla="*/ 1846612 w 3916489"/>
              <a:gd name="connsiteY14264" fmla="*/ 2050941 h 2984464"/>
              <a:gd name="connsiteX14265" fmla="*/ 1847278 w 3916489"/>
              <a:gd name="connsiteY14265" fmla="*/ 2051606 h 2984464"/>
              <a:gd name="connsiteX14266" fmla="*/ 1848136 w 3916489"/>
              <a:gd name="connsiteY14266" fmla="*/ 2052271 h 2984464"/>
              <a:gd name="connsiteX14267" fmla="*/ 1848898 w 3916489"/>
              <a:gd name="connsiteY14267" fmla="*/ 2053126 h 2984464"/>
              <a:gd name="connsiteX14268" fmla="*/ 1849184 w 3916489"/>
              <a:gd name="connsiteY14268" fmla="*/ 2054455 h 2984464"/>
              <a:gd name="connsiteX14269" fmla="*/ 1849660 w 3916489"/>
              <a:gd name="connsiteY14269" fmla="*/ 2055310 h 2984464"/>
              <a:gd name="connsiteX14270" fmla="*/ 1849850 w 3916489"/>
              <a:gd name="connsiteY14270" fmla="*/ 2055975 h 2984464"/>
              <a:gd name="connsiteX14271" fmla="*/ 1849755 w 3916489"/>
              <a:gd name="connsiteY14271" fmla="*/ 2056830 h 2984464"/>
              <a:gd name="connsiteX14272" fmla="*/ 1849374 w 3916489"/>
              <a:gd name="connsiteY14272" fmla="*/ 2057020 h 2984464"/>
              <a:gd name="connsiteX14273" fmla="*/ 1847945 w 3916489"/>
              <a:gd name="connsiteY14273" fmla="*/ 2056735 h 2984464"/>
              <a:gd name="connsiteX14274" fmla="*/ 1847469 w 3916489"/>
              <a:gd name="connsiteY14274" fmla="*/ 2056830 h 2984464"/>
              <a:gd name="connsiteX14275" fmla="*/ 1846326 w 3916489"/>
              <a:gd name="connsiteY14275" fmla="*/ 2058255 h 2984464"/>
              <a:gd name="connsiteX14276" fmla="*/ 1845755 w 3916489"/>
              <a:gd name="connsiteY14276" fmla="*/ 2059395 h 2984464"/>
              <a:gd name="connsiteX14277" fmla="*/ 1845564 w 3916489"/>
              <a:gd name="connsiteY14277" fmla="*/ 2060535 h 2984464"/>
              <a:gd name="connsiteX14278" fmla="*/ 1846231 w 3916489"/>
              <a:gd name="connsiteY14278" fmla="*/ 2061959 h 2984464"/>
              <a:gd name="connsiteX14279" fmla="*/ 1847278 w 3916489"/>
              <a:gd name="connsiteY14279" fmla="*/ 2062054 h 2984464"/>
              <a:gd name="connsiteX14280" fmla="*/ 1849088 w 3916489"/>
              <a:gd name="connsiteY14280" fmla="*/ 2061389 h 2984464"/>
              <a:gd name="connsiteX14281" fmla="*/ 1849850 w 3916489"/>
              <a:gd name="connsiteY14281" fmla="*/ 2061959 h 2984464"/>
              <a:gd name="connsiteX14282" fmla="*/ 1850041 w 3916489"/>
              <a:gd name="connsiteY14282" fmla="*/ 2063289 h 2984464"/>
              <a:gd name="connsiteX14283" fmla="*/ 1849850 w 3916489"/>
              <a:gd name="connsiteY14283" fmla="*/ 2066424 h 2984464"/>
              <a:gd name="connsiteX14284" fmla="*/ 1850612 w 3916489"/>
              <a:gd name="connsiteY14284" fmla="*/ 2067278 h 2984464"/>
              <a:gd name="connsiteX14285" fmla="*/ 1852327 w 3916489"/>
              <a:gd name="connsiteY14285" fmla="*/ 2066519 h 2984464"/>
              <a:gd name="connsiteX14286" fmla="*/ 1855946 w 3916489"/>
              <a:gd name="connsiteY14286" fmla="*/ 2064144 h 2984464"/>
              <a:gd name="connsiteX14287" fmla="*/ 1856708 w 3916489"/>
              <a:gd name="connsiteY14287" fmla="*/ 2068039 h 2984464"/>
              <a:gd name="connsiteX14288" fmla="*/ 1856613 w 3916489"/>
              <a:gd name="connsiteY14288" fmla="*/ 2069748 h 2984464"/>
              <a:gd name="connsiteX14289" fmla="*/ 1855946 w 3916489"/>
              <a:gd name="connsiteY14289" fmla="*/ 2071363 h 2984464"/>
              <a:gd name="connsiteX14290" fmla="*/ 1857566 w 3916489"/>
              <a:gd name="connsiteY14290" fmla="*/ 2072218 h 2984464"/>
              <a:gd name="connsiteX14291" fmla="*/ 1858423 w 3916489"/>
              <a:gd name="connsiteY14291" fmla="*/ 2072408 h 2984464"/>
              <a:gd name="connsiteX14292" fmla="*/ 1859280 w 3916489"/>
              <a:gd name="connsiteY14292" fmla="*/ 2072313 h 2984464"/>
              <a:gd name="connsiteX14293" fmla="*/ 1860137 w 3916489"/>
              <a:gd name="connsiteY14293" fmla="*/ 2071743 h 2984464"/>
              <a:gd name="connsiteX14294" fmla="*/ 1860614 w 3916489"/>
              <a:gd name="connsiteY14294" fmla="*/ 2070888 h 2984464"/>
              <a:gd name="connsiteX14295" fmla="*/ 1860899 w 3916489"/>
              <a:gd name="connsiteY14295" fmla="*/ 2070128 h 2984464"/>
              <a:gd name="connsiteX14296" fmla="*/ 1861185 w 3916489"/>
              <a:gd name="connsiteY14296" fmla="*/ 2069558 h 2984464"/>
              <a:gd name="connsiteX14297" fmla="*/ 1862804 w 3916489"/>
              <a:gd name="connsiteY14297" fmla="*/ 2068798 h 2984464"/>
              <a:gd name="connsiteX14298" fmla="*/ 1864614 w 3916489"/>
              <a:gd name="connsiteY14298" fmla="*/ 2068798 h 2984464"/>
              <a:gd name="connsiteX14299" fmla="*/ 1866328 w 3916489"/>
              <a:gd name="connsiteY14299" fmla="*/ 2069653 h 2984464"/>
              <a:gd name="connsiteX14300" fmla="*/ 1867662 w 3916489"/>
              <a:gd name="connsiteY14300" fmla="*/ 2071458 h 2984464"/>
              <a:gd name="connsiteX14301" fmla="*/ 1867948 w 3916489"/>
              <a:gd name="connsiteY14301" fmla="*/ 2072598 h 2984464"/>
              <a:gd name="connsiteX14302" fmla="*/ 1867948 w 3916489"/>
              <a:gd name="connsiteY14302" fmla="*/ 2074878 h 2984464"/>
              <a:gd name="connsiteX14303" fmla="*/ 1868138 w 3916489"/>
              <a:gd name="connsiteY14303" fmla="*/ 2076017 h 2984464"/>
              <a:gd name="connsiteX14304" fmla="*/ 1868424 w 3916489"/>
              <a:gd name="connsiteY14304" fmla="*/ 2076682 h 2984464"/>
              <a:gd name="connsiteX14305" fmla="*/ 1869948 w 3916489"/>
              <a:gd name="connsiteY14305" fmla="*/ 2078677 h 2984464"/>
              <a:gd name="connsiteX14306" fmla="*/ 1871663 w 3916489"/>
              <a:gd name="connsiteY14306" fmla="*/ 2082476 h 2984464"/>
              <a:gd name="connsiteX14307" fmla="*/ 1872710 w 3916489"/>
              <a:gd name="connsiteY14307" fmla="*/ 2084281 h 2984464"/>
              <a:gd name="connsiteX14308" fmla="*/ 1873663 w 3916489"/>
              <a:gd name="connsiteY14308" fmla="*/ 2084566 h 2984464"/>
              <a:gd name="connsiteX14309" fmla="*/ 1875092 w 3916489"/>
              <a:gd name="connsiteY14309" fmla="*/ 2083616 h 2984464"/>
              <a:gd name="connsiteX14310" fmla="*/ 1878330 w 3916489"/>
              <a:gd name="connsiteY14310" fmla="*/ 2082286 h 2984464"/>
              <a:gd name="connsiteX14311" fmla="*/ 1879568 w 3916489"/>
              <a:gd name="connsiteY14311" fmla="*/ 2080957 h 2984464"/>
              <a:gd name="connsiteX14312" fmla="*/ 1880521 w 3916489"/>
              <a:gd name="connsiteY14312" fmla="*/ 2079342 h 2984464"/>
              <a:gd name="connsiteX14313" fmla="*/ 1880807 w 3916489"/>
              <a:gd name="connsiteY14313" fmla="*/ 2078392 h 2984464"/>
              <a:gd name="connsiteX14314" fmla="*/ 1880044 w 3916489"/>
              <a:gd name="connsiteY14314" fmla="*/ 2078012 h 2984464"/>
              <a:gd name="connsiteX14315" fmla="*/ 1879759 w 3916489"/>
              <a:gd name="connsiteY14315" fmla="*/ 2077442 h 2984464"/>
              <a:gd name="connsiteX14316" fmla="*/ 1879664 w 3916489"/>
              <a:gd name="connsiteY14316" fmla="*/ 2076207 h 2984464"/>
              <a:gd name="connsiteX14317" fmla="*/ 1879759 w 3916489"/>
              <a:gd name="connsiteY14317" fmla="*/ 2074878 h 2984464"/>
              <a:gd name="connsiteX14318" fmla="*/ 1879949 w 3916489"/>
              <a:gd name="connsiteY14318" fmla="*/ 2074023 h 2984464"/>
              <a:gd name="connsiteX14319" fmla="*/ 1880711 w 3916489"/>
              <a:gd name="connsiteY14319" fmla="*/ 2073643 h 2984464"/>
              <a:gd name="connsiteX14320" fmla="*/ 1882426 w 3916489"/>
              <a:gd name="connsiteY14320" fmla="*/ 2074687 h 2984464"/>
              <a:gd name="connsiteX14321" fmla="*/ 1883283 w 3916489"/>
              <a:gd name="connsiteY14321" fmla="*/ 2074023 h 2984464"/>
              <a:gd name="connsiteX14322" fmla="*/ 1883474 w 3916489"/>
              <a:gd name="connsiteY14322" fmla="*/ 2072883 h 2984464"/>
              <a:gd name="connsiteX14323" fmla="*/ 1882616 w 3916489"/>
              <a:gd name="connsiteY14323" fmla="*/ 2071458 h 2984464"/>
              <a:gd name="connsiteX14324" fmla="*/ 1882807 w 3916489"/>
              <a:gd name="connsiteY14324" fmla="*/ 2070318 h 2984464"/>
              <a:gd name="connsiteX14325" fmla="*/ 1883474 w 3916489"/>
              <a:gd name="connsiteY14325" fmla="*/ 2068703 h 2984464"/>
              <a:gd name="connsiteX14326" fmla="*/ 1884045 w 3916489"/>
              <a:gd name="connsiteY14326" fmla="*/ 2066804 h 2984464"/>
              <a:gd name="connsiteX14327" fmla="*/ 1884045 w 3916489"/>
              <a:gd name="connsiteY14327" fmla="*/ 2064999 h 2984464"/>
              <a:gd name="connsiteX14328" fmla="*/ 1882997 w 3916489"/>
              <a:gd name="connsiteY14328" fmla="*/ 2063574 h 2984464"/>
              <a:gd name="connsiteX14329" fmla="*/ 1884807 w 3916489"/>
              <a:gd name="connsiteY14329" fmla="*/ 2063574 h 2984464"/>
              <a:gd name="connsiteX14330" fmla="*/ 1891379 w 3916489"/>
              <a:gd name="connsiteY14330" fmla="*/ 2062244 h 2984464"/>
              <a:gd name="connsiteX14331" fmla="*/ 1892046 w 3916489"/>
              <a:gd name="connsiteY14331" fmla="*/ 2061674 h 2984464"/>
              <a:gd name="connsiteX14332" fmla="*/ 1892618 w 3916489"/>
              <a:gd name="connsiteY14332" fmla="*/ 2061674 h 2984464"/>
              <a:gd name="connsiteX14333" fmla="*/ 1893570 w 3916489"/>
              <a:gd name="connsiteY14333" fmla="*/ 2063004 h 2984464"/>
              <a:gd name="connsiteX14334" fmla="*/ 1894237 w 3916489"/>
              <a:gd name="connsiteY14334" fmla="*/ 2066424 h 2984464"/>
              <a:gd name="connsiteX14335" fmla="*/ 1893475 w 3916489"/>
              <a:gd name="connsiteY14335" fmla="*/ 2070128 h 2984464"/>
              <a:gd name="connsiteX14336" fmla="*/ 1891951 w 3916489"/>
              <a:gd name="connsiteY14336" fmla="*/ 2073263 h 2984464"/>
              <a:gd name="connsiteX14337" fmla="*/ 1890522 w 3916489"/>
              <a:gd name="connsiteY14337" fmla="*/ 2075067 h 2984464"/>
              <a:gd name="connsiteX14338" fmla="*/ 1892427 w 3916489"/>
              <a:gd name="connsiteY14338" fmla="*/ 2076777 h 2984464"/>
              <a:gd name="connsiteX14339" fmla="*/ 1894332 w 3916489"/>
              <a:gd name="connsiteY14339" fmla="*/ 2076302 h 2984464"/>
              <a:gd name="connsiteX14340" fmla="*/ 1896142 w 3916489"/>
              <a:gd name="connsiteY14340" fmla="*/ 2075257 h 2984464"/>
              <a:gd name="connsiteX14341" fmla="*/ 1898047 w 3916489"/>
              <a:gd name="connsiteY14341" fmla="*/ 2075067 h 2984464"/>
              <a:gd name="connsiteX14342" fmla="*/ 1898428 w 3916489"/>
              <a:gd name="connsiteY14342" fmla="*/ 2075447 h 2984464"/>
              <a:gd name="connsiteX14343" fmla="*/ 1900333 w 3916489"/>
              <a:gd name="connsiteY14343" fmla="*/ 2077822 h 2984464"/>
              <a:gd name="connsiteX14344" fmla="*/ 1901095 w 3916489"/>
              <a:gd name="connsiteY14344" fmla="*/ 2078392 h 2984464"/>
              <a:gd name="connsiteX14345" fmla="*/ 1902714 w 3916489"/>
              <a:gd name="connsiteY14345" fmla="*/ 2079152 h 2984464"/>
              <a:gd name="connsiteX14346" fmla="*/ 1907858 w 3916489"/>
              <a:gd name="connsiteY14346" fmla="*/ 2085896 h 2984464"/>
              <a:gd name="connsiteX14347" fmla="*/ 1915287 w 3916489"/>
              <a:gd name="connsiteY14347" fmla="*/ 2098054 h 2984464"/>
              <a:gd name="connsiteX14348" fmla="*/ 1921383 w 3916489"/>
              <a:gd name="connsiteY14348" fmla="*/ 2109263 h 2984464"/>
              <a:gd name="connsiteX14349" fmla="*/ 1925384 w 3916489"/>
              <a:gd name="connsiteY14349" fmla="*/ 2118096 h 2984464"/>
              <a:gd name="connsiteX14350" fmla="*/ 1927860 w 3916489"/>
              <a:gd name="connsiteY14350" fmla="*/ 2121896 h 2984464"/>
              <a:gd name="connsiteX14351" fmla="*/ 1930336 w 3916489"/>
              <a:gd name="connsiteY14351" fmla="*/ 2121801 h 2984464"/>
              <a:gd name="connsiteX14352" fmla="*/ 1929956 w 3916489"/>
              <a:gd name="connsiteY14352" fmla="*/ 2124650 h 2984464"/>
              <a:gd name="connsiteX14353" fmla="*/ 1930622 w 3916489"/>
              <a:gd name="connsiteY14353" fmla="*/ 2125980 h 2984464"/>
              <a:gd name="connsiteX14354" fmla="*/ 1931860 w 3916489"/>
              <a:gd name="connsiteY14354" fmla="*/ 2126360 h 2984464"/>
              <a:gd name="connsiteX14355" fmla="*/ 1933575 w 3916489"/>
              <a:gd name="connsiteY14355" fmla="*/ 2126265 h 2984464"/>
              <a:gd name="connsiteX14356" fmla="*/ 1933194 w 3916489"/>
              <a:gd name="connsiteY14356" fmla="*/ 2127880 h 2984464"/>
              <a:gd name="connsiteX14357" fmla="*/ 1932527 w 3916489"/>
              <a:gd name="connsiteY14357" fmla="*/ 2128545 h 2984464"/>
              <a:gd name="connsiteX14358" fmla="*/ 1931670 w 3916489"/>
              <a:gd name="connsiteY14358" fmla="*/ 2128545 h 2984464"/>
              <a:gd name="connsiteX14359" fmla="*/ 1930813 w 3916489"/>
              <a:gd name="connsiteY14359" fmla="*/ 2127975 h 2984464"/>
              <a:gd name="connsiteX14360" fmla="*/ 1932242 w 3916489"/>
              <a:gd name="connsiteY14360" fmla="*/ 2130349 h 2984464"/>
              <a:gd name="connsiteX14361" fmla="*/ 1934527 w 3916489"/>
              <a:gd name="connsiteY14361" fmla="*/ 2131489 h 2984464"/>
              <a:gd name="connsiteX14362" fmla="*/ 1944624 w 3916489"/>
              <a:gd name="connsiteY14362" fmla="*/ 2133484 h 2984464"/>
              <a:gd name="connsiteX14363" fmla="*/ 1947386 w 3916489"/>
              <a:gd name="connsiteY14363" fmla="*/ 2132914 h 2984464"/>
              <a:gd name="connsiteX14364" fmla="*/ 1949577 w 3916489"/>
              <a:gd name="connsiteY14364" fmla="*/ 2130634 h 2984464"/>
              <a:gd name="connsiteX14365" fmla="*/ 1947672 w 3916489"/>
              <a:gd name="connsiteY14365" fmla="*/ 2130634 h 2984464"/>
              <a:gd name="connsiteX14366" fmla="*/ 1947672 w 3916489"/>
              <a:gd name="connsiteY14366" fmla="*/ 2129685 h 2984464"/>
              <a:gd name="connsiteX14367" fmla="*/ 1948910 w 3916489"/>
              <a:gd name="connsiteY14367" fmla="*/ 2129495 h 2984464"/>
              <a:gd name="connsiteX14368" fmla="*/ 1950625 w 3916489"/>
              <a:gd name="connsiteY14368" fmla="*/ 2128640 h 2984464"/>
              <a:gd name="connsiteX14369" fmla="*/ 1952149 w 3916489"/>
              <a:gd name="connsiteY14369" fmla="*/ 2127310 h 2984464"/>
              <a:gd name="connsiteX14370" fmla="*/ 1953482 w 3916489"/>
              <a:gd name="connsiteY14370" fmla="*/ 2123795 h 2984464"/>
              <a:gd name="connsiteX14371" fmla="*/ 1954816 w 3916489"/>
              <a:gd name="connsiteY14371" fmla="*/ 2122656 h 2984464"/>
              <a:gd name="connsiteX14372" fmla="*/ 1955578 w 3916489"/>
              <a:gd name="connsiteY14372" fmla="*/ 2121516 h 2984464"/>
              <a:gd name="connsiteX14373" fmla="*/ 1954625 w 3916489"/>
              <a:gd name="connsiteY14373" fmla="*/ 2119901 h 2984464"/>
              <a:gd name="connsiteX14374" fmla="*/ 1953863 w 3916489"/>
              <a:gd name="connsiteY14374" fmla="*/ 2119711 h 2984464"/>
              <a:gd name="connsiteX14375" fmla="*/ 1953006 w 3916489"/>
              <a:gd name="connsiteY14375" fmla="*/ 2119901 h 2984464"/>
              <a:gd name="connsiteX14376" fmla="*/ 1952149 w 3916489"/>
              <a:gd name="connsiteY14376" fmla="*/ 2119616 h 2984464"/>
              <a:gd name="connsiteX14377" fmla="*/ 1951387 w 3916489"/>
              <a:gd name="connsiteY14377" fmla="*/ 2118191 h 2984464"/>
              <a:gd name="connsiteX14378" fmla="*/ 1951292 w 3916489"/>
              <a:gd name="connsiteY14378" fmla="*/ 2117336 h 2984464"/>
              <a:gd name="connsiteX14379" fmla="*/ 1951387 w 3916489"/>
              <a:gd name="connsiteY14379" fmla="*/ 2114107 h 2984464"/>
              <a:gd name="connsiteX14380" fmla="*/ 1951196 w 3916489"/>
              <a:gd name="connsiteY14380" fmla="*/ 2112872 h 2984464"/>
              <a:gd name="connsiteX14381" fmla="*/ 1950815 w 3916489"/>
              <a:gd name="connsiteY14381" fmla="*/ 2112397 h 2984464"/>
              <a:gd name="connsiteX14382" fmla="*/ 1950244 w 3916489"/>
              <a:gd name="connsiteY14382" fmla="*/ 2112112 h 2984464"/>
              <a:gd name="connsiteX14383" fmla="*/ 1949768 w 3916489"/>
              <a:gd name="connsiteY14383" fmla="*/ 2111542 h 2984464"/>
              <a:gd name="connsiteX14384" fmla="*/ 1943005 w 3916489"/>
              <a:gd name="connsiteY14384" fmla="*/ 2093115 h 2984464"/>
              <a:gd name="connsiteX14385" fmla="*/ 1941957 w 3916489"/>
              <a:gd name="connsiteY14385" fmla="*/ 2089030 h 2984464"/>
              <a:gd name="connsiteX14386" fmla="*/ 1941671 w 3916489"/>
              <a:gd name="connsiteY14386" fmla="*/ 2086846 h 2984464"/>
              <a:gd name="connsiteX14387" fmla="*/ 1941576 w 3916489"/>
              <a:gd name="connsiteY14387" fmla="*/ 2084471 h 2984464"/>
              <a:gd name="connsiteX14388" fmla="*/ 1942528 w 3916489"/>
              <a:gd name="connsiteY14388" fmla="*/ 2083996 h 2984464"/>
              <a:gd name="connsiteX14389" fmla="*/ 1944338 w 3916489"/>
              <a:gd name="connsiteY14389" fmla="*/ 2082571 h 2984464"/>
              <a:gd name="connsiteX14390" fmla="*/ 1945196 w 3916489"/>
              <a:gd name="connsiteY14390" fmla="*/ 2081337 h 2984464"/>
              <a:gd name="connsiteX14391" fmla="*/ 1943481 w 3916489"/>
              <a:gd name="connsiteY14391" fmla="*/ 2081337 h 2984464"/>
              <a:gd name="connsiteX14392" fmla="*/ 1944434 w 3916489"/>
              <a:gd name="connsiteY14392" fmla="*/ 2079532 h 2984464"/>
              <a:gd name="connsiteX14393" fmla="*/ 1945958 w 3916489"/>
              <a:gd name="connsiteY14393" fmla="*/ 2078582 h 2984464"/>
              <a:gd name="connsiteX14394" fmla="*/ 1947577 w 3916489"/>
              <a:gd name="connsiteY14394" fmla="*/ 2078772 h 2984464"/>
              <a:gd name="connsiteX14395" fmla="*/ 1948910 w 3916489"/>
              <a:gd name="connsiteY14395" fmla="*/ 2080007 h 2984464"/>
              <a:gd name="connsiteX14396" fmla="*/ 1949101 w 3916489"/>
              <a:gd name="connsiteY14396" fmla="*/ 2081906 h 2984464"/>
              <a:gd name="connsiteX14397" fmla="*/ 1948053 w 3916489"/>
              <a:gd name="connsiteY14397" fmla="*/ 2083331 h 2984464"/>
              <a:gd name="connsiteX14398" fmla="*/ 1945291 w 3916489"/>
              <a:gd name="connsiteY14398" fmla="*/ 2084946 h 2984464"/>
              <a:gd name="connsiteX14399" fmla="*/ 1943767 w 3916489"/>
              <a:gd name="connsiteY14399" fmla="*/ 2085326 h 2984464"/>
              <a:gd name="connsiteX14400" fmla="*/ 1943195 w 3916489"/>
              <a:gd name="connsiteY14400" fmla="*/ 2085991 h 2984464"/>
              <a:gd name="connsiteX14401" fmla="*/ 1943005 w 3916489"/>
              <a:gd name="connsiteY14401" fmla="*/ 2087606 h 2984464"/>
              <a:gd name="connsiteX14402" fmla="*/ 1943195 w 3916489"/>
              <a:gd name="connsiteY14402" fmla="*/ 2088650 h 2984464"/>
              <a:gd name="connsiteX14403" fmla="*/ 1943576 w 3916489"/>
              <a:gd name="connsiteY14403" fmla="*/ 2089505 h 2984464"/>
              <a:gd name="connsiteX14404" fmla="*/ 1944052 w 3916489"/>
              <a:gd name="connsiteY14404" fmla="*/ 2090075 h 2984464"/>
              <a:gd name="connsiteX14405" fmla="*/ 1944624 w 3916489"/>
              <a:gd name="connsiteY14405" fmla="*/ 2090360 h 2984464"/>
              <a:gd name="connsiteX14406" fmla="*/ 1946243 w 3916489"/>
              <a:gd name="connsiteY14406" fmla="*/ 2090170 h 2984464"/>
              <a:gd name="connsiteX14407" fmla="*/ 1947482 w 3916489"/>
              <a:gd name="connsiteY14407" fmla="*/ 2089600 h 2984464"/>
              <a:gd name="connsiteX14408" fmla="*/ 1948529 w 3916489"/>
              <a:gd name="connsiteY14408" fmla="*/ 2088460 h 2984464"/>
              <a:gd name="connsiteX14409" fmla="*/ 1949577 w 3916489"/>
              <a:gd name="connsiteY14409" fmla="*/ 2086751 h 2984464"/>
              <a:gd name="connsiteX14410" fmla="*/ 1950244 w 3916489"/>
              <a:gd name="connsiteY14410" fmla="*/ 2085136 h 2984464"/>
              <a:gd name="connsiteX14411" fmla="*/ 1950625 w 3916489"/>
              <a:gd name="connsiteY14411" fmla="*/ 2083236 h 2984464"/>
              <a:gd name="connsiteX14412" fmla="*/ 1950530 w 3916489"/>
              <a:gd name="connsiteY14412" fmla="*/ 2081241 h 2984464"/>
              <a:gd name="connsiteX14413" fmla="*/ 1949768 w 3916489"/>
              <a:gd name="connsiteY14413" fmla="*/ 2079057 h 2984464"/>
              <a:gd name="connsiteX14414" fmla="*/ 1951482 w 3916489"/>
              <a:gd name="connsiteY14414" fmla="*/ 2066614 h 2984464"/>
              <a:gd name="connsiteX14415" fmla="*/ 1951292 w 3916489"/>
              <a:gd name="connsiteY14415" fmla="*/ 2065379 h 2984464"/>
              <a:gd name="connsiteX14416" fmla="*/ 1948625 w 3916489"/>
              <a:gd name="connsiteY14416" fmla="*/ 2059395 h 2984464"/>
              <a:gd name="connsiteX14417" fmla="*/ 1947672 w 3916489"/>
              <a:gd name="connsiteY14417" fmla="*/ 2057970 h 2984464"/>
              <a:gd name="connsiteX14418" fmla="*/ 1953006 w 3916489"/>
              <a:gd name="connsiteY14418" fmla="*/ 2055595 h 2984464"/>
              <a:gd name="connsiteX14419" fmla="*/ 1953482 w 3916489"/>
              <a:gd name="connsiteY14419" fmla="*/ 2057590 h 2984464"/>
              <a:gd name="connsiteX14420" fmla="*/ 1952530 w 3916489"/>
              <a:gd name="connsiteY14420" fmla="*/ 2058635 h 2984464"/>
              <a:gd name="connsiteX14421" fmla="*/ 1950053 w 3916489"/>
              <a:gd name="connsiteY14421" fmla="*/ 2059775 h 2984464"/>
              <a:gd name="connsiteX14422" fmla="*/ 1950910 w 3916489"/>
              <a:gd name="connsiteY14422" fmla="*/ 2061200 h 2984464"/>
              <a:gd name="connsiteX14423" fmla="*/ 1951958 w 3916489"/>
              <a:gd name="connsiteY14423" fmla="*/ 2062434 h 2984464"/>
              <a:gd name="connsiteX14424" fmla="*/ 1954244 w 3916489"/>
              <a:gd name="connsiteY14424" fmla="*/ 2064429 h 2984464"/>
              <a:gd name="connsiteX14425" fmla="*/ 1953673 w 3916489"/>
              <a:gd name="connsiteY14425" fmla="*/ 2066709 h 2984464"/>
              <a:gd name="connsiteX14426" fmla="*/ 1952911 w 3916489"/>
              <a:gd name="connsiteY14426" fmla="*/ 2068228 h 2984464"/>
              <a:gd name="connsiteX14427" fmla="*/ 1952530 w 3916489"/>
              <a:gd name="connsiteY14427" fmla="*/ 2069463 h 2984464"/>
              <a:gd name="connsiteX14428" fmla="*/ 1953006 w 3916489"/>
              <a:gd name="connsiteY14428" fmla="*/ 2071078 h 2984464"/>
              <a:gd name="connsiteX14429" fmla="*/ 1954149 w 3916489"/>
              <a:gd name="connsiteY14429" fmla="*/ 2071648 h 2984464"/>
              <a:gd name="connsiteX14430" fmla="*/ 1955578 w 3916489"/>
              <a:gd name="connsiteY14430" fmla="*/ 2070508 h 2984464"/>
              <a:gd name="connsiteX14431" fmla="*/ 1957007 w 3916489"/>
              <a:gd name="connsiteY14431" fmla="*/ 2068798 h 2984464"/>
              <a:gd name="connsiteX14432" fmla="*/ 1959959 w 3916489"/>
              <a:gd name="connsiteY14432" fmla="*/ 2066709 h 2984464"/>
              <a:gd name="connsiteX14433" fmla="*/ 1962436 w 3916489"/>
              <a:gd name="connsiteY14433" fmla="*/ 2063764 h 2984464"/>
              <a:gd name="connsiteX14434" fmla="*/ 1964531 w 3916489"/>
              <a:gd name="connsiteY14434" fmla="*/ 2060345 h 2984464"/>
              <a:gd name="connsiteX14435" fmla="*/ 1965674 w 3916489"/>
              <a:gd name="connsiteY14435" fmla="*/ 2056925 h 2984464"/>
              <a:gd name="connsiteX14436" fmla="*/ 1966151 w 3916489"/>
              <a:gd name="connsiteY14436" fmla="*/ 2056450 h 2984464"/>
              <a:gd name="connsiteX14437" fmla="*/ 1966627 w 3916489"/>
              <a:gd name="connsiteY14437" fmla="*/ 2055880 h 2984464"/>
              <a:gd name="connsiteX14438" fmla="*/ 1966817 w 3916489"/>
              <a:gd name="connsiteY14438" fmla="*/ 2054835 h 2984464"/>
              <a:gd name="connsiteX14439" fmla="*/ 1966817 w 3916489"/>
              <a:gd name="connsiteY14439" fmla="*/ 2053696 h 2984464"/>
              <a:gd name="connsiteX14440" fmla="*/ 1966913 w 3916489"/>
              <a:gd name="connsiteY14440" fmla="*/ 2052936 h 2984464"/>
              <a:gd name="connsiteX14441" fmla="*/ 1967103 w 3916489"/>
              <a:gd name="connsiteY14441" fmla="*/ 2052271 h 2984464"/>
              <a:gd name="connsiteX14442" fmla="*/ 1967293 w 3916489"/>
              <a:gd name="connsiteY14442" fmla="*/ 2051606 h 2984464"/>
              <a:gd name="connsiteX14443" fmla="*/ 1968341 w 3916489"/>
              <a:gd name="connsiteY14443" fmla="*/ 2050086 h 2984464"/>
              <a:gd name="connsiteX14444" fmla="*/ 1971103 w 3916489"/>
              <a:gd name="connsiteY14444" fmla="*/ 2049136 h 2984464"/>
              <a:gd name="connsiteX14445" fmla="*/ 1972342 w 3916489"/>
              <a:gd name="connsiteY14445" fmla="*/ 2047996 h 2984464"/>
              <a:gd name="connsiteX14446" fmla="*/ 1972723 w 3916489"/>
              <a:gd name="connsiteY14446" fmla="*/ 2044957 h 2984464"/>
              <a:gd name="connsiteX14447" fmla="*/ 1968627 w 3916489"/>
              <a:gd name="connsiteY14447" fmla="*/ 2040302 h 2984464"/>
              <a:gd name="connsiteX14448" fmla="*/ 1968627 w 3916489"/>
              <a:gd name="connsiteY14448" fmla="*/ 2037168 h 2984464"/>
              <a:gd name="connsiteX14449" fmla="*/ 1967198 w 3916489"/>
              <a:gd name="connsiteY14449" fmla="*/ 2036883 h 2984464"/>
              <a:gd name="connsiteX14450" fmla="*/ 1966532 w 3916489"/>
              <a:gd name="connsiteY14450" fmla="*/ 2035838 h 2984464"/>
              <a:gd name="connsiteX14451" fmla="*/ 1966436 w 3916489"/>
              <a:gd name="connsiteY14451" fmla="*/ 2034128 h 2984464"/>
              <a:gd name="connsiteX14452" fmla="*/ 1966817 w 3916489"/>
              <a:gd name="connsiteY14452" fmla="*/ 2031754 h 2984464"/>
              <a:gd name="connsiteX14453" fmla="*/ 1967484 w 3916489"/>
              <a:gd name="connsiteY14453" fmla="*/ 2032419 h 2984464"/>
              <a:gd name="connsiteX14454" fmla="*/ 1967770 w 3916489"/>
              <a:gd name="connsiteY14454" fmla="*/ 2033369 h 2984464"/>
              <a:gd name="connsiteX14455" fmla="*/ 1967960 w 3916489"/>
              <a:gd name="connsiteY14455" fmla="*/ 2034413 h 2984464"/>
              <a:gd name="connsiteX14456" fmla="*/ 1968341 w 3916489"/>
              <a:gd name="connsiteY14456" fmla="*/ 2035458 h 2984464"/>
              <a:gd name="connsiteX14457" fmla="*/ 1969008 w 3916489"/>
              <a:gd name="connsiteY14457" fmla="*/ 2035933 h 2984464"/>
              <a:gd name="connsiteX14458" fmla="*/ 1969580 w 3916489"/>
              <a:gd name="connsiteY14458" fmla="*/ 2035743 h 2984464"/>
              <a:gd name="connsiteX14459" fmla="*/ 1970056 w 3916489"/>
              <a:gd name="connsiteY14459" fmla="*/ 2036028 h 2984464"/>
              <a:gd name="connsiteX14460" fmla="*/ 1970246 w 3916489"/>
              <a:gd name="connsiteY14460" fmla="*/ 2037643 h 2984464"/>
              <a:gd name="connsiteX14461" fmla="*/ 1970723 w 3916489"/>
              <a:gd name="connsiteY14461" fmla="*/ 2039448 h 2984464"/>
              <a:gd name="connsiteX14462" fmla="*/ 1971866 w 3916489"/>
              <a:gd name="connsiteY14462" fmla="*/ 2041157 h 2984464"/>
              <a:gd name="connsiteX14463" fmla="*/ 1973961 w 3916489"/>
              <a:gd name="connsiteY14463" fmla="*/ 2043532 h 2984464"/>
              <a:gd name="connsiteX14464" fmla="*/ 1976628 w 3916489"/>
              <a:gd name="connsiteY14464" fmla="*/ 2045337 h 2984464"/>
              <a:gd name="connsiteX14465" fmla="*/ 1982534 w 3916489"/>
              <a:gd name="connsiteY14465" fmla="*/ 2046761 h 2984464"/>
              <a:gd name="connsiteX14466" fmla="*/ 1988153 w 3916489"/>
              <a:gd name="connsiteY14466" fmla="*/ 2049801 h 2984464"/>
              <a:gd name="connsiteX14467" fmla="*/ 1994535 w 3916489"/>
              <a:gd name="connsiteY14467" fmla="*/ 2050181 h 2984464"/>
              <a:gd name="connsiteX14468" fmla="*/ 1997107 w 3916489"/>
              <a:gd name="connsiteY14468" fmla="*/ 2053031 h 2984464"/>
              <a:gd name="connsiteX14469" fmla="*/ 2000536 w 3916489"/>
              <a:gd name="connsiteY14469" fmla="*/ 2058730 h 2984464"/>
              <a:gd name="connsiteX14470" fmla="*/ 2001774 w 3916489"/>
              <a:gd name="connsiteY14470" fmla="*/ 2062434 h 2984464"/>
              <a:gd name="connsiteX14471" fmla="*/ 2000631 w 3916489"/>
              <a:gd name="connsiteY14471" fmla="*/ 2065094 h 2984464"/>
              <a:gd name="connsiteX14472" fmla="*/ 2001298 w 3916489"/>
              <a:gd name="connsiteY14472" fmla="*/ 2066519 h 2984464"/>
              <a:gd name="connsiteX14473" fmla="*/ 2002155 w 3916489"/>
              <a:gd name="connsiteY14473" fmla="*/ 2066994 h 2984464"/>
              <a:gd name="connsiteX14474" fmla="*/ 2004346 w 3916489"/>
              <a:gd name="connsiteY14474" fmla="*/ 2066899 h 2984464"/>
              <a:gd name="connsiteX14475" fmla="*/ 2004346 w 3916489"/>
              <a:gd name="connsiteY14475" fmla="*/ 2067658 h 2984464"/>
              <a:gd name="connsiteX14476" fmla="*/ 2003584 w 3916489"/>
              <a:gd name="connsiteY14476" fmla="*/ 2067848 h 2984464"/>
              <a:gd name="connsiteX14477" fmla="*/ 2003108 w 3916489"/>
              <a:gd name="connsiteY14477" fmla="*/ 2068513 h 2984464"/>
              <a:gd name="connsiteX14478" fmla="*/ 2002917 w 3916489"/>
              <a:gd name="connsiteY14478" fmla="*/ 2069653 h 2984464"/>
              <a:gd name="connsiteX14479" fmla="*/ 2002917 w 3916489"/>
              <a:gd name="connsiteY14479" fmla="*/ 2071268 h 2984464"/>
              <a:gd name="connsiteX14480" fmla="*/ 2001965 w 3916489"/>
              <a:gd name="connsiteY14480" fmla="*/ 2070603 h 2984464"/>
              <a:gd name="connsiteX14481" fmla="*/ 2001012 w 3916489"/>
              <a:gd name="connsiteY14481" fmla="*/ 2069368 h 2984464"/>
              <a:gd name="connsiteX14482" fmla="*/ 2000155 w 3916489"/>
              <a:gd name="connsiteY14482" fmla="*/ 2067943 h 2984464"/>
              <a:gd name="connsiteX14483" fmla="*/ 1999678 w 3916489"/>
              <a:gd name="connsiteY14483" fmla="*/ 2066804 h 2984464"/>
              <a:gd name="connsiteX14484" fmla="*/ 1999298 w 3916489"/>
              <a:gd name="connsiteY14484" fmla="*/ 2064429 h 2984464"/>
              <a:gd name="connsiteX14485" fmla="*/ 1999393 w 3916489"/>
              <a:gd name="connsiteY14485" fmla="*/ 2062149 h 2984464"/>
              <a:gd name="connsiteX14486" fmla="*/ 1998821 w 3916489"/>
              <a:gd name="connsiteY14486" fmla="*/ 2060439 h 2984464"/>
              <a:gd name="connsiteX14487" fmla="*/ 1997011 w 3916489"/>
              <a:gd name="connsiteY14487" fmla="*/ 2057400 h 2984464"/>
              <a:gd name="connsiteX14488" fmla="*/ 1994821 w 3916489"/>
              <a:gd name="connsiteY14488" fmla="*/ 2054835 h 2984464"/>
              <a:gd name="connsiteX14489" fmla="*/ 1992440 w 3916489"/>
              <a:gd name="connsiteY14489" fmla="*/ 2053031 h 2984464"/>
              <a:gd name="connsiteX14490" fmla="*/ 1978057 w 3916489"/>
              <a:gd name="connsiteY14490" fmla="*/ 2049706 h 2984464"/>
              <a:gd name="connsiteX14491" fmla="*/ 1976723 w 3916489"/>
              <a:gd name="connsiteY14491" fmla="*/ 2049896 h 2984464"/>
              <a:gd name="connsiteX14492" fmla="*/ 1975294 w 3916489"/>
              <a:gd name="connsiteY14492" fmla="*/ 2050466 h 2984464"/>
              <a:gd name="connsiteX14493" fmla="*/ 1973961 w 3916489"/>
              <a:gd name="connsiteY14493" fmla="*/ 2051511 h 2984464"/>
              <a:gd name="connsiteX14494" fmla="*/ 1972913 w 3916489"/>
              <a:gd name="connsiteY14494" fmla="*/ 2052936 h 2984464"/>
              <a:gd name="connsiteX14495" fmla="*/ 1970723 w 3916489"/>
              <a:gd name="connsiteY14495" fmla="*/ 2054645 h 2984464"/>
              <a:gd name="connsiteX14496" fmla="*/ 1970342 w 3916489"/>
              <a:gd name="connsiteY14496" fmla="*/ 2055690 h 2984464"/>
              <a:gd name="connsiteX14497" fmla="*/ 1971770 w 3916489"/>
              <a:gd name="connsiteY14497" fmla="*/ 2057020 h 2984464"/>
              <a:gd name="connsiteX14498" fmla="*/ 1972247 w 3916489"/>
              <a:gd name="connsiteY14498" fmla="*/ 2056165 h 2984464"/>
              <a:gd name="connsiteX14499" fmla="*/ 1972818 w 3916489"/>
              <a:gd name="connsiteY14499" fmla="*/ 2055595 h 2984464"/>
              <a:gd name="connsiteX14500" fmla="*/ 1973390 w 3916489"/>
              <a:gd name="connsiteY14500" fmla="*/ 2055215 h 2984464"/>
              <a:gd name="connsiteX14501" fmla="*/ 1974056 w 3916489"/>
              <a:gd name="connsiteY14501" fmla="*/ 2055120 h 2984464"/>
              <a:gd name="connsiteX14502" fmla="*/ 1973961 w 3916489"/>
              <a:gd name="connsiteY14502" fmla="*/ 2056260 h 2984464"/>
              <a:gd name="connsiteX14503" fmla="*/ 1974152 w 3916489"/>
              <a:gd name="connsiteY14503" fmla="*/ 2057115 h 2984464"/>
              <a:gd name="connsiteX14504" fmla="*/ 1974723 w 3916489"/>
              <a:gd name="connsiteY14504" fmla="*/ 2057685 h 2984464"/>
              <a:gd name="connsiteX14505" fmla="*/ 1975485 w 3916489"/>
              <a:gd name="connsiteY14505" fmla="*/ 2057970 h 2984464"/>
              <a:gd name="connsiteX14506" fmla="*/ 1971580 w 3916489"/>
              <a:gd name="connsiteY14506" fmla="*/ 2059775 h 2984464"/>
              <a:gd name="connsiteX14507" fmla="*/ 1970056 w 3916489"/>
              <a:gd name="connsiteY14507" fmla="*/ 2061674 h 2984464"/>
              <a:gd name="connsiteX14508" fmla="*/ 1970818 w 3916489"/>
              <a:gd name="connsiteY14508" fmla="*/ 2065189 h 2984464"/>
              <a:gd name="connsiteX14509" fmla="*/ 1970342 w 3916489"/>
              <a:gd name="connsiteY14509" fmla="*/ 2066614 h 2984464"/>
              <a:gd name="connsiteX14510" fmla="*/ 1969389 w 3916489"/>
              <a:gd name="connsiteY14510" fmla="*/ 2070603 h 2984464"/>
              <a:gd name="connsiteX14511" fmla="*/ 1968722 w 3916489"/>
              <a:gd name="connsiteY14511" fmla="*/ 2072503 h 2984464"/>
              <a:gd name="connsiteX14512" fmla="*/ 1968151 w 3916489"/>
              <a:gd name="connsiteY14512" fmla="*/ 2073358 h 2984464"/>
              <a:gd name="connsiteX14513" fmla="*/ 1967484 w 3916489"/>
              <a:gd name="connsiteY14513" fmla="*/ 2074023 h 2984464"/>
              <a:gd name="connsiteX14514" fmla="*/ 1966532 w 3916489"/>
              <a:gd name="connsiteY14514" fmla="*/ 2075162 h 2984464"/>
              <a:gd name="connsiteX14515" fmla="*/ 1965960 w 3916489"/>
              <a:gd name="connsiteY14515" fmla="*/ 2076207 h 2984464"/>
              <a:gd name="connsiteX14516" fmla="*/ 1965579 w 3916489"/>
              <a:gd name="connsiteY14516" fmla="*/ 2077442 h 2984464"/>
              <a:gd name="connsiteX14517" fmla="*/ 1965579 w 3916489"/>
              <a:gd name="connsiteY14517" fmla="*/ 2078867 h 2984464"/>
              <a:gd name="connsiteX14518" fmla="*/ 1966151 w 3916489"/>
              <a:gd name="connsiteY14518" fmla="*/ 2080576 h 2984464"/>
              <a:gd name="connsiteX14519" fmla="*/ 1966913 w 3916489"/>
              <a:gd name="connsiteY14519" fmla="*/ 2081526 h 2984464"/>
              <a:gd name="connsiteX14520" fmla="*/ 1976342 w 3916489"/>
              <a:gd name="connsiteY14520" fmla="*/ 2085421 h 2984464"/>
              <a:gd name="connsiteX14521" fmla="*/ 1978247 w 3916489"/>
              <a:gd name="connsiteY14521" fmla="*/ 2087036 h 2984464"/>
              <a:gd name="connsiteX14522" fmla="*/ 1979390 w 3916489"/>
              <a:gd name="connsiteY14522" fmla="*/ 2088745 h 2984464"/>
              <a:gd name="connsiteX14523" fmla="*/ 1980628 w 3916489"/>
              <a:gd name="connsiteY14523" fmla="*/ 2091405 h 2984464"/>
              <a:gd name="connsiteX14524" fmla="*/ 1981295 w 3916489"/>
              <a:gd name="connsiteY14524" fmla="*/ 2094350 h 2984464"/>
              <a:gd name="connsiteX14525" fmla="*/ 1980628 w 3916489"/>
              <a:gd name="connsiteY14525" fmla="*/ 2096724 h 2984464"/>
              <a:gd name="connsiteX14526" fmla="*/ 1982629 w 3916489"/>
              <a:gd name="connsiteY14526" fmla="*/ 2101474 h 2984464"/>
              <a:gd name="connsiteX14527" fmla="*/ 1986248 w 3916489"/>
              <a:gd name="connsiteY14527" fmla="*/ 2104418 h 2984464"/>
              <a:gd name="connsiteX14528" fmla="*/ 1990344 w 3916489"/>
              <a:gd name="connsiteY14528" fmla="*/ 2105748 h 2984464"/>
              <a:gd name="connsiteX14529" fmla="*/ 1993773 w 3916489"/>
              <a:gd name="connsiteY14529" fmla="*/ 2105653 h 2984464"/>
              <a:gd name="connsiteX14530" fmla="*/ 2005775 w 3916489"/>
              <a:gd name="connsiteY14530" fmla="*/ 2101284 h 2984464"/>
              <a:gd name="connsiteX14531" fmla="*/ 2016443 w 3916489"/>
              <a:gd name="connsiteY14531" fmla="*/ 2093780 h 2984464"/>
              <a:gd name="connsiteX14532" fmla="*/ 2030540 w 3916489"/>
              <a:gd name="connsiteY14532" fmla="*/ 2086371 h 2984464"/>
              <a:gd name="connsiteX14533" fmla="*/ 2034445 w 3916489"/>
              <a:gd name="connsiteY14533" fmla="*/ 2085326 h 2984464"/>
              <a:gd name="connsiteX14534" fmla="*/ 2040065 w 3916489"/>
              <a:gd name="connsiteY14534" fmla="*/ 2081337 h 2984464"/>
              <a:gd name="connsiteX14535" fmla="*/ 2043589 w 3916489"/>
              <a:gd name="connsiteY14535" fmla="*/ 2080862 h 2984464"/>
              <a:gd name="connsiteX14536" fmla="*/ 2044541 w 3916489"/>
              <a:gd name="connsiteY14536" fmla="*/ 2080007 h 2984464"/>
              <a:gd name="connsiteX14537" fmla="*/ 2045208 w 3916489"/>
              <a:gd name="connsiteY14537" fmla="*/ 2079247 h 2984464"/>
              <a:gd name="connsiteX14538" fmla="*/ 2046160 w 3916489"/>
              <a:gd name="connsiteY14538" fmla="*/ 2078582 h 2984464"/>
              <a:gd name="connsiteX14539" fmla="*/ 2047113 w 3916489"/>
              <a:gd name="connsiteY14539" fmla="*/ 2078107 h 2984464"/>
              <a:gd name="connsiteX14540" fmla="*/ 2055209 w 3916489"/>
              <a:gd name="connsiteY14540" fmla="*/ 2076112 h 2984464"/>
              <a:gd name="connsiteX14541" fmla="*/ 2063306 w 3916489"/>
              <a:gd name="connsiteY14541" fmla="*/ 2071268 h 2984464"/>
              <a:gd name="connsiteX14542" fmla="*/ 2066830 w 3916489"/>
              <a:gd name="connsiteY14542" fmla="*/ 2070033 h 2984464"/>
              <a:gd name="connsiteX14543" fmla="*/ 2067877 w 3916489"/>
              <a:gd name="connsiteY14543" fmla="*/ 2068323 h 2984464"/>
              <a:gd name="connsiteX14544" fmla="*/ 2069116 w 3916489"/>
              <a:gd name="connsiteY14544" fmla="*/ 2063574 h 2984464"/>
              <a:gd name="connsiteX14545" fmla="*/ 2070164 w 3916489"/>
              <a:gd name="connsiteY14545" fmla="*/ 2060535 h 2984464"/>
              <a:gd name="connsiteX14546" fmla="*/ 2071497 w 3916489"/>
              <a:gd name="connsiteY14546" fmla="*/ 2058540 h 2984464"/>
              <a:gd name="connsiteX14547" fmla="*/ 2073116 w 3916489"/>
              <a:gd name="connsiteY14547" fmla="*/ 2057495 h 2984464"/>
              <a:gd name="connsiteX14548" fmla="*/ 2076926 w 3916489"/>
              <a:gd name="connsiteY14548" fmla="*/ 2056735 h 2984464"/>
              <a:gd name="connsiteX14549" fmla="*/ 2078641 w 3916489"/>
              <a:gd name="connsiteY14549" fmla="*/ 2055405 h 2984464"/>
              <a:gd name="connsiteX14550" fmla="*/ 2080069 w 3916489"/>
              <a:gd name="connsiteY14550" fmla="*/ 2053411 h 2984464"/>
              <a:gd name="connsiteX14551" fmla="*/ 2080832 w 3916489"/>
              <a:gd name="connsiteY14551" fmla="*/ 2050846 h 2984464"/>
              <a:gd name="connsiteX14552" fmla="*/ 2080736 w 3916489"/>
              <a:gd name="connsiteY14552" fmla="*/ 2049611 h 2984464"/>
              <a:gd name="connsiteX14553" fmla="*/ 2080451 w 3916489"/>
              <a:gd name="connsiteY14553" fmla="*/ 2047806 h 2984464"/>
              <a:gd name="connsiteX14554" fmla="*/ 2080260 w 3916489"/>
              <a:gd name="connsiteY14554" fmla="*/ 2046192 h 2984464"/>
              <a:gd name="connsiteX14555" fmla="*/ 2080832 w 3916489"/>
              <a:gd name="connsiteY14555" fmla="*/ 2044767 h 2984464"/>
              <a:gd name="connsiteX14556" fmla="*/ 2081593 w 3916489"/>
              <a:gd name="connsiteY14556" fmla="*/ 2041537 h 2984464"/>
              <a:gd name="connsiteX14557" fmla="*/ 2081784 w 3916489"/>
              <a:gd name="connsiteY14557" fmla="*/ 2040398 h 2984464"/>
              <a:gd name="connsiteX14558" fmla="*/ 2082546 w 3916489"/>
              <a:gd name="connsiteY14558" fmla="*/ 2039258 h 2984464"/>
              <a:gd name="connsiteX14559" fmla="*/ 2087404 w 3916489"/>
              <a:gd name="connsiteY14559" fmla="*/ 2034603 h 2984464"/>
              <a:gd name="connsiteX14560" fmla="*/ 2086261 w 3916489"/>
              <a:gd name="connsiteY14560" fmla="*/ 2036788 h 2984464"/>
              <a:gd name="connsiteX14561" fmla="*/ 2084642 w 3916489"/>
              <a:gd name="connsiteY14561" fmla="*/ 2038973 h 2984464"/>
              <a:gd name="connsiteX14562" fmla="*/ 2083308 w 3916489"/>
              <a:gd name="connsiteY14562" fmla="*/ 2041537 h 2984464"/>
              <a:gd name="connsiteX14563" fmla="*/ 2082736 w 3916489"/>
              <a:gd name="connsiteY14563" fmla="*/ 2044957 h 2984464"/>
              <a:gd name="connsiteX14564" fmla="*/ 2082736 w 3916489"/>
              <a:gd name="connsiteY14564" fmla="*/ 2052746 h 2984464"/>
              <a:gd name="connsiteX14565" fmla="*/ 2082165 w 3916489"/>
              <a:gd name="connsiteY14565" fmla="*/ 2055975 h 2984464"/>
              <a:gd name="connsiteX14566" fmla="*/ 2080641 w 3916489"/>
              <a:gd name="connsiteY14566" fmla="*/ 2057305 h 2984464"/>
              <a:gd name="connsiteX14567" fmla="*/ 2077879 w 3916489"/>
              <a:gd name="connsiteY14567" fmla="*/ 2058350 h 2984464"/>
              <a:gd name="connsiteX14568" fmla="*/ 2075212 w 3916489"/>
              <a:gd name="connsiteY14568" fmla="*/ 2060060 h 2984464"/>
              <a:gd name="connsiteX14569" fmla="*/ 2074259 w 3916489"/>
              <a:gd name="connsiteY14569" fmla="*/ 2061389 h 2984464"/>
              <a:gd name="connsiteX14570" fmla="*/ 2073783 w 3916489"/>
              <a:gd name="connsiteY14570" fmla="*/ 2062719 h 2984464"/>
              <a:gd name="connsiteX14571" fmla="*/ 2073402 w 3916489"/>
              <a:gd name="connsiteY14571" fmla="*/ 2066329 h 2984464"/>
              <a:gd name="connsiteX14572" fmla="*/ 2073497 w 3916489"/>
              <a:gd name="connsiteY14572" fmla="*/ 2066519 h 2984464"/>
              <a:gd name="connsiteX14573" fmla="*/ 2073688 w 3916489"/>
              <a:gd name="connsiteY14573" fmla="*/ 2067089 h 2984464"/>
              <a:gd name="connsiteX14574" fmla="*/ 2073688 w 3916489"/>
              <a:gd name="connsiteY14574" fmla="*/ 2068039 h 2984464"/>
              <a:gd name="connsiteX14575" fmla="*/ 2073402 w 3916489"/>
              <a:gd name="connsiteY14575" fmla="*/ 2069083 h 2984464"/>
              <a:gd name="connsiteX14576" fmla="*/ 2071973 w 3916489"/>
              <a:gd name="connsiteY14576" fmla="*/ 2070888 h 2984464"/>
              <a:gd name="connsiteX14577" fmla="*/ 2071116 w 3916489"/>
              <a:gd name="connsiteY14577" fmla="*/ 2072408 h 2984464"/>
              <a:gd name="connsiteX14578" fmla="*/ 2070926 w 3916489"/>
              <a:gd name="connsiteY14578" fmla="*/ 2073263 h 2984464"/>
              <a:gd name="connsiteX14579" fmla="*/ 2072545 w 3916489"/>
              <a:gd name="connsiteY14579" fmla="*/ 2076302 h 2984464"/>
              <a:gd name="connsiteX14580" fmla="*/ 2067973 w 3916489"/>
              <a:gd name="connsiteY14580" fmla="*/ 2084376 h 2984464"/>
              <a:gd name="connsiteX14581" fmla="*/ 2067306 w 3916489"/>
              <a:gd name="connsiteY14581" fmla="*/ 2087131 h 2984464"/>
              <a:gd name="connsiteX14582" fmla="*/ 2068449 w 3916489"/>
              <a:gd name="connsiteY14582" fmla="*/ 2091215 h 2984464"/>
              <a:gd name="connsiteX14583" fmla="*/ 2071116 w 3916489"/>
              <a:gd name="connsiteY14583" fmla="*/ 2091215 h 2984464"/>
              <a:gd name="connsiteX14584" fmla="*/ 2074164 w 3916489"/>
              <a:gd name="connsiteY14584" fmla="*/ 2089600 h 2984464"/>
              <a:gd name="connsiteX14585" fmla="*/ 2076736 w 3916489"/>
              <a:gd name="connsiteY14585" fmla="*/ 2088935 h 2984464"/>
              <a:gd name="connsiteX14586" fmla="*/ 2076736 w 3916489"/>
              <a:gd name="connsiteY14586" fmla="*/ 2089790 h 2984464"/>
              <a:gd name="connsiteX14587" fmla="*/ 2074831 w 3916489"/>
              <a:gd name="connsiteY14587" fmla="*/ 2090455 h 2984464"/>
              <a:gd name="connsiteX14588" fmla="*/ 2072926 w 3916489"/>
              <a:gd name="connsiteY14588" fmla="*/ 2091500 h 2984464"/>
              <a:gd name="connsiteX14589" fmla="*/ 2066353 w 3916489"/>
              <a:gd name="connsiteY14589" fmla="*/ 2093305 h 2984464"/>
              <a:gd name="connsiteX14590" fmla="*/ 2064734 w 3916489"/>
              <a:gd name="connsiteY14590" fmla="*/ 2094635 h 2984464"/>
              <a:gd name="connsiteX14591" fmla="*/ 2063401 w 3916489"/>
              <a:gd name="connsiteY14591" fmla="*/ 2096344 h 2984464"/>
              <a:gd name="connsiteX14592" fmla="*/ 2054352 w 3916489"/>
              <a:gd name="connsiteY14592" fmla="*/ 2104988 h 2984464"/>
              <a:gd name="connsiteX14593" fmla="*/ 2048066 w 3916489"/>
              <a:gd name="connsiteY14593" fmla="*/ 2114677 h 2984464"/>
              <a:gd name="connsiteX14594" fmla="*/ 2046446 w 3916489"/>
              <a:gd name="connsiteY14594" fmla="*/ 2116006 h 2984464"/>
              <a:gd name="connsiteX14595" fmla="*/ 2042732 w 3916489"/>
              <a:gd name="connsiteY14595" fmla="*/ 2117906 h 2984464"/>
              <a:gd name="connsiteX14596" fmla="*/ 2041303 w 3916489"/>
              <a:gd name="connsiteY14596" fmla="*/ 2119711 h 2984464"/>
              <a:gd name="connsiteX14597" fmla="*/ 2038255 w 3916489"/>
              <a:gd name="connsiteY14597" fmla="*/ 2125410 h 2984464"/>
              <a:gd name="connsiteX14598" fmla="*/ 2034254 w 3916489"/>
              <a:gd name="connsiteY14598" fmla="*/ 2138423 h 2984464"/>
              <a:gd name="connsiteX14599" fmla="*/ 2033778 w 3916489"/>
              <a:gd name="connsiteY14599" fmla="*/ 2144028 h 2984464"/>
              <a:gd name="connsiteX14600" fmla="*/ 2035874 w 3916489"/>
              <a:gd name="connsiteY14600" fmla="*/ 2147732 h 2984464"/>
              <a:gd name="connsiteX14601" fmla="*/ 2035302 w 3916489"/>
              <a:gd name="connsiteY14601" fmla="*/ 2150106 h 2984464"/>
              <a:gd name="connsiteX14602" fmla="*/ 2036445 w 3916489"/>
              <a:gd name="connsiteY14602" fmla="*/ 2152386 h 2984464"/>
              <a:gd name="connsiteX14603" fmla="*/ 2039588 w 3916489"/>
              <a:gd name="connsiteY14603" fmla="*/ 2155711 h 2984464"/>
              <a:gd name="connsiteX14604" fmla="*/ 2041303 w 3916489"/>
              <a:gd name="connsiteY14604" fmla="*/ 2156945 h 2984464"/>
              <a:gd name="connsiteX14605" fmla="*/ 2042922 w 3916489"/>
              <a:gd name="connsiteY14605" fmla="*/ 2156756 h 2984464"/>
              <a:gd name="connsiteX14606" fmla="*/ 2046542 w 3916489"/>
              <a:gd name="connsiteY14606" fmla="*/ 2154761 h 2984464"/>
              <a:gd name="connsiteX14607" fmla="*/ 2048732 w 3916489"/>
              <a:gd name="connsiteY14607" fmla="*/ 2154571 h 2984464"/>
              <a:gd name="connsiteX14608" fmla="*/ 2059686 w 3916489"/>
              <a:gd name="connsiteY14608" fmla="*/ 2158940 h 2984464"/>
              <a:gd name="connsiteX14609" fmla="*/ 2061305 w 3916489"/>
              <a:gd name="connsiteY14609" fmla="*/ 2160650 h 2984464"/>
              <a:gd name="connsiteX14610" fmla="*/ 2062925 w 3916489"/>
              <a:gd name="connsiteY14610" fmla="*/ 2163595 h 2984464"/>
              <a:gd name="connsiteX14611" fmla="*/ 2061877 w 3916489"/>
              <a:gd name="connsiteY14611" fmla="*/ 2163404 h 2984464"/>
              <a:gd name="connsiteX14612" fmla="*/ 2061305 w 3916489"/>
              <a:gd name="connsiteY14612" fmla="*/ 2162740 h 2984464"/>
              <a:gd name="connsiteX14613" fmla="*/ 2060829 w 3916489"/>
              <a:gd name="connsiteY14613" fmla="*/ 2161790 h 2984464"/>
              <a:gd name="connsiteX14614" fmla="*/ 2060162 w 3916489"/>
              <a:gd name="connsiteY14614" fmla="*/ 2160935 h 2984464"/>
              <a:gd name="connsiteX14615" fmla="*/ 2059210 w 3916489"/>
              <a:gd name="connsiteY14615" fmla="*/ 2160365 h 2984464"/>
              <a:gd name="connsiteX14616" fmla="*/ 2048161 w 3916489"/>
              <a:gd name="connsiteY14616" fmla="*/ 2158275 h 2984464"/>
              <a:gd name="connsiteX14617" fmla="*/ 2046160 w 3916489"/>
              <a:gd name="connsiteY14617" fmla="*/ 2158655 h 2984464"/>
              <a:gd name="connsiteX14618" fmla="*/ 2045208 w 3916489"/>
              <a:gd name="connsiteY14618" fmla="*/ 2159700 h 2984464"/>
              <a:gd name="connsiteX14619" fmla="*/ 2044446 w 3916489"/>
              <a:gd name="connsiteY14619" fmla="*/ 2161125 h 2984464"/>
              <a:gd name="connsiteX14620" fmla="*/ 2043303 w 3916489"/>
              <a:gd name="connsiteY14620" fmla="*/ 2162740 h 2984464"/>
              <a:gd name="connsiteX14621" fmla="*/ 2041684 w 3916489"/>
              <a:gd name="connsiteY14621" fmla="*/ 2163689 h 2984464"/>
              <a:gd name="connsiteX14622" fmla="*/ 2039398 w 3916489"/>
              <a:gd name="connsiteY14622" fmla="*/ 2164069 h 2984464"/>
              <a:gd name="connsiteX14623" fmla="*/ 2037112 w 3916489"/>
              <a:gd name="connsiteY14623" fmla="*/ 2163880 h 2984464"/>
              <a:gd name="connsiteX14624" fmla="*/ 2035493 w 3916489"/>
              <a:gd name="connsiteY14624" fmla="*/ 2162740 h 2984464"/>
              <a:gd name="connsiteX14625" fmla="*/ 2034826 w 3916489"/>
              <a:gd name="connsiteY14625" fmla="*/ 2164545 h 2984464"/>
              <a:gd name="connsiteX14626" fmla="*/ 2033016 w 3916489"/>
              <a:gd name="connsiteY14626" fmla="*/ 2167299 h 2984464"/>
              <a:gd name="connsiteX14627" fmla="*/ 2032159 w 3916489"/>
              <a:gd name="connsiteY14627" fmla="*/ 2168914 h 2984464"/>
              <a:gd name="connsiteX14628" fmla="*/ 2031206 w 3916489"/>
              <a:gd name="connsiteY14628" fmla="*/ 2171763 h 2984464"/>
              <a:gd name="connsiteX14629" fmla="*/ 2030921 w 3916489"/>
              <a:gd name="connsiteY14629" fmla="*/ 2173378 h 2984464"/>
              <a:gd name="connsiteX14630" fmla="*/ 2030540 w 3916489"/>
              <a:gd name="connsiteY14630" fmla="*/ 2179932 h 2984464"/>
              <a:gd name="connsiteX14631" fmla="*/ 2029492 w 3916489"/>
              <a:gd name="connsiteY14631" fmla="*/ 2187911 h 2984464"/>
              <a:gd name="connsiteX14632" fmla="*/ 2029016 w 3916489"/>
              <a:gd name="connsiteY14632" fmla="*/ 2196745 h 2984464"/>
              <a:gd name="connsiteX14633" fmla="*/ 2028444 w 3916489"/>
              <a:gd name="connsiteY14633" fmla="*/ 2200734 h 2984464"/>
              <a:gd name="connsiteX14634" fmla="*/ 2026920 w 3916489"/>
              <a:gd name="connsiteY14634" fmla="*/ 2208238 h 2984464"/>
              <a:gd name="connsiteX14635" fmla="*/ 2024825 w 3916489"/>
              <a:gd name="connsiteY14635" fmla="*/ 2215837 h 2984464"/>
              <a:gd name="connsiteX14636" fmla="*/ 2024063 w 3916489"/>
              <a:gd name="connsiteY14636" fmla="*/ 2219636 h 2984464"/>
              <a:gd name="connsiteX14637" fmla="*/ 2024539 w 3916489"/>
              <a:gd name="connsiteY14637" fmla="*/ 2222201 h 2984464"/>
              <a:gd name="connsiteX14638" fmla="*/ 2024158 w 3916489"/>
              <a:gd name="connsiteY14638" fmla="*/ 2224101 h 2984464"/>
              <a:gd name="connsiteX14639" fmla="*/ 2023967 w 3916489"/>
              <a:gd name="connsiteY14639" fmla="*/ 2226855 h 2984464"/>
              <a:gd name="connsiteX14640" fmla="*/ 2023967 w 3916489"/>
              <a:gd name="connsiteY14640" fmla="*/ 2229610 h 2984464"/>
              <a:gd name="connsiteX14641" fmla="*/ 2024348 w 3916489"/>
              <a:gd name="connsiteY14641" fmla="*/ 2231510 h 2984464"/>
              <a:gd name="connsiteX14642" fmla="*/ 2025301 w 3916489"/>
              <a:gd name="connsiteY14642" fmla="*/ 2232934 h 2984464"/>
              <a:gd name="connsiteX14643" fmla="*/ 2026539 w 3916489"/>
              <a:gd name="connsiteY14643" fmla="*/ 2233979 h 2984464"/>
              <a:gd name="connsiteX14644" fmla="*/ 2028063 w 3916489"/>
              <a:gd name="connsiteY14644" fmla="*/ 2234549 h 2984464"/>
              <a:gd name="connsiteX14645" fmla="*/ 2029682 w 3916489"/>
              <a:gd name="connsiteY14645" fmla="*/ 2234549 h 2984464"/>
              <a:gd name="connsiteX14646" fmla="*/ 2028539 w 3916489"/>
              <a:gd name="connsiteY14646" fmla="*/ 2232460 h 2984464"/>
              <a:gd name="connsiteX14647" fmla="*/ 2028444 w 3916489"/>
              <a:gd name="connsiteY14647" fmla="*/ 2231700 h 2984464"/>
              <a:gd name="connsiteX14648" fmla="*/ 2028825 w 3916489"/>
              <a:gd name="connsiteY14648" fmla="*/ 2231225 h 2984464"/>
              <a:gd name="connsiteX14649" fmla="*/ 2029397 w 3916489"/>
              <a:gd name="connsiteY14649" fmla="*/ 2231130 h 2984464"/>
              <a:gd name="connsiteX14650" fmla="*/ 2029873 w 3916489"/>
              <a:gd name="connsiteY14650" fmla="*/ 2231605 h 2984464"/>
              <a:gd name="connsiteX14651" fmla="*/ 2030159 w 3916489"/>
              <a:gd name="connsiteY14651" fmla="*/ 2232080 h 2984464"/>
              <a:gd name="connsiteX14652" fmla="*/ 2030921 w 3916489"/>
              <a:gd name="connsiteY14652" fmla="*/ 2232840 h 2984464"/>
              <a:gd name="connsiteX14653" fmla="*/ 2031302 w 3916489"/>
              <a:gd name="connsiteY14653" fmla="*/ 2233314 h 2984464"/>
              <a:gd name="connsiteX14654" fmla="*/ 2031492 w 3916489"/>
              <a:gd name="connsiteY14654" fmla="*/ 2234074 h 2984464"/>
              <a:gd name="connsiteX14655" fmla="*/ 2031397 w 3916489"/>
              <a:gd name="connsiteY14655" fmla="*/ 2234739 h 2984464"/>
              <a:gd name="connsiteX14656" fmla="*/ 2031206 w 3916489"/>
              <a:gd name="connsiteY14656" fmla="*/ 2235309 h 2984464"/>
              <a:gd name="connsiteX14657" fmla="*/ 2031302 w 3916489"/>
              <a:gd name="connsiteY14657" fmla="*/ 2235974 h 2984464"/>
              <a:gd name="connsiteX14658" fmla="*/ 2032064 w 3916489"/>
              <a:gd name="connsiteY14658" fmla="*/ 2238444 h 2984464"/>
              <a:gd name="connsiteX14659" fmla="*/ 2032254 w 3916489"/>
              <a:gd name="connsiteY14659" fmla="*/ 2241103 h 2984464"/>
              <a:gd name="connsiteX14660" fmla="*/ 2031968 w 3916489"/>
              <a:gd name="connsiteY14660" fmla="*/ 2246897 h 2984464"/>
              <a:gd name="connsiteX14661" fmla="*/ 2031587 w 3916489"/>
              <a:gd name="connsiteY14661" fmla="*/ 2248987 h 2984464"/>
              <a:gd name="connsiteX14662" fmla="*/ 2031683 w 3916489"/>
              <a:gd name="connsiteY14662" fmla="*/ 2249937 h 2984464"/>
              <a:gd name="connsiteX14663" fmla="*/ 2032635 w 3916489"/>
              <a:gd name="connsiteY14663" fmla="*/ 2250317 h 2984464"/>
              <a:gd name="connsiteX14664" fmla="*/ 2033492 w 3916489"/>
              <a:gd name="connsiteY14664" fmla="*/ 2250127 h 2984464"/>
              <a:gd name="connsiteX14665" fmla="*/ 2034445 w 3916489"/>
              <a:gd name="connsiteY14665" fmla="*/ 2249652 h 2984464"/>
              <a:gd name="connsiteX14666" fmla="*/ 2035302 w 3916489"/>
              <a:gd name="connsiteY14666" fmla="*/ 2248987 h 2984464"/>
              <a:gd name="connsiteX14667" fmla="*/ 2035969 w 3916489"/>
              <a:gd name="connsiteY14667" fmla="*/ 2248037 h 2984464"/>
              <a:gd name="connsiteX14668" fmla="*/ 2037302 w 3916489"/>
              <a:gd name="connsiteY14668" fmla="*/ 2247752 h 2984464"/>
              <a:gd name="connsiteX14669" fmla="*/ 2044160 w 3916489"/>
              <a:gd name="connsiteY14669" fmla="*/ 2249367 h 2984464"/>
              <a:gd name="connsiteX14670" fmla="*/ 2043779 w 3916489"/>
              <a:gd name="connsiteY14670" fmla="*/ 2247467 h 2984464"/>
              <a:gd name="connsiteX14671" fmla="*/ 2042160 w 3916489"/>
              <a:gd name="connsiteY14671" fmla="*/ 2244333 h 2984464"/>
              <a:gd name="connsiteX14672" fmla="*/ 2041398 w 3916489"/>
              <a:gd name="connsiteY14672" fmla="*/ 2242433 h 2984464"/>
              <a:gd name="connsiteX14673" fmla="*/ 2042446 w 3916489"/>
              <a:gd name="connsiteY14673" fmla="*/ 2241863 h 2984464"/>
              <a:gd name="connsiteX14674" fmla="*/ 2044636 w 3916489"/>
              <a:gd name="connsiteY14674" fmla="*/ 2241293 h 2984464"/>
              <a:gd name="connsiteX14675" fmla="*/ 2045684 w 3916489"/>
              <a:gd name="connsiteY14675" fmla="*/ 2240628 h 2984464"/>
              <a:gd name="connsiteX14676" fmla="*/ 2045303 w 3916489"/>
              <a:gd name="connsiteY14676" fmla="*/ 2242148 h 2984464"/>
              <a:gd name="connsiteX14677" fmla="*/ 2044636 w 3916489"/>
              <a:gd name="connsiteY14677" fmla="*/ 2243193 h 2984464"/>
              <a:gd name="connsiteX14678" fmla="*/ 2043970 w 3916489"/>
              <a:gd name="connsiteY14678" fmla="*/ 2244048 h 2984464"/>
              <a:gd name="connsiteX14679" fmla="*/ 2043303 w 3916489"/>
              <a:gd name="connsiteY14679" fmla="*/ 2245093 h 2984464"/>
              <a:gd name="connsiteX14680" fmla="*/ 2044636 w 3916489"/>
              <a:gd name="connsiteY14680" fmla="*/ 2246232 h 2984464"/>
              <a:gd name="connsiteX14681" fmla="*/ 2045494 w 3916489"/>
              <a:gd name="connsiteY14681" fmla="*/ 2247372 h 2984464"/>
              <a:gd name="connsiteX14682" fmla="*/ 2045494 w 3916489"/>
              <a:gd name="connsiteY14682" fmla="*/ 2248702 h 2984464"/>
              <a:gd name="connsiteX14683" fmla="*/ 2044256 w 3916489"/>
              <a:gd name="connsiteY14683" fmla="*/ 2250317 h 2984464"/>
              <a:gd name="connsiteX14684" fmla="*/ 2043208 w 3916489"/>
              <a:gd name="connsiteY14684" fmla="*/ 2250887 h 2984464"/>
              <a:gd name="connsiteX14685" fmla="*/ 2042065 w 3916489"/>
              <a:gd name="connsiteY14685" fmla="*/ 2251172 h 2984464"/>
              <a:gd name="connsiteX14686" fmla="*/ 2039779 w 3916489"/>
              <a:gd name="connsiteY14686" fmla="*/ 2251172 h 2984464"/>
              <a:gd name="connsiteX14687" fmla="*/ 2037207 w 3916489"/>
              <a:gd name="connsiteY14687" fmla="*/ 2253736 h 2984464"/>
              <a:gd name="connsiteX14688" fmla="*/ 2037398 w 3916489"/>
              <a:gd name="connsiteY14688" fmla="*/ 2253262 h 2984464"/>
              <a:gd name="connsiteX14689" fmla="*/ 2037683 w 3916489"/>
              <a:gd name="connsiteY14689" fmla="*/ 2252027 h 2984464"/>
              <a:gd name="connsiteX14690" fmla="*/ 2027587 w 3916489"/>
              <a:gd name="connsiteY14690" fmla="*/ 2251077 h 2984464"/>
              <a:gd name="connsiteX14691" fmla="*/ 2026920 w 3916489"/>
              <a:gd name="connsiteY14691" fmla="*/ 2250412 h 2984464"/>
              <a:gd name="connsiteX14692" fmla="*/ 2027873 w 3916489"/>
              <a:gd name="connsiteY14692" fmla="*/ 2248607 h 2984464"/>
              <a:gd name="connsiteX14693" fmla="*/ 2025777 w 3916489"/>
              <a:gd name="connsiteY14693" fmla="*/ 2244048 h 2984464"/>
              <a:gd name="connsiteX14694" fmla="*/ 2025206 w 3916489"/>
              <a:gd name="connsiteY14694" fmla="*/ 2241768 h 2984464"/>
              <a:gd name="connsiteX14695" fmla="*/ 2025968 w 3916489"/>
              <a:gd name="connsiteY14695" fmla="*/ 2239868 h 2984464"/>
              <a:gd name="connsiteX14696" fmla="*/ 2023967 w 3916489"/>
              <a:gd name="connsiteY14696" fmla="*/ 2240343 h 2984464"/>
              <a:gd name="connsiteX14697" fmla="*/ 2023015 w 3916489"/>
              <a:gd name="connsiteY14697" fmla="*/ 2240818 h 2984464"/>
              <a:gd name="connsiteX14698" fmla="*/ 2022158 w 3916489"/>
              <a:gd name="connsiteY14698" fmla="*/ 2241578 h 2984464"/>
              <a:gd name="connsiteX14699" fmla="*/ 2020634 w 3916489"/>
              <a:gd name="connsiteY14699" fmla="*/ 2240913 h 2984464"/>
              <a:gd name="connsiteX14700" fmla="*/ 2018633 w 3916489"/>
              <a:gd name="connsiteY14700" fmla="*/ 2241958 h 2984464"/>
              <a:gd name="connsiteX14701" fmla="*/ 2012728 w 3916489"/>
              <a:gd name="connsiteY14701" fmla="*/ 2247277 h 2984464"/>
              <a:gd name="connsiteX14702" fmla="*/ 2008060 w 3916489"/>
              <a:gd name="connsiteY14702" fmla="*/ 2249367 h 2984464"/>
              <a:gd name="connsiteX14703" fmla="*/ 2006632 w 3916489"/>
              <a:gd name="connsiteY14703" fmla="*/ 2251077 h 2984464"/>
              <a:gd name="connsiteX14704" fmla="*/ 2004251 w 3916489"/>
              <a:gd name="connsiteY14704" fmla="*/ 2255921 h 2984464"/>
              <a:gd name="connsiteX14705" fmla="*/ 2002822 w 3916489"/>
              <a:gd name="connsiteY14705" fmla="*/ 2258106 h 2984464"/>
              <a:gd name="connsiteX14706" fmla="*/ 1998535 w 3916489"/>
              <a:gd name="connsiteY14706" fmla="*/ 2262095 h 2984464"/>
              <a:gd name="connsiteX14707" fmla="*/ 1997202 w 3916489"/>
              <a:gd name="connsiteY14707" fmla="*/ 2264090 h 2984464"/>
              <a:gd name="connsiteX14708" fmla="*/ 1998155 w 3916489"/>
              <a:gd name="connsiteY14708" fmla="*/ 2263900 h 2984464"/>
              <a:gd name="connsiteX14709" fmla="*/ 1999012 w 3916489"/>
              <a:gd name="connsiteY14709" fmla="*/ 2263995 h 2984464"/>
              <a:gd name="connsiteX14710" fmla="*/ 1999678 w 3916489"/>
              <a:gd name="connsiteY14710" fmla="*/ 2264565 h 2984464"/>
              <a:gd name="connsiteX14711" fmla="*/ 2000060 w 3916489"/>
              <a:gd name="connsiteY14711" fmla="*/ 2265895 h 2984464"/>
              <a:gd name="connsiteX14712" fmla="*/ 1991582 w 3916489"/>
              <a:gd name="connsiteY14712" fmla="*/ 2266560 h 2984464"/>
              <a:gd name="connsiteX14713" fmla="*/ 1984629 w 3916489"/>
              <a:gd name="connsiteY14713" fmla="*/ 2271499 h 2984464"/>
              <a:gd name="connsiteX14714" fmla="*/ 1983486 w 3916489"/>
              <a:gd name="connsiteY14714" fmla="*/ 2271974 h 2984464"/>
              <a:gd name="connsiteX14715" fmla="*/ 1982724 w 3916489"/>
              <a:gd name="connsiteY14715" fmla="*/ 2272544 h 2984464"/>
              <a:gd name="connsiteX14716" fmla="*/ 1962531 w 3916489"/>
              <a:gd name="connsiteY14716" fmla="*/ 2299425 h 2984464"/>
              <a:gd name="connsiteX14717" fmla="*/ 1959483 w 3916489"/>
              <a:gd name="connsiteY14717" fmla="*/ 2304554 h 2984464"/>
              <a:gd name="connsiteX14718" fmla="*/ 1957483 w 3916489"/>
              <a:gd name="connsiteY14718" fmla="*/ 2309303 h 2984464"/>
              <a:gd name="connsiteX14719" fmla="*/ 1957102 w 3916489"/>
              <a:gd name="connsiteY14719" fmla="*/ 2311203 h 2984464"/>
              <a:gd name="connsiteX14720" fmla="*/ 1956721 w 3916489"/>
              <a:gd name="connsiteY14720" fmla="*/ 2314623 h 2984464"/>
              <a:gd name="connsiteX14721" fmla="*/ 1956721 w 3916489"/>
              <a:gd name="connsiteY14721" fmla="*/ 2315952 h 2984464"/>
              <a:gd name="connsiteX14722" fmla="*/ 1957102 w 3916489"/>
              <a:gd name="connsiteY14722" fmla="*/ 2319562 h 2984464"/>
              <a:gd name="connsiteX14723" fmla="*/ 1956435 w 3916489"/>
              <a:gd name="connsiteY14723" fmla="*/ 2319562 h 2984464"/>
              <a:gd name="connsiteX14724" fmla="*/ 1955292 w 3916489"/>
              <a:gd name="connsiteY14724" fmla="*/ 2320607 h 2984464"/>
              <a:gd name="connsiteX14725" fmla="*/ 1954911 w 3916489"/>
              <a:gd name="connsiteY14725" fmla="*/ 2321936 h 2984464"/>
              <a:gd name="connsiteX14726" fmla="*/ 1955292 w 3916489"/>
              <a:gd name="connsiteY14726" fmla="*/ 2321177 h 2984464"/>
              <a:gd name="connsiteX14727" fmla="*/ 1956244 w 3916489"/>
              <a:gd name="connsiteY14727" fmla="*/ 2320417 h 2984464"/>
              <a:gd name="connsiteX14728" fmla="*/ 1957197 w 3916489"/>
              <a:gd name="connsiteY14728" fmla="*/ 2319657 h 2984464"/>
              <a:gd name="connsiteX14729" fmla="*/ 1957197 w 3916489"/>
              <a:gd name="connsiteY14729" fmla="*/ 2326401 h 2984464"/>
              <a:gd name="connsiteX14730" fmla="*/ 1957673 w 3916489"/>
              <a:gd name="connsiteY14730" fmla="*/ 2328301 h 2984464"/>
              <a:gd name="connsiteX14731" fmla="*/ 1959674 w 3916489"/>
              <a:gd name="connsiteY14731" fmla="*/ 2332385 h 2984464"/>
              <a:gd name="connsiteX14732" fmla="*/ 1959769 w 3916489"/>
              <a:gd name="connsiteY14732" fmla="*/ 2333620 h 2984464"/>
              <a:gd name="connsiteX14733" fmla="*/ 1959578 w 3916489"/>
              <a:gd name="connsiteY14733" fmla="*/ 2334760 h 2984464"/>
              <a:gd name="connsiteX14734" fmla="*/ 1959578 w 3916489"/>
              <a:gd name="connsiteY14734" fmla="*/ 2336279 h 2984464"/>
              <a:gd name="connsiteX14735" fmla="*/ 1960531 w 3916489"/>
              <a:gd name="connsiteY14735" fmla="*/ 2341409 h 2984464"/>
              <a:gd name="connsiteX14736" fmla="*/ 1959483 w 3916489"/>
              <a:gd name="connsiteY14736" fmla="*/ 2340934 h 2984464"/>
              <a:gd name="connsiteX14737" fmla="*/ 1957673 w 3916489"/>
              <a:gd name="connsiteY14737" fmla="*/ 2338559 h 2984464"/>
              <a:gd name="connsiteX14738" fmla="*/ 1956530 w 3916489"/>
              <a:gd name="connsiteY14738" fmla="*/ 2337989 h 2984464"/>
              <a:gd name="connsiteX14739" fmla="*/ 1954530 w 3916489"/>
              <a:gd name="connsiteY14739" fmla="*/ 2338179 h 2984464"/>
              <a:gd name="connsiteX14740" fmla="*/ 1953482 w 3916489"/>
              <a:gd name="connsiteY14740" fmla="*/ 2338559 h 2984464"/>
              <a:gd name="connsiteX14741" fmla="*/ 1952530 w 3916489"/>
              <a:gd name="connsiteY14741" fmla="*/ 2339224 h 2984464"/>
              <a:gd name="connsiteX14742" fmla="*/ 1950910 w 3916489"/>
              <a:gd name="connsiteY14742" fmla="*/ 2339604 h 2984464"/>
              <a:gd name="connsiteX14743" fmla="*/ 1948625 w 3916489"/>
              <a:gd name="connsiteY14743" fmla="*/ 2339129 h 2984464"/>
              <a:gd name="connsiteX14744" fmla="*/ 1946243 w 3916489"/>
              <a:gd name="connsiteY14744" fmla="*/ 2338084 h 2984464"/>
              <a:gd name="connsiteX14745" fmla="*/ 1944529 w 3916489"/>
              <a:gd name="connsiteY14745" fmla="*/ 2337039 h 2984464"/>
              <a:gd name="connsiteX14746" fmla="*/ 1941957 w 3916489"/>
              <a:gd name="connsiteY14746" fmla="*/ 2334570 h 2984464"/>
              <a:gd name="connsiteX14747" fmla="*/ 1939576 w 3916489"/>
              <a:gd name="connsiteY14747" fmla="*/ 2331435 h 2984464"/>
              <a:gd name="connsiteX14748" fmla="*/ 1938718 w 3916489"/>
              <a:gd name="connsiteY14748" fmla="*/ 2331530 h 2984464"/>
              <a:gd name="connsiteX14749" fmla="*/ 1937766 w 3916489"/>
              <a:gd name="connsiteY14749" fmla="*/ 2333430 h 2984464"/>
              <a:gd name="connsiteX14750" fmla="*/ 1937194 w 3916489"/>
              <a:gd name="connsiteY14750" fmla="*/ 2336184 h 2984464"/>
              <a:gd name="connsiteX14751" fmla="*/ 1937385 w 3916489"/>
              <a:gd name="connsiteY14751" fmla="*/ 2338749 h 2984464"/>
              <a:gd name="connsiteX14752" fmla="*/ 1936242 w 3916489"/>
              <a:gd name="connsiteY14752" fmla="*/ 2338654 h 2984464"/>
              <a:gd name="connsiteX14753" fmla="*/ 1935099 w 3916489"/>
              <a:gd name="connsiteY14753" fmla="*/ 2338179 h 2984464"/>
              <a:gd name="connsiteX14754" fmla="*/ 1934147 w 3916489"/>
              <a:gd name="connsiteY14754" fmla="*/ 2337229 h 2984464"/>
              <a:gd name="connsiteX14755" fmla="*/ 1933766 w 3916489"/>
              <a:gd name="connsiteY14755" fmla="*/ 2335709 h 2984464"/>
              <a:gd name="connsiteX14756" fmla="*/ 1934147 w 3916489"/>
              <a:gd name="connsiteY14756" fmla="*/ 2334760 h 2984464"/>
              <a:gd name="connsiteX14757" fmla="*/ 1936052 w 3916489"/>
              <a:gd name="connsiteY14757" fmla="*/ 2333240 h 2984464"/>
              <a:gd name="connsiteX14758" fmla="*/ 1938623 w 3916489"/>
              <a:gd name="connsiteY14758" fmla="*/ 2330200 h 2984464"/>
              <a:gd name="connsiteX14759" fmla="*/ 1943100 w 3916489"/>
              <a:gd name="connsiteY14759" fmla="*/ 2327541 h 2984464"/>
              <a:gd name="connsiteX14760" fmla="*/ 1944910 w 3916489"/>
              <a:gd name="connsiteY14760" fmla="*/ 2325166 h 2984464"/>
              <a:gd name="connsiteX14761" fmla="*/ 1943386 w 3916489"/>
              <a:gd name="connsiteY14761" fmla="*/ 2325736 h 2984464"/>
              <a:gd name="connsiteX14762" fmla="*/ 1939671 w 3916489"/>
              <a:gd name="connsiteY14762" fmla="*/ 2328205 h 2984464"/>
              <a:gd name="connsiteX14763" fmla="*/ 1936433 w 3916489"/>
              <a:gd name="connsiteY14763" fmla="*/ 2331625 h 2984464"/>
              <a:gd name="connsiteX14764" fmla="*/ 1933003 w 3916489"/>
              <a:gd name="connsiteY14764" fmla="*/ 2335045 h 2984464"/>
              <a:gd name="connsiteX14765" fmla="*/ 1929956 w 3916489"/>
              <a:gd name="connsiteY14765" fmla="*/ 2338654 h 2984464"/>
              <a:gd name="connsiteX14766" fmla="*/ 1923860 w 3916489"/>
              <a:gd name="connsiteY14766" fmla="*/ 2341409 h 2984464"/>
              <a:gd name="connsiteX14767" fmla="*/ 1922240 w 3916489"/>
              <a:gd name="connsiteY14767" fmla="*/ 2342929 h 2984464"/>
              <a:gd name="connsiteX14768" fmla="*/ 1917859 w 3916489"/>
              <a:gd name="connsiteY14768" fmla="*/ 2348248 h 2984464"/>
              <a:gd name="connsiteX14769" fmla="*/ 1917859 w 3916489"/>
              <a:gd name="connsiteY14769" fmla="*/ 2349007 h 2984464"/>
              <a:gd name="connsiteX14770" fmla="*/ 1919764 w 3916489"/>
              <a:gd name="connsiteY14770" fmla="*/ 2348912 h 2984464"/>
              <a:gd name="connsiteX14771" fmla="*/ 1920716 w 3916489"/>
              <a:gd name="connsiteY14771" fmla="*/ 2349198 h 2984464"/>
              <a:gd name="connsiteX14772" fmla="*/ 1921574 w 3916489"/>
              <a:gd name="connsiteY14772" fmla="*/ 2349862 h 2984464"/>
              <a:gd name="connsiteX14773" fmla="*/ 1920050 w 3916489"/>
              <a:gd name="connsiteY14773" fmla="*/ 2350337 h 2984464"/>
              <a:gd name="connsiteX14774" fmla="*/ 1916144 w 3916489"/>
              <a:gd name="connsiteY14774" fmla="*/ 2350337 h 2984464"/>
              <a:gd name="connsiteX14775" fmla="*/ 1914811 w 3916489"/>
              <a:gd name="connsiteY14775" fmla="*/ 2351192 h 2984464"/>
              <a:gd name="connsiteX14776" fmla="*/ 1913668 w 3916489"/>
              <a:gd name="connsiteY14776" fmla="*/ 2352522 h 2984464"/>
              <a:gd name="connsiteX14777" fmla="*/ 1904619 w 3916489"/>
              <a:gd name="connsiteY14777" fmla="*/ 2358031 h 2984464"/>
              <a:gd name="connsiteX14778" fmla="*/ 1901476 w 3916489"/>
              <a:gd name="connsiteY14778" fmla="*/ 2358886 h 2984464"/>
              <a:gd name="connsiteX14779" fmla="*/ 1899761 w 3916489"/>
              <a:gd name="connsiteY14779" fmla="*/ 2359646 h 2984464"/>
              <a:gd name="connsiteX14780" fmla="*/ 1898333 w 3916489"/>
              <a:gd name="connsiteY14780" fmla="*/ 2360026 h 2984464"/>
              <a:gd name="connsiteX14781" fmla="*/ 1897571 w 3916489"/>
              <a:gd name="connsiteY14781" fmla="*/ 2359171 h 2984464"/>
              <a:gd name="connsiteX14782" fmla="*/ 1902714 w 3916489"/>
              <a:gd name="connsiteY14782" fmla="*/ 2355847 h 2984464"/>
              <a:gd name="connsiteX14783" fmla="*/ 1884807 w 3916489"/>
              <a:gd name="connsiteY14783" fmla="*/ 2364205 h 2984464"/>
              <a:gd name="connsiteX14784" fmla="*/ 1877854 w 3916489"/>
              <a:gd name="connsiteY14784" fmla="*/ 2368955 h 2984464"/>
              <a:gd name="connsiteX14785" fmla="*/ 1872329 w 3916489"/>
              <a:gd name="connsiteY14785" fmla="*/ 2375319 h 2984464"/>
              <a:gd name="connsiteX14786" fmla="*/ 1866233 w 3916489"/>
              <a:gd name="connsiteY14786" fmla="*/ 2380638 h 2984464"/>
              <a:gd name="connsiteX14787" fmla="*/ 1854518 w 3916489"/>
              <a:gd name="connsiteY14787" fmla="*/ 2387857 h 2984464"/>
              <a:gd name="connsiteX14788" fmla="*/ 1851184 w 3916489"/>
              <a:gd name="connsiteY14788" fmla="*/ 2393746 h 2984464"/>
              <a:gd name="connsiteX14789" fmla="*/ 1842230 w 3916489"/>
              <a:gd name="connsiteY14789" fmla="*/ 2401345 h 2984464"/>
              <a:gd name="connsiteX14790" fmla="*/ 1840516 w 3916489"/>
              <a:gd name="connsiteY14790" fmla="*/ 2405524 h 2984464"/>
              <a:gd name="connsiteX14791" fmla="*/ 1839849 w 3916489"/>
              <a:gd name="connsiteY14791" fmla="*/ 2405904 h 2984464"/>
              <a:gd name="connsiteX14792" fmla="*/ 1838135 w 3916489"/>
              <a:gd name="connsiteY14792" fmla="*/ 2411509 h 2984464"/>
              <a:gd name="connsiteX14793" fmla="*/ 1837468 w 3916489"/>
              <a:gd name="connsiteY14793" fmla="*/ 2412933 h 2984464"/>
              <a:gd name="connsiteX14794" fmla="*/ 1836325 w 3916489"/>
              <a:gd name="connsiteY14794" fmla="*/ 2414073 h 2984464"/>
              <a:gd name="connsiteX14795" fmla="*/ 1835944 w 3916489"/>
              <a:gd name="connsiteY14795" fmla="*/ 2416638 h 2984464"/>
              <a:gd name="connsiteX14796" fmla="*/ 1835849 w 3916489"/>
              <a:gd name="connsiteY14796" fmla="*/ 2421387 h 2984464"/>
              <a:gd name="connsiteX14797" fmla="*/ 1834896 w 3916489"/>
              <a:gd name="connsiteY14797" fmla="*/ 2423287 h 2984464"/>
              <a:gd name="connsiteX14798" fmla="*/ 1832134 w 3916489"/>
              <a:gd name="connsiteY14798" fmla="*/ 2426706 h 2984464"/>
              <a:gd name="connsiteX14799" fmla="*/ 1831086 w 3916489"/>
              <a:gd name="connsiteY14799" fmla="*/ 2430221 h 2984464"/>
              <a:gd name="connsiteX14800" fmla="*/ 1828610 w 3916489"/>
              <a:gd name="connsiteY14800" fmla="*/ 2434210 h 2984464"/>
              <a:gd name="connsiteX14801" fmla="*/ 1827752 w 3916489"/>
              <a:gd name="connsiteY14801" fmla="*/ 2436395 h 2984464"/>
              <a:gd name="connsiteX14802" fmla="*/ 1828991 w 3916489"/>
              <a:gd name="connsiteY14802" fmla="*/ 2435730 h 2984464"/>
              <a:gd name="connsiteX14803" fmla="*/ 1829943 w 3916489"/>
              <a:gd name="connsiteY14803" fmla="*/ 2435920 h 2984464"/>
              <a:gd name="connsiteX14804" fmla="*/ 1830515 w 3916489"/>
              <a:gd name="connsiteY14804" fmla="*/ 2437060 h 2984464"/>
              <a:gd name="connsiteX14805" fmla="*/ 1830610 w 3916489"/>
              <a:gd name="connsiteY14805" fmla="*/ 2438959 h 2984464"/>
              <a:gd name="connsiteX14806" fmla="*/ 1830229 w 3916489"/>
              <a:gd name="connsiteY14806" fmla="*/ 2440289 h 2984464"/>
              <a:gd name="connsiteX14807" fmla="*/ 1829657 w 3916489"/>
              <a:gd name="connsiteY14807" fmla="*/ 2441429 h 2984464"/>
              <a:gd name="connsiteX14808" fmla="*/ 1828324 w 3916489"/>
              <a:gd name="connsiteY14808" fmla="*/ 2443234 h 2984464"/>
              <a:gd name="connsiteX14809" fmla="*/ 1828800 w 3916489"/>
              <a:gd name="connsiteY14809" fmla="*/ 2443994 h 2984464"/>
              <a:gd name="connsiteX14810" fmla="*/ 1830515 w 3916489"/>
              <a:gd name="connsiteY14810" fmla="*/ 2443139 h 2984464"/>
              <a:gd name="connsiteX14811" fmla="*/ 1831848 w 3916489"/>
              <a:gd name="connsiteY14811" fmla="*/ 2443139 h 2984464"/>
              <a:gd name="connsiteX14812" fmla="*/ 1845564 w 3916489"/>
              <a:gd name="connsiteY14812" fmla="*/ 2451498 h 2984464"/>
              <a:gd name="connsiteX14813" fmla="*/ 1848802 w 3916489"/>
              <a:gd name="connsiteY14813" fmla="*/ 2452352 h 2984464"/>
              <a:gd name="connsiteX14814" fmla="*/ 1850231 w 3916489"/>
              <a:gd name="connsiteY14814" fmla="*/ 2453112 h 2984464"/>
              <a:gd name="connsiteX14815" fmla="*/ 1851184 w 3916489"/>
              <a:gd name="connsiteY14815" fmla="*/ 2454822 h 2984464"/>
              <a:gd name="connsiteX14816" fmla="*/ 1845564 w 3916489"/>
              <a:gd name="connsiteY14816" fmla="*/ 2456437 h 2984464"/>
              <a:gd name="connsiteX14817" fmla="*/ 1846326 w 3916489"/>
              <a:gd name="connsiteY14817" fmla="*/ 2457102 h 2984464"/>
              <a:gd name="connsiteX14818" fmla="*/ 1847755 w 3916489"/>
              <a:gd name="connsiteY14818" fmla="*/ 2460141 h 2984464"/>
              <a:gd name="connsiteX14819" fmla="*/ 1848326 w 3916489"/>
              <a:gd name="connsiteY14819" fmla="*/ 2460806 h 2984464"/>
              <a:gd name="connsiteX14820" fmla="*/ 1850708 w 3916489"/>
              <a:gd name="connsiteY14820" fmla="*/ 2462231 h 2984464"/>
              <a:gd name="connsiteX14821" fmla="*/ 1849088 w 3916489"/>
              <a:gd name="connsiteY14821" fmla="*/ 2462801 h 2984464"/>
              <a:gd name="connsiteX14822" fmla="*/ 1847660 w 3916489"/>
              <a:gd name="connsiteY14822" fmla="*/ 2462516 h 2984464"/>
              <a:gd name="connsiteX14823" fmla="*/ 1846231 w 3916489"/>
              <a:gd name="connsiteY14823" fmla="*/ 2461946 h 2984464"/>
              <a:gd name="connsiteX14824" fmla="*/ 1842135 w 3916489"/>
              <a:gd name="connsiteY14824" fmla="*/ 2461091 h 2984464"/>
              <a:gd name="connsiteX14825" fmla="*/ 1841373 w 3916489"/>
              <a:gd name="connsiteY14825" fmla="*/ 2460616 h 2984464"/>
              <a:gd name="connsiteX14826" fmla="*/ 1840992 w 3916489"/>
              <a:gd name="connsiteY14826" fmla="*/ 2460046 h 2984464"/>
              <a:gd name="connsiteX14827" fmla="*/ 1840421 w 3916489"/>
              <a:gd name="connsiteY14827" fmla="*/ 2458622 h 2984464"/>
              <a:gd name="connsiteX14828" fmla="*/ 1839944 w 3916489"/>
              <a:gd name="connsiteY14828" fmla="*/ 2458146 h 2984464"/>
              <a:gd name="connsiteX14829" fmla="*/ 1838420 w 3916489"/>
              <a:gd name="connsiteY14829" fmla="*/ 2458337 h 2984464"/>
              <a:gd name="connsiteX14830" fmla="*/ 1837087 w 3916489"/>
              <a:gd name="connsiteY14830" fmla="*/ 2459381 h 2984464"/>
              <a:gd name="connsiteX14831" fmla="*/ 1835849 w 3916489"/>
              <a:gd name="connsiteY14831" fmla="*/ 2459951 h 2984464"/>
              <a:gd name="connsiteX14832" fmla="*/ 1834706 w 3916489"/>
              <a:gd name="connsiteY14832" fmla="*/ 2458811 h 2984464"/>
              <a:gd name="connsiteX14833" fmla="*/ 1834325 w 3916489"/>
              <a:gd name="connsiteY14833" fmla="*/ 2456532 h 2984464"/>
              <a:gd name="connsiteX14834" fmla="*/ 1834610 w 3916489"/>
              <a:gd name="connsiteY14834" fmla="*/ 2454727 h 2984464"/>
              <a:gd name="connsiteX14835" fmla="*/ 1834420 w 3916489"/>
              <a:gd name="connsiteY14835" fmla="*/ 2453302 h 2984464"/>
              <a:gd name="connsiteX14836" fmla="*/ 1832801 w 3916489"/>
              <a:gd name="connsiteY14836" fmla="*/ 2452163 h 2984464"/>
              <a:gd name="connsiteX14837" fmla="*/ 1832229 w 3916489"/>
              <a:gd name="connsiteY14837" fmla="*/ 2450928 h 2984464"/>
              <a:gd name="connsiteX14838" fmla="*/ 1820227 w 3916489"/>
              <a:gd name="connsiteY14838" fmla="*/ 2451878 h 2984464"/>
              <a:gd name="connsiteX14839" fmla="*/ 1818323 w 3916489"/>
              <a:gd name="connsiteY14839" fmla="*/ 2451403 h 2984464"/>
              <a:gd name="connsiteX14840" fmla="*/ 1815084 w 3916489"/>
              <a:gd name="connsiteY14840" fmla="*/ 2449788 h 2984464"/>
              <a:gd name="connsiteX14841" fmla="*/ 1814227 w 3916489"/>
              <a:gd name="connsiteY14841" fmla="*/ 2449123 h 2984464"/>
              <a:gd name="connsiteX14842" fmla="*/ 1813751 w 3916489"/>
              <a:gd name="connsiteY14842" fmla="*/ 2448838 h 2984464"/>
              <a:gd name="connsiteX14843" fmla="*/ 1813274 w 3916489"/>
              <a:gd name="connsiteY14843" fmla="*/ 2448933 h 2984464"/>
              <a:gd name="connsiteX14844" fmla="*/ 1812989 w 3916489"/>
              <a:gd name="connsiteY14844" fmla="*/ 2449313 h 2984464"/>
              <a:gd name="connsiteX14845" fmla="*/ 1812798 w 3916489"/>
              <a:gd name="connsiteY14845" fmla="*/ 2449883 h 2984464"/>
              <a:gd name="connsiteX14846" fmla="*/ 1812798 w 3916489"/>
              <a:gd name="connsiteY14846" fmla="*/ 2450358 h 2984464"/>
              <a:gd name="connsiteX14847" fmla="*/ 1813084 w 3916489"/>
              <a:gd name="connsiteY14847" fmla="*/ 2450548 h 2984464"/>
              <a:gd name="connsiteX14848" fmla="*/ 1813941 w 3916489"/>
              <a:gd name="connsiteY14848" fmla="*/ 2451593 h 2984464"/>
              <a:gd name="connsiteX14849" fmla="*/ 1814417 w 3916489"/>
              <a:gd name="connsiteY14849" fmla="*/ 2453872 h 2984464"/>
              <a:gd name="connsiteX14850" fmla="*/ 1815179 w 3916489"/>
              <a:gd name="connsiteY14850" fmla="*/ 2458907 h 2984464"/>
              <a:gd name="connsiteX14851" fmla="*/ 1815656 w 3916489"/>
              <a:gd name="connsiteY14851" fmla="*/ 2461186 h 2984464"/>
              <a:gd name="connsiteX14852" fmla="*/ 1817846 w 3916489"/>
              <a:gd name="connsiteY14852" fmla="*/ 2462991 h 2984464"/>
              <a:gd name="connsiteX14853" fmla="*/ 1819085 w 3916489"/>
              <a:gd name="connsiteY14853" fmla="*/ 2464416 h 2984464"/>
              <a:gd name="connsiteX14854" fmla="*/ 1819561 w 3916489"/>
              <a:gd name="connsiteY14854" fmla="*/ 2465270 h 2984464"/>
              <a:gd name="connsiteX14855" fmla="*/ 1820323 w 3916489"/>
              <a:gd name="connsiteY14855" fmla="*/ 2465841 h 2984464"/>
              <a:gd name="connsiteX14856" fmla="*/ 1821180 w 3916489"/>
              <a:gd name="connsiteY14856" fmla="*/ 2465935 h 2984464"/>
              <a:gd name="connsiteX14857" fmla="*/ 1821847 w 3916489"/>
              <a:gd name="connsiteY14857" fmla="*/ 2466315 h 2984464"/>
              <a:gd name="connsiteX14858" fmla="*/ 1822133 w 3916489"/>
              <a:gd name="connsiteY14858" fmla="*/ 2467645 h 2984464"/>
              <a:gd name="connsiteX14859" fmla="*/ 1821942 w 3916489"/>
              <a:gd name="connsiteY14859" fmla="*/ 2468025 h 2984464"/>
              <a:gd name="connsiteX14860" fmla="*/ 1821180 w 3916489"/>
              <a:gd name="connsiteY14860" fmla="*/ 2470875 h 2984464"/>
              <a:gd name="connsiteX14861" fmla="*/ 1821180 w 3916489"/>
              <a:gd name="connsiteY14861" fmla="*/ 2471445 h 2984464"/>
              <a:gd name="connsiteX14862" fmla="*/ 1820227 w 3916489"/>
              <a:gd name="connsiteY14862" fmla="*/ 2471825 h 2984464"/>
              <a:gd name="connsiteX14863" fmla="*/ 1819561 w 3916489"/>
              <a:gd name="connsiteY14863" fmla="*/ 2471160 h 2984464"/>
              <a:gd name="connsiteX14864" fmla="*/ 1818323 w 3916489"/>
              <a:gd name="connsiteY14864" fmla="*/ 2468785 h 2984464"/>
              <a:gd name="connsiteX14865" fmla="*/ 1816322 w 3916489"/>
              <a:gd name="connsiteY14865" fmla="*/ 2465935 h 2984464"/>
              <a:gd name="connsiteX14866" fmla="*/ 1814893 w 3916489"/>
              <a:gd name="connsiteY14866" fmla="*/ 2464416 h 2984464"/>
              <a:gd name="connsiteX14867" fmla="*/ 1813941 w 3916489"/>
              <a:gd name="connsiteY14867" fmla="*/ 2465366 h 2984464"/>
              <a:gd name="connsiteX14868" fmla="*/ 1812798 w 3916489"/>
              <a:gd name="connsiteY14868" fmla="*/ 2469640 h 2984464"/>
              <a:gd name="connsiteX14869" fmla="*/ 1811369 w 3916489"/>
              <a:gd name="connsiteY14869" fmla="*/ 2466790 h 2984464"/>
              <a:gd name="connsiteX14870" fmla="*/ 1804892 w 3916489"/>
              <a:gd name="connsiteY14870" fmla="*/ 2457767 h 2984464"/>
              <a:gd name="connsiteX14871" fmla="*/ 1803844 w 3916489"/>
              <a:gd name="connsiteY14871" fmla="*/ 2456722 h 2984464"/>
              <a:gd name="connsiteX14872" fmla="*/ 1802702 w 3916489"/>
              <a:gd name="connsiteY14872" fmla="*/ 2456342 h 2984464"/>
              <a:gd name="connsiteX14873" fmla="*/ 1802416 w 3916489"/>
              <a:gd name="connsiteY14873" fmla="*/ 2455392 h 2984464"/>
              <a:gd name="connsiteX14874" fmla="*/ 1802892 w 3916489"/>
              <a:gd name="connsiteY14874" fmla="*/ 2453302 h 2984464"/>
              <a:gd name="connsiteX14875" fmla="*/ 1803940 w 3916489"/>
              <a:gd name="connsiteY14875" fmla="*/ 2449788 h 2984464"/>
              <a:gd name="connsiteX14876" fmla="*/ 1802606 w 3916489"/>
              <a:gd name="connsiteY14876" fmla="*/ 2450263 h 2984464"/>
              <a:gd name="connsiteX14877" fmla="*/ 1801463 w 3916489"/>
              <a:gd name="connsiteY14877" fmla="*/ 2451023 h 2984464"/>
              <a:gd name="connsiteX14878" fmla="*/ 1800225 w 3916489"/>
              <a:gd name="connsiteY14878" fmla="*/ 2451308 h 2984464"/>
              <a:gd name="connsiteX14879" fmla="*/ 1798796 w 3916489"/>
              <a:gd name="connsiteY14879" fmla="*/ 2450453 h 2984464"/>
              <a:gd name="connsiteX14880" fmla="*/ 1798034 w 3916489"/>
              <a:gd name="connsiteY14880" fmla="*/ 2449503 h 2984464"/>
              <a:gd name="connsiteX14881" fmla="*/ 1797463 w 3916489"/>
              <a:gd name="connsiteY14881" fmla="*/ 2448363 h 2984464"/>
              <a:gd name="connsiteX14882" fmla="*/ 1797368 w 3916489"/>
              <a:gd name="connsiteY14882" fmla="*/ 2446843 h 2984464"/>
              <a:gd name="connsiteX14883" fmla="*/ 1798034 w 3916489"/>
              <a:gd name="connsiteY14883" fmla="*/ 2445039 h 2984464"/>
              <a:gd name="connsiteX14884" fmla="*/ 1800416 w 3916489"/>
              <a:gd name="connsiteY14884" fmla="*/ 2442664 h 2984464"/>
              <a:gd name="connsiteX14885" fmla="*/ 1803083 w 3916489"/>
              <a:gd name="connsiteY14885" fmla="*/ 2442379 h 2984464"/>
              <a:gd name="connsiteX14886" fmla="*/ 1805845 w 3916489"/>
              <a:gd name="connsiteY14886" fmla="*/ 2442949 h 2984464"/>
              <a:gd name="connsiteX14887" fmla="*/ 1808607 w 3916489"/>
              <a:gd name="connsiteY14887" fmla="*/ 2442949 h 2984464"/>
              <a:gd name="connsiteX14888" fmla="*/ 1808131 w 3916489"/>
              <a:gd name="connsiteY14888" fmla="*/ 2441619 h 2984464"/>
              <a:gd name="connsiteX14889" fmla="*/ 1807845 w 3916489"/>
              <a:gd name="connsiteY14889" fmla="*/ 2439719 h 2984464"/>
              <a:gd name="connsiteX14890" fmla="*/ 1807655 w 3916489"/>
              <a:gd name="connsiteY14890" fmla="*/ 2435920 h 2984464"/>
              <a:gd name="connsiteX14891" fmla="*/ 1803654 w 3916489"/>
              <a:gd name="connsiteY14891" fmla="*/ 2436300 h 2984464"/>
              <a:gd name="connsiteX14892" fmla="*/ 1802702 w 3916489"/>
              <a:gd name="connsiteY14892" fmla="*/ 2436775 h 2984464"/>
              <a:gd name="connsiteX14893" fmla="*/ 1801749 w 3916489"/>
              <a:gd name="connsiteY14893" fmla="*/ 2437915 h 2984464"/>
              <a:gd name="connsiteX14894" fmla="*/ 1798225 w 3916489"/>
              <a:gd name="connsiteY14894" fmla="*/ 2439719 h 2984464"/>
              <a:gd name="connsiteX14895" fmla="*/ 1796320 w 3916489"/>
              <a:gd name="connsiteY14895" fmla="*/ 2441619 h 2984464"/>
              <a:gd name="connsiteX14896" fmla="*/ 1795367 w 3916489"/>
              <a:gd name="connsiteY14896" fmla="*/ 2442189 h 2984464"/>
              <a:gd name="connsiteX14897" fmla="*/ 1794034 w 3916489"/>
              <a:gd name="connsiteY14897" fmla="*/ 2442189 h 2984464"/>
              <a:gd name="connsiteX14898" fmla="*/ 1790510 w 3916489"/>
              <a:gd name="connsiteY14898" fmla="*/ 2439814 h 2984464"/>
              <a:gd name="connsiteX14899" fmla="*/ 1789557 w 3916489"/>
              <a:gd name="connsiteY14899" fmla="*/ 2440099 h 2984464"/>
              <a:gd name="connsiteX14900" fmla="*/ 1788414 w 3916489"/>
              <a:gd name="connsiteY14900" fmla="*/ 2441144 h 2984464"/>
              <a:gd name="connsiteX14901" fmla="*/ 1787366 w 3916489"/>
              <a:gd name="connsiteY14901" fmla="*/ 2441144 h 2984464"/>
              <a:gd name="connsiteX14902" fmla="*/ 1784890 w 3916489"/>
              <a:gd name="connsiteY14902" fmla="*/ 2440479 h 2984464"/>
              <a:gd name="connsiteX14903" fmla="*/ 1773936 w 3916489"/>
              <a:gd name="connsiteY14903" fmla="*/ 2440479 h 2984464"/>
              <a:gd name="connsiteX14904" fmla="*/ 1780413 w 3916489"/>
              <a:gd name="connsiteY14904" fmla="*/ 2437725 h 2984464"/>
              <a:gd name="connsiteX14905" fmla="*/ 1781461 w 3916489"/>
              <a:gd name="connsiteY14905" fmla="*/ 2436775 h 2984464"/>
              <a:gd name="connsiteX14906" fmla="*/ 1783652 w 3916489"/>
              <a:gd name="connsiteY14906" fmla="*/ 2435540 h 2984464"/>
              <a:gd name="connsiteX14907" fmla="*/ 1788414 w 3916489"/>
              <a:gd name="connsiteY14907" fmla="*/ 2432975 h 2984464"/>
              <a:gd name="connsiteX14908" fmla="*/ 1774698 w 3916489"/>
              <a:gd name="connsiteY14908" fmla="*/ 2437915 h 2984464"/>
              <a:gd name="connsiteX14909" fmla="*/ 1773269 w 3916489"/>
              <a:gd name="connsiteY14909" fmla="*/ 2439244 h 2984464"/>
              <a:gd name="connsiteX14910" fmla="*/ 1772507 w 3916489"/>
              <a:gd name="connsiteY14910" fmla="*/ 2439719 h 2984464"/>
              <a:gd name="connsiteX14911" fmla="*/ 1767745 w 3916489"/>
              <a:gd name="connsiteY14911" fmla="*/ 2440669 h 2984464"/>
              <a:gd name="connsiteX14912" fmla="*/ 1763173 w 3916489"/>
              <a:gd name="connsiteY14912" fmla="*/ 2442949 h 2984464"/>
              <a:gd name="connsiteX14913" fmla="*/ 1755267 w 3916489"/>
              <a:gd name="connsiteY14913" fmla="*/ 2445039 h 2984464"/>
              <a:gd name="connsiteX14914" fmla="*/ 1751933 w 3916489"/>
              <a:gd name="connsiteY14914" fmla="*/ 2446748 h 2984464"/>
              <a:gd name="connsiteX14915" fmla="*/ 1746123 w 3916489"/>
              <a:gd name="connsiteY14915" fmla="*/ 2447698 h 2984464"/>
              <a:gd name="connsiteX14916" fmla="*/ 1744313 w 3916489"/>
              <a:gd name="connsiteY14916" fmla="*/ 2448458 h 2984464"/>
              <a:gd name="connsiteX14917" fmla="*/ 1742503 w 3916489"/>
              <a:gd name="connsiteY14917" fmla="*/ 2449598 h 2984464"/>
              <a:gd name="connsiteX14918" fmla="*/ 1737551 w 3916489"/>
              <a:gd name="connsiteY14918" fmla="*/ 2454157 h 2984464"/>
              <a:gd name="connsiteX14919" fmla="*/ 1736503 w 3916489"/>
              <a:gd name="connsiteY14919" fmla="*/ 2455487 h 2984464"/>
              <a:gd name="connsiteX14920" fmla="*/ 1727073 w 3916489"/>
              <a:gd name="connsiteY14920" fmla="*/ 2462421 h 2984464"/>
              <a:gd name="connsiteX14921" fmla="*/ 1725263 w 3916489"/>
              <a:gd name="connsiteY14921" fmla="*/ 2462801 h 2984464"/>
              <a:gd name="connsiteX14922" fmla="*/ 1724216 w 3916489"/>
              <a:gd name="connsiteY14922" fmla="*/ 2463561 h 2984464"/>
              <a:gd name="connsiteX14923" fmla="*/ 1721644 w 3916489"/>
              <a:gd name="connsiteY14923" fmla="*/ 2467170 h 2984464"/>
              <a:gd name="connsiteX14924" fmla="*/ 1720310 w 3916489"/>
              <a:gd name="connsiteY14924" fmla="*/ 2468595 h 2984464"/>
              <a:gd name="connsiteX14925" fmla="*/ 1714976 w 3916489"/>
              <a:gd name="connsiteY14925" fmla="*/ 2471635 h 2984464"/>
              <a:gd name="connsiteX14926" fmla="*/ 1692878 w 3916489"/>
              <a:gd name="connsiteY14926" fmla="*/ 2500415 h 2984464"/>
              <a:gd name="connsiteX14927" fmla="*/ 1691068 w 3916489"/>
              <a:gd name="connsiteY14927" fmla="*/ 2501935 h 2984464"/>
              <a:gd name="connsiteX14928" fmla="*/ 1690021 w 3916489"/>
              <a:gd name="connsiteY14928" fmla="*/ 2502980 h 2984464"/>
              <a:gd name="connsiteX14929" fmla="*/ 1689068 w 3916489"/>
              <a:gd name="connsiteY14929" fmla="*/ 2503930 h 2984464"/>
              <a:gd name="connsiteX14930" fmla="*/ 1687925 w 3916489"/>
              <a:gd name="connsiteY14930" fmla="*/ 2506685 h 2984464"/>
              <a:gd name="connsiteX14931" fmla="*/ 1689354 w 3916489"/>
              <a:gd name="connsiteY14931" fmla="*/ 2504690 h 2984464"/>
              <a:gd name="connsiteX14932" fmla="*/ 1690592 w 3916489"/>
              <a:gd name="connsiteY14932" fmla="*/ 2503075 h 2984464"/>
              <a:gd name="connsiteX14933" fmla="*/ 1692307 w 3916489"/>
              <a:gd name="connsiteY14933" fmla="*/ 2501935 h 2984464"/>
              <a:gd name="connsiteX14934" fmla="*/ 1694212 w 3916489"/>
              <a:gd name="connsiteY14934" fmla="*/ 2501840 h 2984464"/>
              <a:gd name="connsiteX14935" fmla="*/ 1695926 w 3916489"/>
              <a:gd name="connsiteY14935" fmla="*/ 2502695 h 2984464"/>
              <a:gd name="connsiteX14936" fmla="*/ 1695926 w 3916489"/>
              <a:gd name="connsiteY14936" fmla="*/ 2504690 h 2984464"/>
              <a:gd name="connsiteX14937" fmla="*/ 1695736 w 3916489"/>
              <a:gd name="connsiteY14937" fmla="*/ 2506685 h 2984464"/>
              <a:gd name="connsiteX14938" fmla="*/ 1696593 w 3916489"/>
              <a:gd name="connsiteY14938" fmla="*/ 2507539 h 2984464"/>
              <a:gd name="connsiteX14939" fmla="*/ 1696784 w 3916489"/>
              <a:gd name="connsiteY14939" fmla="*/ 2507824 h 2984464"/>
              <a:gd name="connsiteX14940" fmla="*/ 1696879 w 3916489"/>
              <a:gd name="connsiteY14940" fmla="*/ 2508489 h 2984464"/>
              <a:gd name="connsiteX14941" fmla="*/ 1696879 w 3916489"/>
              <a:gd name="connsiteY14941" fmla="*/ 2509249 h 2984464"/>
              <a:gd name="connsiteX14942" fmla="*/ 1696784 w 3916489"/>
              <a:gd name="connsiteY14942" fmla="*/ 2509819 h 2984464"/>
              <a:gd name="connsiteX14943" fmla="*/ 1696402 w 3916489"/>
              <a:gd name="connsiteY14943" fmla="*/ 2510579 h 2984464"/>
              <a:gd name="connsiteX14944" fmla="*/ 1695926 w 3916489"/>
              <a:gd name="connsiteY14944" fmla="*/ 2510579 h 2984464"/>
              <a:gd name="connsiteX14945" fmla="*/ 1695450 w 3916489"/>
              <a:gd name="connsiteY14945" fmla="*/ 2510484 h 2984464"/>
              <a:gd name="connsiteX14946" fmla="*/ 1694974 w 3916489"/>
              <a:gd name="connsiteY14946" fmla="*/ 2510769 h 2984464"/>
              <a:gd name="connsiteX14947" fmla="*/ 1693545 w 3916489"/>
              <a:gd name="connsiteY14947" fmla="*/ 2513049 h 2984464"/>
              <a:gd name="connsiteX14948" fmla="*/ 1692878 w 3916489"/>
              <a:gd name="connsiteY14948" fmla="*/ 2513713 h 2984464"/>
              <a:gd name="connsiteX14949" fmla="*/ 1691831 w 3916489"/>
              <a:gd name="connsiteY14949" fmla="*/ 2514093 h 2984464"/>
              <a:gd name="connsiteX14950" fmla="*/ 1690307 w 3916489"/>
              <a:gd name="connsiteY14950" fmla="*/ 2513998 h 2984464"/>
              <a:gd name="connsiteX14951" fmla="*/ 1688592 w 3916489"/>
              <a:gd name="connsiteY14951" fmla="*/ 2513334 h 2984464"/>
              <a:gd name="connsiteX14952" fmla="*/ 1687163 w 3916489"/>
              <a:gd name="connsiteY14952" fmla="*/ 2512004 h 2984464"/>
              <a:gd name="connsiteX14953" fmla="*/ 1686687 w 3916489"/>
              <a:gd name="connsiteY14953" fmla="*/ 2509914 h 2984464"/>
              <a:gd name="connsiteX14954" fmla="*/ 1685925 w 3916489"/>
              <a:gd name="connsiteY14954" fmla="*/ 2512194 h 2984464"/>
              <a:gd name="connsiteX14955" fmla="*/ 1681829 w 3916489"/>
              <a:gd name="connsiteY14955" fmla="*/ 2517038 h 2984464"/>
              <a:gd name="connsiteX14956" fmla="*/ 1680210 w 3916489"/>
              <a:gd name="connsiteY14956" fmla="*/ 2518273 h 2984464"/>
              <a:gd name="connsiteX14957" fmla="*/ 1676305 w 3916489"/>
              <a:gd name="connsiteY14957" fmla="*/ 2519603 h 2984464"/>
              <a:gd name="connsiteX14958" fmla="*/ 1675924 w 3916489"/>
              <a:gd name="connsiteY14958" fmla="*/ 2520743 h 2984464"/>
              <a:gd name="connsiteX14959" fmla="*/ 1669352 w 3916489"/>
              <a:gd name="connsiteY14959" fmla="*/ 2523497 h 2984464"/>
              <a:gd name="connsiteX14960" fmla="*/ 1669828 w 3916489"/>
              <a:gd name="connsiteY14960" fmla="*/ 2525872 h 2984464"/>
              <a:gd name="connsiteX14961" fmla="*/ 1672495 w 3916489"/>
              <a:gd name="connsiteY14961" fmla="*/ 2526062 h 2984464"/>
              <a:gd name="connsiteX14962" fmla="*/ 1673638 w 3916489"/>
              <a:gd name="connsiteY14962" fmla="*/ 2527961 h 2984464"/>
              <a:gd name="connsiteX14963" fmla="*/ 1670780 w 3916489"/>
              <a:gd name="connsiteY14963" fmla="*/ 2531476 h 2984464"/>
              <a:gd name="connsiteX14964" fmla="*/ 1669352 w 3916489"/>
              <a:gd name="connsiteY14964" fmla="*/ 2532711 h 2984464"/>
              <a:gd name="connsiteX14965" fmla="*/ 1664875 w 3916489"/>
              <a:gd name="connsiteY14965" fmla="*/ 2535180 h 2984464"/>
              <a:gd name="connsiteX14966" fmla="*/ 1664303 w 3916489"/>
              <a:gd name="connsiteY14966" fmla="*/ 2535275 h 2984464"/>
              <a:gd name="connsiteX14967" fmla="*/ 1663922 w 3916489"/>
              <a:gd name="connsiteY14967" fmla="*/ 2534991 h 2984464"/>
              <a:gd name="connsiteX14968" fmla="*/ 1663636 w 3916489"/>
              <a:gd name="connsiteY14968" fmla="*/ 2534421 h 2984464"/>
              <a:gd name="connsiteX14969" fmla="*/ 1663446 w 3916489"/>
              <a:gd name="connsiteY14969" fmla="*/ 2533946 h 2984464"/>
              <a:gd name="connsiteX14970" fmla="*/ 1663351 w 3916489"/>
              <a:gd name="connsiteY14970" fmla="*/ 2533756 h 2984464"/>
              <a:gd name="connsiteX14971" fmla="*/ 1662779 w 3916489"/>
              <a:gd name="connsiteY14971" fmla="*/ 2533661 h 2984464"/>
              <a:gd name="connsiteX14972" fmla="*/ 1657922 w 3916489"/>
              <a:gd name="connsiteY14972" fmla="*/ 2534421 h 2984464"/>
              <a:gd name="connsiteX14973" fmla="*/ 1656969 w 3916489"/>
              <a:gd name="connsiteY14973" fmla="*/ 2533850 h 2984464"/>
              <a:gd name="connsiteX14974" fmla="*/ 1657636 w 3916489"/>
              <a:gd name="connsiteY14974" fmla="*/ 2531381 h 2984464"/>
              <a:gd name="connsiteX14975" fmla="*/ 1658684 w 3916489"/>
              <a:gd name="connsiteY14975" fmla="*/ 2529861 h 2984464"/>
              <a:gd name="connsiteX14976" fmla="*/ 1660112 w 3916489"/>
              <a:gd name="connsiteY14976" fmla="*/ 2528341 h 2984464"/>
              <a:gd name="connsiteX14977" fmla="*/ 1661636 w 3916489"/>
              <a:gd name="connsiteY14977" fmla="*/ 2527107 h 2984464"/>
              <a:gd name="connsiteX14978" fmla="*/ 1662779 w 3916489"/>
              <a:gd name="connsiteY14978" fmla="*/ 2526537 h 2984464"/>
              <a:gd name="connsiteX14979" fmla="*/ 1660493 w 3916489"/>
              <a:gd name="connsiteY14979" fmla="*/ 2526157 h 2984464"/>
              <a:gd name="connsiteX14980" fmla="*/ 1652016 w 3916489"/>
              <a:gd name="connsiteY14980" fmla="*/ 2533850 h 2984464"/>
              <a:gd name="connsiteX14981" fmla="*/ 1639348 w 3916489"/>
              <a:gd name="connsiteY14981" fmla="*/ 2541165 h 2984464"/>
              <a:gd name="connsiteX14982" fmla="*/ 1639729 w 3916489"/>
              <a:gd name="connsiteY14982" fmla="*/ 2541450 h 2984464"/>
              <a:gd name="connsiteX14983" fmla="*/ 1640015 w 3916489"/>
              <a:gd name="connsiteY14983" fmla="*/ 2541830 h 2984464"/>
              <a:gd name="connsiteX14984" fmla="*/ 1640396 w 3916489"/>
              <a:gd name="connsiteY14984" fmla="*/ 2542114 h 2984464"/>
              <a:gd name="connsiteX14985" fmla="*/ 1640872 w 3916489"/>
              <a:gd name="connsiteY14985" fmla="*/ 2542019 h 2984464"/>
              <a:gd name="connsiteX14986" fmla="*/ 1640872 w 3916489"/>
              <a:gd name="connsiteY14986" fmla="*/ 2542874 h 2984464"/>
              <a:gd name="connsiteX14987" fmla="*/ 1640110 w 3916489"/>
              <a:gd name="connsiteY14987" fmla="*/ 2544014 h 2984464"/>
              <a:gd name="connsiteX14988" fmla="*/ 1640491 w 3916489"/>
              <a:gd name="connsiteY14988" fmla="*/ 2545249 h 2984464"/>
              <a:gd name="connsiteX14989" fmla="*/ 1641348 w 3916489"/>
              <a:gd name="connsiteY14989" fmla="*/ 2546579 h 2984464"/>
              <a:gd name="connsiteX14990" fmla="*/ 1641824 w 3916489"/>
              <a:gd name="connsiteY14990" fmla="*/ 2548098 h 2984464"/>
              <a:gd name="connsiteX14991" fmla="*/ 1642205 w 3916489"/>
              <a:gd name="connsiteY14991" fmla="*/ 2553798 h 2984464"/>
              <a:gd name="connsiteX14992" fmla="*/ 1642967 w 3916489"/>
              <a:gd name="connsiteY14992" fmla="*/ 2556552 h 2984464"/>
              <a:gd name="connsiteX14993" fmla="*/ 1645444 w 3916489"/>
              <a:gd name="connsiteY14993" fmla="*/ 2558927 h 2984464"/>
              <a:gd name="connsiteX14994" fmla="*/ 1644872 w 3916489"/>
              <a:gd name="connsiteY14994" fmla="*/ 2561112 h 2984464"/>
              <a:gd name="connsiteX14995" fmla="*/ 1643063 w 3916489"/>
              <a:gd name="connsiteY14995" fmla="*/ 2561871 h 2984464"/>
              <a:gd name="connsiteX14996" fmla="*/ 1641348 w 3916489"/>
              <a:gd name="connsiteY14996" fmla="*/ 2560162 h 2984464"/>
              <a:gd name="connsiteX14997" fmla="*/ 1639824 w 3916489"/>
              <a:gd name="connsiteY14997" fmla="*/ 2559212 h 2984464"/>
              <a:gd name="connsiteX14998" fmla="*/ 1638586 w 3916489"/>
              <a:gd name="connsiteY14998" fmla="*/ 2562252 h 2984464"/>
              <a:gd name="connsiteX14999" fmla="*/ 1638776 w 3916489"/>
              <a:gd name="connsiteY14999" fmla="*/ 2564816 h 2984464"/>
              <a:gd name="connsiteX15000" fmla="*/ 1642110 w 3916489"/>
              <a:gd name="connsiteY15000" fmla="*/ 2563866 h 2984464"/>
              <a:gd name="connsiteX15001" fmla="*/ 1643253 w 3916489"/>
              <a:gd name="connsiteY15001" fmla="*/ 2565481 h 2984464"/>
              <a:gd name="connsiteX15002" fmla="*/ 1642491 w 3916489"/>
              <a:gd name="connsiteY15002" fmla="*/ 2565386 h 2984464"/>
              <a:gd name="connsiteX15003" fmla="*/ 1641729 w 3916489"/>
              <a:gd name="connsiteY15003" fmla="*/ 2565386 h 2984464"/>
              <a:gd name="connsiteX15004" fmla="*/ 1641062 w 3916489"/>
              <a:gd name="connsiteY15004" fmla="*/ 2565671 h 2984464"/>
              <a:gd name="connsiteX15005" fmla="*/ 1640396 w 3916489"/>
              <a:gd name="connsiteY15005" fmla="*/ 2566146 h 2984464"/>
              <a:gd name="connsiteX15006" fmla="*/ 1640110 w 3916489"/>
              <a:gd name="connsiteY15006" fmla="*/ 2566716 h 2984464"/>
              <a:gd name="connsiteX15007" fmla="*/ 1640110 w 3916489"/>
              <a:gd name="connsiteY15007" fmla="*/ 2568046 h 2984464"/>
              <a:gd name="connsiteX15008" fmla="*/ 1639919 w 3916489"/>
              <a:gd name="connsiteY15008" fmla="*/ 2568615 h 2984464"/>
              <a:gd name="connsiteX15009" fmla="*/ 1638967 w 3916489"/>
              <a:gd name="connsiteY15009" fmla="*/ 2569755 h 2984464"/>
              <a:gd name="connsiteX15010" fmla="*/ 1635633 w 3916489"/>
              <a:gd name="connsiteY15010" fmla="*/ 2571845 h 2984464"/>
              <a:gd name="connsiteX15011" fmla="*/ 1636585 w 3916489"/>
              <a:gd name="connsiteY15011" fmla="*/ 2573460 h 2984464"/>
              <a:gd name="connsiteX15012" fmla="*/ 1637157 w 3916489"/>
              <a:gd name="connsiteY15012" fmla="*/ 2575265 h 2984464"/>
              <a:gd name="connsiteX15013" fmla="*/ 1637824 w 3916489"/>
              <a:gd name="connsiteY15013" fmla="*/ 2576784 h 2984464"/>
              <a:gd name="connsiteX15014" fmla="*/ 1638967 w 3916489"/>
              <a:gd name="connsiteY15014" fmla="*/ 2577544 h 2984464"/>
              <a:gd name="connsiteX15015" fmla="*/ 1640396 w 3916489"/>
              <a:gd name="connsiteY15015" fmla="*/ 2577164 h 2984464"/>
              <a:gd name="connsiteX15016" fmla="*/ 1643348 w 3916489"/>
              <a:gd name="connsiteY15016" fmla="*/ 2574790 h 2984464"/>
              <a:gd name="connsiteX15017" fmla="*/ 1645158 w 3916489"/>
              <a:gd name="connsiteY15017" fmla="*/ 2574220 h 2984464"/>
              <a:gd name="connsiteX15018" fmla="*/ 1646492 w 3916489"/>
              <a:gd name="connsiteY15018" fmla="*/ 2573460 h 2984464"/>
              <a:gd name="connsiteX15019" fmla="*/ 1648587 w 3916489"/>
              <a:gd name="connsiteY15019" fmla="*/ 2570135 h 2984464"/>
              <a:gd name="connsiteX15020" fmla="*/ 1650587 w 3916489"/>
              <a:gd name="connsiteY15020" fmla="*/ 2569091 h 2984464"/>
              <a:gd name="connsiteX15021" fmla="*/ 1653064 w 3916489"/>
              <a:gd name="connsiteY15021" fmla="*/ 2566526 h 2984464"/>
              <a:gd name="connsiteX15022" fmla="*/ 1658017 w 3916489"/>
              <a:gd name="connsiteY15022" fmla="*/ 2563581 h 2984464"/>
              <a:gd name="connsiteX15023" fmla="*/ 1658874 w 3916489"/>
              <a:gd name="connsiteY15023" fmla="*/ 2562061 h 2984464"/>
              <a:gd name="connsiteX15024" fmla="*/ 1658588 w 3916489"/>
              <a:gd name="connsiteY15024" fmla="*/ 2559782 h 2984464"/>
              <a:gd name="connsiteX15025" fmla="*/ 1657636 w 3916489"/>
              <a:gd name="connsiteY15025" fmla="*/ 2558357 h 2984464"/>
              <a:gd name="connsiteX15026" fmla="*/ 1656112 w 3916489"/>
              <a:gd name="connsiteY15026" fmla="*/ 2557027 h 2984464"/>
              <a:gd name="connsiteX15027" fmla="*/ 1654493 w 3916489"/>
              <a:gd name="connsiteY15027" fmla="*/ 2556077 h 2984464"/>
              <a:gd name="connsiteX15028" fmla="*/ 1650302 w 3916489"/>
              <a:gd name="connsiteY15028" fmla="*/ 2554937 h 2984464"/>
              <a:gd name="connsiteX15029" fmla="*/ 1648206 w 3916489"/>
              <a:gd name="connsiteY15029" fmla="*/ 2552848 h 2984464"/>
              <a:gd name="connsiteX15030" fmla="*/ 1647349 w 3916489"/>
              <a:gd name="connsiteY15030" fmla="*/ 2549713 h 2984464"/>
              <a:gd name="connsiteX15031" fmla="*/ 1648301 w 3916489"/>
              <a:gd name="connsiteY15031" fmla="*/ 2545819 h 2984464"/>
              <a:gd name="connsiteX15032" fmla="*/ 1647253 w 3916489"/>
              <a:gd name="connsiteY15032" fmla="*/ 2545914 h 2984464"/>
              <a:gd name="connsiteX15033" fmla="*/ 1646492 w 3916489"/>
              <a:gd name="connsiteY15033" fmla="*/ 2545439 h 2984464"/>
              <a:gd name="connsiteX15034" fmla="*/ 1646015 w 3916489"/>
              <a:gd name="connsiteY15034" fmla="*/ 2544299 h 2984464"/>
              <a:gd name="connsiteX15035" fmla="*/ 1646015 w 3916489"/>
              <a:gd name="connsiteY15035" fmla="*/ 2542494 h 2984464"/>
              <a:gd name="connsiteX15036" fmla="*/ 1647635 w 3916489"/>
              <a:gd name="connsiteY15036" fmla="*/ 2544394 h 2984464"/>
              <a:gd name="connsiteX15037" fmla="*/ 1648397 w 3916489"/>
              <a:gd name="connsiteY15037" fmla="*/ 2544774 h 2984464"/>
              <a:gd name="connsiteX15038" fmla="*/ 1649254 w 3916489"/>
              <a:gd name="connsiteY15038" fmla="*/ 2544109 h 2984464"/>
              <a:gd name="connsiteX15039" fmla="*/ 1649159 w 3916489"/>
              <a:gd name="connsiteY15039" fmla="*/ 2543444 h 2984464"/>
              <a:gd name="connsiteX15040" fmla="*/ 1648873 w 3916489"/>
              <a:gd name="connsiteY15040" fmla="*/ 2542114 h 2984464"/>
              <a:gd name="connsiteX15041" fmla="*/ 1648587 w 3916489"/>
              <a:gd name="connsiteY15041" fmla="*/ 2540595 h 2984464"/>
              <a:gd name="connsiteX15042" fmla="*/ 1648777 w 3916489"/>
              <a:gd name="connsiteY15042" fmla="*/ 2539170 h 2984464"/>
              <a:gd name="connsiteX15043" fmla="*/ 1649825 w 3916489"/>
              <a:gd name="connsiteY15043" fmla="*/ 2538505 h 2984464"/>
              <a:gd name="connsiteX15044" fmla="*/ 1651635 w 3916489"/>
              <a:gd name="connsiteY15044" fmla="*/ 2538600 h 2984464"/>
              <a:gd name="connsiteX15045" fmla="*/ 1653540 w 3916489"/>
              <a:gd name="connsiteY15045" fmla="*/ 2539265 h 2984464"/>
              <a:gd name="connsiteX15046" fmla="*/ 1654969 w 3916489"/>
              <a:gd name="connsiteY15046" fmla="*/ 2540215 h 2984464"/>
              <a:gd name="connsiteX15047" fmla="*/ 1654016 w 3916489"/>
              <a:gd name="connsiteY15047" fmla="*/ 2541165 h 2984464"/>
              <a:gd name="connsiteX15048" fmla="*/ 1652111 w 3916489"/>
              <a:gd name="connsiteY15048" fmla="*/ 2542494 h 2984464"/>
              <a:gd name="connsiteX15049" fmla="*/ 1651159 w 3916489"/>
              <a:gd name="connsiteY15049" fmla="*/ 2543349 h 2984464"/>
              <a:gd name="connsiteX15050" fmla="*/ 1652111 w 3916489"/>
              <a:gd name="connsiteY15050" fmla="*/ 2543159 h 2984464"/>
              <a:gd name="connsiteX15051" fmla="*/ 1653921 w 3916489"/>
              <a:gd name="connsiteY15051" fmla="*/ 2542114 h 2984464"/>
              <a:gd name="connsiteX15052" fmla="*/ 1654874 w 3916489"/>
              <a:gd name="connsiteY15052" fmla="*/ 2541734 h 2984464"/>
              <a:gd name="connsiteX15053" fmla="*/ 1655731 w 3916489"/>
              <a:gd name="connsiteY15053" fmla="*/ 2541830 h 2984464"/>
              <a:gd name="connsiteX15054" fmla="*/ 1657160 w 3916489"/>
              <a:gd name="connsiteY15054" fmla="*/ 2542494 h 2984464"/>
              <a:gd name="connsiteX15055" fmla="*/ 1657922 w 3916489"/>
              <a:gd name="connsiteY15055" fmla="*/ 2542589 h 2984464"/>
              <a:gd name="connsiteX15056" fmla="*/ 1659446 w 3916489"/>
              <a:gd name="connsiteY15056" fmla="*/ 2543349 h 2984464"/>
              <a:gd name="connsiteX15057" fmla="*/ 1660589 w 3916489"/>
              <a:gd name="connsiteY15057" fmla="*/ 2545059 h 2984464"/>
              <a:gd name="connsiteX15058" fmla="*/ 1662398 w 3916489"/>
              <a:gd name="connsiteY15058" fmla="*/ 2549143 h 2984464"/>
              <a:gd name="connsiteX15059" fmla="*/ 1663636 w 3916489"/>
              <a:gd name="connsiteY15059" fmla="*/ 2550568 h 2984464"/>
              <a:gd name="connsiteX15060" fmla="*/ 1666494 w 3916489"/>
              <a:gd name="connsiteY15060" fmla="*/ 2551708 h 2984464"/>
              <a:gd name="connsiteX15061" fmla="*/ 1667732 w 3916489"/>
              <a:gd name="connsiteY15061" fmla="*/ 2552848 h 2984464"/>
              <a:gd name="connsiteX15062" fmla="*/ 1667256 w 3916489"/>
              <a:gd name="connsiteY15062" fmla="*/ 2553418 h 2984464"/>
              <a:gd name="connsiteX15063" fmla="*/ 1665446 w 3916489"/>
              <a:gd name="connsiteY15063" fmla="*/ 2553513 h 2984464"/>
              <a:gd name="connsiteX15064" fmla="*/ 1663922 w 3916489"/>
              <a:gd name="connsiteY15064" fmla="*/ 2554083 h 2984464"/>
              <a:gd name="connsiteX15065" fmla="*/ 1664399 w 3916489"/>
              <a:gd name="connsiteY15065" fmla="*/ 2556077 h 2984464"/>
              <a:gd name="connsiteX15066" fmla="*/ 1666589 w 3916489"/>
              <a:gd name="connsiteY15066" fmla="*/ 2557882 h 2984464"/>
              <a:gd name="connsiteX15067" fmla="*/ 1666970 w 3916489"/>
              <a:gd name="connsiteY15067" fmla="*/ 2558547 h 2984464"/>
              <a:gd name="connsiteX15068" fmla="*/ 1667161 w 3916489"/>
              <a:gd name="connsiteY15068" fmla="*/ 2559592 h 2984464"/>
              <a:gd name="connsiteX15069" fmla="*/ 1667542 w 3916489"/>
              <a:gd name="connsiteY15069" fmla="*/ 2560257 h 2984464"/>
              <a:gd name="connsiteX15070" fmla="*/ 1670494 w 3916489"/>
              <a:gd name="connsiteY15070" fmla="*/ 2562441 h 2984464"/>
              <a:gd name="connsiteX15071" fmla="*/ 1672400 w 3916489"/>
              <a:gd name="connsiteY15071" fmla="*/ 2562916 h 2984464"/>
              <a:gd name="connsiteX15072" fmla="*/ 1676972 w 3916489"/>
              <a:gd name="connsiteY15072" fmla="*/ 2562821 h 2984464"/>
              <a:gd name="connsiteX15073" fmla="*/ 1678019 w 3916489"/>
              <a:gd name="connsiteY15073" fmla="*/ 2562441 h 2984464"/>
              <a:gd name="connsiteX15074" fmla="*/ 1679067 w 3916489"/>
              <a:gd name="connsiteY15074" fmla="*/ 2561776 h 2984464"/>
              <a:gd name="connsiteX15075" fmla="*/ 1680972 w 3916489"/>
              <a:gd name="connsiteY15075" fmla="*/ 2559972 h 2984464"/>
              <a:gd name="connsiteX15076" fmla="*/ 1681258 w 3916489"/>
              <a:gd name="connsiteY15076" fmla="*/ 2559782 h 2984464"/>
              <a:gd name="connsiteX15077" fmla="*/ 1681543 w 3916489"/>
              <a:gd name="connsiteY15077" fmla="*/ 2559592 h 2984464"/>
              <a:gd name="connsiteX15078" fmla="*/ 1681448 w 3916489"/>
              <a:gd name="connsiteY15078" fmla="*/ 2559022 h 2984464"/>
              <a:gd name="connsiteX15079" fmla="*/ 1681067 w 3916489"/>
              <a:gd name="connsiteY15079" fmla="*/ 2558167 h 2984464"/>
              <a:gd name="connsiteX15080" fmla="*/ 1682972 w 3916489"/>
              <a:gd name="connsiteY15080" fmla="*/ 2554937 h 2984464"/>
              <a:gd name="connsiteX15081" fmla="*/ 1683734 w 3916489"/>
              <a:gd name="connsiteY15081" fmla="*/ 2553228 h 2984464"/>
              <a:gd name="connsiteX15082" fmla="*/ 1684306 w 3916489"/>
              <a:gd name="connsiteY15082" fmla="*/ 2550948 h 2984464"/>
              <a:gd name="connsiteX15083" fmla="*/ 1684973 w 3916489"/>
              <a:gd name="connsiteY15083" fmla="*/ 2549238 h 2984464"/>
              <a:gd name="connsiteX15084" fmla="*/ 1686211 w 3916489"/>
              <a:gd name="connsiteY15084" fmla="*/ 2548954 h 2984464"/>
              <a:gd name="connsiteX15085" fmla="*/ 1687354 w 3916489"/>
              <a:gd name="connsiteY15085" fmla="*/ 2549808 h 2984464"/>
              <a:gd name="connsiteX15086" fmla="*/ 1688116 w 3916489"/>
              <a:gd name="connsiteY15086" fmla="*/ 2551613 h 2984464"/>
              <a:gd name="connsiteX15087" fmla="*/ 1688306 w 3916489"/>
              <a:gd name="connsiteY15087" fmla="*/ 2553323 h 2984464"/>
              <a:gd name="connsiteX15088" fmla="*/ 1687735 w 3916489"/>
              <a:gd name="connsiteY15088" fmla="*/ 2553703 h 2984464"/>
              <a:gd name="connsiteX15089" fmla="*/ 1685353 w 3916489"/>
              <a:gd name="connsiteY15089" fmla="*/ 2553228 h 2984464"/>
              <a:gd name="connsiteX15090" fmla="*/ 1686592 w 3916489"/>
              <a:gd name="connsiteY15090" fmla="*/ 2555317 h 2984464"/>
              <a:gd name="connsiteX15091" fmla="*/ 1688592 w 3916489"/>
              <a:gd name="connsiteY15091" fmla="*/ 2557502 h 2984464"/>
              <a:gd name="connsiteX15092" fmla="*/ 1690688 w 3916489"/>
              <a:gd name="connsiteY15092" fmla="*/ 2559117 h 2984464"/>
              <a:gd name="connsiteX15093" fmla="*/ 1692402 w 3916489"/>
              <a:gd name="connsiteY15093" fmla="*/ 2559687 h 2984464"/>
              <a:gd name="connsiteX15094" fmla="*/ 1688878 w 3916489"/>
              <a:gd name="connsiteY15094" fmla="*/ 2547719 h 2984464"/>
              <a:gd name="connsiteX15095" fmla="*/ 1688687 w 3916489"/>
              <a:gd name="connsiteY15095" fmla="*/ 2545819 h 2984464"/>
              <a:gd name="connsiteX15096" fmla="*/ 1687259 w 3916489"/>
              <a:gd name="connsiteY15096" fmla="*/ 2547624 h 2984464"/>
              <a:gd name="connsiteX15097" fmla="*/ 1686782 w 3916489"/>
              <a:gd name="connsiteY15097" fmla="*/ 2546769 h 2984464"/>
              <a:gd name="connsiteX15098" fmla="*/ 1686877 w 3916489"/>
              <a:gd name="connsiteY15098" fmla="*/ 2544394 h 2984464"/>
              <a:gd name="connsiteX15099" fmla="*/ 1687259 w 3916489"/>
              <a:gd name="connsiteY15099" fmla="*/ 2541830 h 2984464"/>
              <a:gd name="connsiteX15100" fmla="*/ 1687259 w 3916489"/>
              <a:gd name="connsiteY15100" fmla="*/ 2541069 h 2984464"/>
              <a:gd name="connsiteX15101" fmla="*/ 1687259 w 3916489"/>
              <a:gd name="connsiteY15101" fmla="*/ 2540310 h 2984464"/>
              <a:gd name="connsiteX15102" fmla="*/ 1687259 w 3916489"/>
              <a:gd name="connsiteY15102" fmla="*/ 2539645 h 2984464"/>
              <a:gd name="connsiteX15103" fmla="*/ 1687544 w 3916489"/>
              <a:gd name="connsiteY15103" fmla="*/ 2538980 h 2984464"/>
              <a:gd name="connsiteX15104" fmla="*/ 1687925 w 3916489"/>
              <a:gd name="connsiteY15104" fmla="*/ 2538790 h 2984464"/>
              <a:gd name="connsiteX15105" fmla="*/ 1688402 w 3916489"/>
              <a:gd name="connsiteY15105" fmla="*/ 2539170 h 2984464"/>
              <a:gd name="connsiteX15106" fmla="*/ 1688783 w 3916489"/>
              <a:gd name="connsiteY15106" fmla="*/ 2539740 h 2984464"/>
              <a:gd name="connsiteX15107" fmla="*/ 1688783 w 3916489"/>
              <a:gd name="connsiteY15107" fmla="*/ 2540120 h 2984464"/>
              <a:gd name="connsiteX15108" fmla="*/ 1689544 w 3916489"/>
              <a:gd name="connsiteY15108" fmla="*/ 2539360 h 2984464"/>
              <a:gd name="connsiteX15109" fmla="*/ 1689830 w 3916489"/>
              <a:gd name="connsiteY15109" fmla="*/ 2538790 h 2984464"/>
              <a:gd name="connsiteX15110" fmla="*/ 1689640 w 3916489"/>
              <a:gd name="connsiteY15110" fmla="*/ 2538030 h 2984464"/>
              <a:gd name="connsiteX15111" fmla="*/ 1688878 w 3916489"/>
              <a:gd name="connsiteY15111" fmla="*/ 2536890 h 2984464"/>
              <a:gd name="connsiteX15112" fmla="*/ 1688878 w 3916489"/>
              <a:gd name="connsiteY15112" fmla="*/ 2535370 h 2984464"/>
              <a:gd name="connsiteX15113" fmla="*/ 1687640 w 3916489"/>
              <a:gd name="connsiteY15113" fmla="*/ 2533756 h 2984464"/>
              <a:gd name="connsiteX15114" fmla="*/ 1685925 w 3916489"/>
              <a:gd name="connsiteY15114" fmla="*/ 2532521 h 2984464"/>
              <a:gd name="connsiteX15115" fmla="*/ 1682686 w 3916489"/>
              <a:gd name="connsiteY15115" fmla="*/ 2531286 h 2984464"/>
              <a:gd name="connsiteX15116" fmla="*/ 1681829 w 3916489"/>
              <a:gd name="connsiteY15116" fmla="*/ 2529291 h 2984464"/>
              <a:gd name="connsiteX15117" fmla="*/ 1681829 w 3916489"/>
              <a:gd name="connsiteY15117" fmla="*/ 2526822 h 2984464"/>
              <a:gd name="connsiteX15118" fmla="*/ 1682686 w 3916489"/>
              <a:gd name="connsiteY15118" fmla="*/ 2524352 h 2984464"/>
              <a:gd name="connsiteX15119" fmla="*/ 1684020 w 3916489"/>
              <a:gd name="connsiteY15119" fmla="*/ 2522167 h 2984464"/>
              <a:gd name="connsiteX15120" fmla="*/ 1685258 w 3916489"/>
              <a:gd name="connsiteY15120" fmla="*/ 2520552 h 2984464"/>
              <a:gd name="connsiteX15121" fmla="*/ 1686877 w 3916489"/>
              <a:gd name="connsiteY15121" fmla="*/ 2519508 h 2984464"/>
              <a:gd name="connsiteX15122" fmla="*/ 1688973 w 3916489"/>
              <a:gd name="connsiteY15122" fmla="*/ 2519033 h 2984464"/>
              <a:gd name="connsiteX15123" fmla="*/ 1691068 w 3916489"/>
              <a:gd name="connsiteY15123" fmla="*/ 2519318 h 2984464"/>
              <a:gd name="connsiteX15124" fmla="*/ 1692211 w 3916489"/>
              <a:gd name="connsiteY15124" fmla="*/ 2520363 h 2984464"/>
              <a:gd name="connsiteX15125" fmla="*/ 1691926 w 3916489"/>
              <a:gd name="connsiteY15125" fmla="*/ 2521692 h 2984464"/>
              <a:gd name="connsiteX15126" fmla="*/ 1689926 w 3916489"/>
              <a:gd name="connsiteY15126" fmla="*/ 2522927 h 2984464"/>
              <a:gd name="connsiteX15127" fmla="*/ 1692878 w 3916489"/>
              <a:gd name="connsiteY15127" fmla="*/ 2523307 h 2984464"/>
              <a:gd name="connsiteX15128" fmla="*/ 1694688 w 3916489"/>
              <a:gd name="connsiteY15128" fmla="*/ 2525492 h 2984464"/>
              <a:gd name="connsiteX15129" fmla="*/ 1697450 w 3916489"/>
              <a:gd name="connsiteY15129" fmla="*/ 2532711 h 2984464"/>
              <a:gd name="connsiteX15130" fmla="*/ 1698212 w 3916489"/>
              <a:gd name="connsiteY15130" fmla="*/ 2534326 h 2984464"/>
              <a:gd name="connsiteX15131" fmla="*/ 1701165 w 3916489"/>
              <a:gd name="connsiteY15131" fmla="*/ 2538505 h 2984464"/>
              <a:gd name="connsiteX15132" fmla="*/ 1702403 w 3916489"/>
              <a:gd name="connsiteY15132" fmla="*/ 2539740 h 2984464"/>
              <a:gd name="connsiteX15133" fmla="*/ 1706309 w 3916489"/>
              <a:gd name="connsiteY15133" fmla="*/ 2542589 h 2984464"/>
              <a:gd name="connsiteX15134" fmla="*/ 1704213 w 3916489"/>
              <a:gd name="connsiteY15134" fmla="*/ 2543634 h 2984464"/>
              <a:gd name="connsiteX15135" fmla="*/ 1702403 w 3916489"/>
              <a:gd name="connsiteY15135" fmla="*/ 2543444 h 2984464"/>
              <a:gd name="connsiteX15136" fmla="*/ 1699165 w 3916489"/>
              <a:gd name="connsiteY15136" fmla="*/ 2541639 h 2984464"/>
              <a:gd name="connsiteX15137" fmla="*/ 1697165 w 3916489"/>
              <a:gd name="connsiteY15137" fmla="*/ 2541069 h 2984464"/>
              <a:gd name="connsiteX15138" fmla="*/ 1695545 w 3916489"/>
              <a:gd name="connsiteY15138" fmla="*/ 2541354 h 2984464"/>
              <a:gd name="connsiteX15139" fmla="*/ 1694878 w 3916489"/>
              <a:gd name="connsiteY15139" fmla="*/ 2542779 h 2984464"/>
              <a:gd name="connsiteX15140" fmla="*/ 1695926 w 3916489"/>
              <a:gd name="connsiteY15140" fmla="*/ 2545629 h 2984464"/>
              <a:gd name="connsiteX15141" fmla="*/ 1697260 w 3916489"/>
              <a:gd name="connsiteY15141" fmla="*/ 2547624 h 2984464"/>
              <a:gd name="connsiteX15142" fmla="*/ 1698689 w 3916489"/>
              <a:gd name="connsiteY15142" fmla="*/ 2549143 h 2984464"/>
              <a:gd name="connsiteX15143" fmla="*/ 1700213 w 3916489"/>
              <a:gd name="connsiteY15143" fmla="*/ 2550188 h 2984464"/>
              <a:gd name="connsiteX15144" fmla="*/ 1702022 w 3916489"/>
              <a:gd name="connsiteY15144" fmla="*/ 2550663 h 2984464"/>
              <a:gd name="connsiteX15145" fmla="*/ 1706118 w 3916489"/>
              <a:gd name="connsiteY15145" fmla="*/ 2550663 h 2984464"/>
              <a:gd name="connsiteX15146" fmla="*/ 1706880 w 3916489"/>
              <a:gd name="connsiteY15146" fmla="*/ 2550188 h 2984464"/>
              <a:gd name="connsiteX15147" fmla="*/ 1707833 w 3916489"/>
              <a:gd name="connsiteY15147" fmla="*/ 2548098 h 2984464"/>
              <a:gd name="connsiteX15148" fmla="*/ 1708404 w 3916489"/>
              <a:gd name="connsiteY15148" fmla="*/ 2547054 h 2984464"/>
              <a:gd name="connsiteX15149" fmla="*/ 1709071 w 3916489"/>
              <a:gd name="connsiteY15149" fmla="*/ 2546484 h 2984464"/>
              <a:gd name="connsiteX15150" fmla="*/ 1709547 w 3916489"/>
              <a:gd name="connsiteY15150" fmla="*/ 2548004 h 2984464"/>
              <a:gd name="connsiteX15151" fmla="*/ 1710595 w 3916489"/>
              <a:gd name="connsiteY15151" fmla="*/ 2550663 h 2984464"/>
              <a:gd name="connsiteX15152" fmla="*/ 1711166 w 3916489"/>
              <a:gd name="connsiteY15152" fmla="*/ 2551708 h 2984464"/>
              <a:gd name="connsiteX15153" fmla="*/ 1712214 w 3916489"/>
              <a:gd name="connsiteY15153" fmla="*/ 2552563 h 2984464"/>
              <a:gd name="connsiteX15154" fmla="*/ 1713167 w 3916489"/>
              <a:gd name="connsiteY15154" fmla="*/ 2552278 h 2984464"/>
              <a:gd name="connsiteX15155" fmla="*/ 1714119 w 3916489"/>
              <a:gd name="connsiteY15155" fmla="*/ 2551708 h 2984464"/>
              <a:gd name="connsiteX15156" fmla="*/ 1715167 w 3916489"/>
              <a:gd name="connsiteY15156" fmla="*/ 2551328 h 2984464"/>
              <a:gd name="connsiteX15157" fmla="*/ 1717167 w 3916489"/>
              <a:gd name="connsiteY15157" fmla="*/ 2550188 h 2984464"/>
              <a:gd name="connsiteX15158" fmla="*/ 1717453 w 3916489"/>
              <a:gd name="connsiteY15158" fmla="*/ 2547434 h 2984464"/>
              <a:gd name="connsiteX15159" fmla="*/ 1716596 w 3916489"/>
              <a:gd name="connsiteY15159" fmla="*/ 2544204 h 2984464"/>
              <a:gd name="connsiteX15160" fmla="*/ 1715167 w 3916489"/>
              <a:gd name="connsiteY15160" fmla="*/ 2541545 h 2984464"/>
              <a:gd name="connsiteX15161" fmla="*/ 1717834 w 3916489"/>
              <a:gd name="connsiteY15161" fmla="*/ 2538030 h 2984464"/>
              <a:gd name="connsiteX15162" fmla="*/ 1724025 w 3916489"/>
              <a:gd name="connsiteY15162" fmla="*/ 2534991 h 2984464"/>
              <a:gd name="connsiteX15163" fmla="*/ 1723930 w 3916489"/>
              <a:gd name="connsiteY15163" fmla="*/ 2536225 h 2984464"/>
              <a:gd name="connsiteX15164" fmla="*/ 1723644 w 3916489"/>
              <a:gd name="connsiteY15164" fmla="*/ 2537175 h 2984464"/>
              <a:gd name="connsiteX15165" fmla="*/ 1723263 w 3916489"/>
              <a:gd name="connsiteY15165" fmla="*/ 2538125 h 2984464"/>
              <a:gd name="connsiteX15166" fmla="*/ 1722596 w 3916489"/>
              <a:gd name="connsiteY15166" fmla="*/ 2539075 h 2984464"/>
              <a:gd name="connsiteX15167" fmla="*/ 1723073 w 3916489"/>
              <a:gd name="connsiteY15167" fmla="*/ 2539930 h 2984464"/>
              <a:gd name="connsiteX15168" fmla="*/ 1722501 w 3916489"/>
              <a:gd name="connsiteY15168" fmla="*/ 2540025 h 2984464"/>
              <a:gd name="connsiteX15169" fmla="*/ 1721168 w 3916489"/>
              <a:gd name="connsiteY15169" fmla="*/ 2540689 h 2984464"/>
              <a:gd name="connsiteX15170" fmla="*/ 1722120 w 3916489"/>
              <a:gd name="connsiteY15170" fmla="*/ 2542684 h 2984464"/>
              <a:gd name="connsiteX15171" fmla="*/ 1723644 w 3916489"/>
              <a:gd name="connsiteY15171" fmla="*/ 2544299 h 2984464"/>
              <a:gd name="connsiteX15172" fmla="*/ 1725359 w 3916489"/>
              <a:gd name="connsiteY15172" fmla="*/ 2545344 h 2984464"/>
              <a:gd name="connsiteX15173" fmla="*/ 1726883 w 3916489"/>
              <a:gd name="connsiteY15173" fmla="*/ 2545629 h 2984464"/>
              <a:gd name="connsiteX15174" fmla="*/ 1728692 w 3916489"/>
              <a:gd name="connsiteY15174" fmla="*/ 2545059 h 2984464"/>
              <a:gd name="connsiteX15175" fmla="*/ 1730883 w 3916489"/>
              <a:gd name="connsiteY15175" fmla="*/ 2543919 h 2984464"/>
              <a:gd name="connsiteX15176" fmla="*/ 1732788 w 3916489"/>
              <a:gd name="connsiteY15176" fmla="*/ 2542209 h 2984464"/>
              <a:gd name="connsiteX15177" fmla="*/ 1733931 w 3916489"/>
              <a:gd name="connsiteY15177" fmla="*/ 2540025 h 2984464"/>
              <a:gd name="connsiteX15178" fmla="*/ 1733360 w 3916489"/>
              <a:gd name="connsiteY15178" fmla="*/ 2539455 h 2984464"/>
              <a:gd name="connsiteX15179" fmla="*/ 1732788 w 3916489"/>
              <a:gd name="connsiteY15179" fmla="*/ 2538505 h 2984464"/>
              <a:gd name="connsiteX15180" fmla="*/ 1732312 w 3916489"/>
              <a:gd name="connsiteY15180" fmla="*/ 2537460 h 2984464"/>
              <a:gd name="connsiteX15181" fmla="*/ 1732121 w 3916489"/>
              <a:gd name="connsiteY15181" fmla="*/ 2536320 h 2984464"/>
              <a:gd name="connsiteX15182" fmla="*/ 1728883 w 3916489"/>
              <a:gd name="connsiteY15182" fmla="*/ 2534326 h 2984464"/>
              <a:gd name="connsiteX15183" fmla="*/ 1730026 w 3916489"/>
              <a:gd name="connsiteY15183" fmla="*/ 2533091 h 2984464"/>
              <a:gd name="connsiteX15184" fmla="*/ 1729740 w 3916489"/>
              <a:gd name="connsiteY15184" fmla="*/ 2531191 h 2984464"/>
              <a:gd name="connsiteX15185" fmla="*/ 1728026 w 3916489"/>
              <a:gd name="connsiteY15185" fmla="*/ 2527771 h 2984464"/>
              <a:gd name="connsiteX15186" fmla="*/ 1728026 w 3916489"/>
              <a:gd name="connsiteY15186" fmla="*/ 2527011 h 2984464"/>
              <a:gd name="connsiteX15187" fmla="*/ 1729931 w 3916489"/>
              <a:gd name="connsiteY15187" fmla="*/ 2526537 h 2984464"/>
              <a:gd name="connsiteX15188" fmla="*/ 1732217 w 3916489"/>
              <a:gd name="connsiteY15188" fmla="*/ 2526442 h 2984464"/>
              <a:gd name="connsiteX15189" fmla="*/ 1734502 w 3916489"/>
              <a:gd name="connsiteY15189" fmla="*/ 2526822 h 2984464"/>
              <a:gd name="connsiteX15190" fmla="*/ 1736503 w 3916489"/>
              <a:gd name="connsiteY15190" fmla="*/ 2527771 h 2984464"/>
              <a:gd name="connsiteX15191" fmla="*/ 1736503 w 3916489"/>
              <a:gd name="connsiteY15191" fmla="*/ 2528626 h 2984464"/>
              <a:gd name="connsiteX15192" fmla="*/ 1734788 w 3916489"/>
              <a:gd name="connsiteY15192" fmla="*/ 2528721 h 2984464"/>
              <a:gd name="connsiteX15193" fmla="*/ 1734217 w 3916489"/>
              <a:gd name="connsiteY15193" fmla="*/ 2528626 h 2984464"/>
              <a:gd name="connsiteX15194" fmla="*/ 1734979 w 3916489"/>
              <a:gd name="connsiteY15194" fmla="*/ 2529386 h 2984464"/>
              <a:gd name="connsiteX15195" fmla="*/ 1735646 w 3916489"/>
              <a:gd name="connsiteY15195" fmla="*/ 2529576 h 2984464"/>
              <a:gd name="connsiteX15196" fmla="*/ 1737265 w 3916489"/>
              <a:gd name="connsiteY15196" fmla="*/ 2529386 h 2984464"/>
              <a:gd name="connsiteX15197" fmla="*/ 1737836 w 3916489"/>
              <a:gd name="connsiteY15197" fmla="*/ 2529101 h 2984464"/>
              <a:gd name="connsiteX15198" fmla="*/ 1738122 w 3916489"/>
              <a:gd name="connsiteY15198" fmla="*/ 2528246 h 2984464"/>
              <a:gd name="connsiteX15199" fmla="*/ 1738217 w 3916489"/>
              <a:gd name="connsiteY15199" fmla="*/ 2527202 h 2984464"/>
              <a:gd name="connsiteX15200" fmla="*/ 1738503 w 3916489"/>
              <a:gd name="connsiteY15200" fmla="*/ 2526157 h 2984464"/>
              <a:gd name="connsiteX15201" fmla="*/ 1742123 w 3916489"/>
              <a:gd name="connsiteY15201" fmla="*/ 2520552 h 2984464"/>
              <a:gd name="connsiteX15202" fmla="*/ 1742694 w 3916489"/>
              <a:gd name="connsiteY15202" fmla="*/ 2520078 h 2984464"/>
              <a:gd name="connsiteX15203" fmla="*/ 1743837 w 3916489"/>
              <a:gd name="connsiteY15203" fmla="*/ 2517323 h 2984464"/>
              <a:gd name="connsiteX15204" fmla="*/ 1750695 w 3916489"/>
              <a:gd name="connsiteY15204" fmla="*/ 2508204 h 2984464"/>
              <a:gd name="connsiteX15205" fmla="*/ 1751076 w 3916489"/>
              <a:gd name="connsiteY15205" fmla="*/ 2507159 h 2984464"/>
              <a:gd name="connsiteX15206" fmla="*/ 1751171 w 3916489"/>
              <a:gd name="connsiteY15206" fmla="*/ 2506495 h 2984464"/>
              <a:gd name="connsiteX15207" fmla="*/ 1751076 w 3916489"/>
              <a:gd name="connsiteY15207" fmla="*/ 2504405 h 2984464"/>
              <a:gd name="connsiteX15208" fmla="*/ 1751171 w 3916489"/>
              <a:gd name="connsiteY15208" fmla="*/ 2503170 h 2984464"/>
              <a:gd name="connsiteX15209" fmla="*/ 1752028 w 3916489"/>
              <a:gd name="connsiteY15209" fmla="*/ 2497376 h 2984464"/>
              <a:gd name="connsiteX15210" fmla="*/ 1752028 w 3916489"/>
              <a:gd name="connsiteY15210" fmla="*/ 2496141 h 2984464"/>
              <a:gd name="connsiteX15211" fmla="*/ 1751838 w 3916489"/>
              <a:gd name="connsiteY15211" fmla="*/ 2495761 h 2984464"/>
              <a:gd name="connsiteX15212" fmla="*/ 1751362 w 3916489"/>
              <a:gd name="connsiteY15212" fmla="*/ 2495571 h 2984464"/>
              <a:gd name="connsiteX15213" fmla="*/ 1750885 w 3916489"/>
              <a:gd name="connsiteY15213" fmla="*/ 2495001 h 2984464"/>
              <a:gd name="connsiteX15214" fmla="*/ 1750695 w 3916489"/>
              <a:gd name="connsiteY15214" fmla="*/ 2493671 h 2984464"/>
              <a:gd name="connsiteX15215" fmla="*/ 1751267 w 3916489"/>
              <a:gd name="connsiteY15215" fmla="*/ 2491962 h 2984464"/>
              <a:gd name="connsiteX15216" fmla="*/ 1755077 w 3916489"/>
              <a:gd name="connsiteY15216" fmla="*/ 2487877 h 2984464"/>
              <a:gd name="connsiteX15217" fmla="*/ 1756315 w 3916489"/>
              <a:gd name="connsiteY15217" fmla="*/ 2485028 h 2984464"/>
              <a:gd name="connsiteX15218" fmla="*/ 1756886 w 3916489"/>
              <a:gd name="connsiteY15218" fmla="*/ 2484363 h 2984464"/>
              <a:gd name="connsiteX15219" fmla="*/ 1757458 w 3916489"/>
              <a:gd name="connsiteY15219" fmla="*/ 2483983 h 2984464"/>
              <a:gd name="connsiteX15220" fmla="*/ 1757743 w 3916489"/>
              <a:gd name="connsiteY15220" fmla="*/ 2483223 h 2984464"/>
              <a:gd name="connsiteX15221" fmla="*/ 1757267 w 3916489"/>
              <a:gd name="connsiteY15221" fmla="*/ 2481608 h 2984464"/>
              <a:gd name="connsiteX15222" fmla="*/ 1769650 w 3916489"/>
              <a:gd name="connsiteY15222" fmla="*/ 2478474 h 2984464"/>
              <a:gd name="connsiteX15223" fmla="*/ 1771745 w 3916489"/>
              <a:gd name="connsiteY15223" fmla="*/ 2478854 h 2984464"/>
              <a:gd name="connsiteX15224" fmla="*/ 1774698 w 3916489"/>
              <a:gd name="connsiteY15224" fmla="*/ 2481988 h 2984464"/>
              <a:gd name="connsiteX15225" fmla="*/ 1778032 w 3916489"/>
              <a:gd name="connsiteY15225" fmla="*/ 2483128 h 2984464"/>
              <a:gd name="connsiteX15226" fmla="*/ 1779651 w 3916489"/>
              <a:gd name="connsiteY15226" fmla="*/ 2484173 h 2984464"/>
              <a:gd name="connsiteX15227" fmla="*/ 1780413 w 3916489"/>
              <a:gd name="connsiteY15227" fmla="*/ 2485313 h 2984464"/>
              <a:gd name="connsiteX15228" fmla="*/ 1781080 w 3916489"/>
              <a:gd name="connsiteY15228" fmla="*/ 2486642 h 2984464"/>
              <a:gd name="connsiteX15229" fmla="*/ 1781747 w 3916489"/>
              <a:gd name="connsiteY15229" fmla="*/ 2487782 h 2984464"/>
              <a:gd name="connsiteX15230" fmla="*/ 1782699 w 3916489"/>
              <a:gd name="connsiteY15230" fmla="*/ 2488257 h 2984464"/>
              <a:gd name="connsiteX15231" fmla="*/ 1788795 w 3916489"/>
              <a:gd name="connsiteY15231" fmla="*/ 2489682 h 2984464"/>
              <a:gd name="connsiteX15232" fmla="*/ 1789748 w 3916489"/>
              <a:gd name="connsiteY15232" fmla="*/ 2490917 h 2984464"/>
              <a:gd name="connsiteX15233" fmla="*/ 1789271 w 3916489"/>
              <a:gd name="connsiteY15233" fmla="*/ 2492057 h 2984464"/>
              <a:gd name="connsiteX15234" fmla="*/ 1787176 w 3916489"/>
              <a:gd name="connsiteY15234" fmla="*/ 2492247 h 2984464"/>
              <a:gd name="connsiteX15235" fmla="*/ 1779651 w 3916489"/>
              <a:gd name="connsiteY15235" fmla="*/ 2490632 h 2984464"/>
              <a:gd name="connsiteX15236" fmla="*/ 1778032 w 3916489"/>
              <a:gd name="connsiteY15236" fmla="*/ 2489967 h 2984464"/>
              <a:gd name="connsiteX15237" fmla="*/ 1775841 w 3916489"/>
              <a:gd name="connsiteY15237" fmla="*/ 2486642 h 2984464"/>
              <a:gd name="connsiteX15238" fmla="*/ 1774603 w 3916489"/>
              <a:gd name="connsiteY15238" fmla="*/ 2485693 h 2984464"/>
              <a:gd name="connsiteX15239" fmla="*/ 1773174 w 3916489"/>
              <a:gd name="connsiteY15239" fmla="*/ 2486452 h 2984464"/>
              <a:gd name="connsiteX15240" fmla="*/ 1771078 w 3916489"/>
              <a:gd name="connsiteY15240" fmla="*/ 2490537 h 2984464"/>
              <a:gd name="connsiteX15241" fmla="*/ 1769459 w 3916489"/>
              <a:gd name="connsiteY15241" fmla="*/ 2492057 h 2984464"/>
              <a:gd name="connsiteX15242" fmla="*/ 1768697 w 3916489"/>
              <a:gd name="connsiteY15242" fmla="*/ 2493387 h 2984464"/>
              <a:gd name="connsiteX15243" fmla="*/ 1766983 w 3916489"/>
              <a:gd name="connsiteY15243" fmla="*/ 2496996 h 2984464"/>
              <a:gd name="connsiteX15244" fmla="*/ 1766792 w 3916489"/>
              <a:gd name="connsiteY15244" fmla="*/ 2497566 h 2984464"/>
              <a:gd name="connsiteX15245" fmla="*/ 1766507 w 3916489"/>
              <a:gd name="connsiteY15245" fmla="*/ 2502600 h 2984464"/>
              <a:gd name="connsiteX15246" fmla="*/ 1766316 w 3916489"/>
              <a:gd name="connsiteY15246" fmla="*/ 2503835 h 2984464"/>
              <a:gd name="connsiteX15247" fmla="*/ 1764411 w 3916489"/>
              <a:gd name="connsiteY15247" fmla="*/ 2508489 h 2984464"/>
              <a:gd name="connsiteX15248" fmla="*/ 1764221 w 3916489"/>
              <a:gd name="connsiteY15248" fmla="*/ 2509154 h 2984464"/>
              <a:gd name="connsiteX15249" fmla="*/ 1765078 w 3916489"/>
              <a:gd name="connsiteY15249" fmla="*/ 2511434 h 2984464"/>
              <a:gd name="connsiteX15250" fmla="*/ 1766983 w 3916489"/>
              <a:gd name="connsiteY15250" fmla="*/ 2511814 h 2984464"/>
              <a:gd name="connsiteX15251" fmla="*/ 1774508 w 3916489"/>
              <a:gd name="connsiteY15251" fmla="*/ 2508869 h 2984464"/>
              <a:gd name="connsiteX15252" fmla="*/ 1776508 w 3916489"/>
              <a:gd name="connsiteY15252" fmla="*/ 2509154 h 2984464"/>
              <a:gd name="connsiteX15253" fmla="*/ 1777365 w 3916489"/>
              <a:gd name="connsiteY15253" fmla="*/ 2511624 h 2984464"/>
              <a:gd name="connsiteX15254" fmla="*/ 1778413 w 3916489"/>
              <a:gd name="connsiteY15254" fmla="*/ 2512669 h 2984464"/>
              <a:gd name="connsiteX15255" fmla="*/ 1780603 w 3916489"/>
              <a:gd name="connsiteY15255" fmla="*/ 2512479 h 2984464"/>
              <a:gd name="connsiteX15256" fmla="*/ 1794701 w 3916489"/>
              <a:gd name="connsiteY15256" fmla="*/ 2506115 h 2984464"/>
              <a:gd name="connsiteX15257" fmla="*/ 1797939 w 3916489"/>
              <a:gd name="connsiteY15257" fmla="*/ 2503835 h 2984464"/>
              <a:gd name="connsiteX15258" fmla="*/ 1800511 w 3916489"/>
              <a:gd name="connsiteY15258" fmla="*/ 2500130 h 2984464"/>
              <a:gd name="connsiteX15259" fmla="*/ 1802416 w 3916489"/>
              <a:gd name="connsiteY15259" fmla="*/ 2495951 h 2984464"/>
              <a:gd name="connsiteX15260" fmla="*/ 1804797 w 3916489"/>
              <a:gd name="connsiteY15260" fmla="*/ 2492817 h 2984464"/>
              <a:gd name="connsiteX15261" fmla="*/ 1808702 w 3916489"/>
              <a:gd name="connsiteY15261" fmla="*/ 2492247 h 2984464"/>
              <a:gd name="connsiteX15262" fmla="*/ 1810512 w 3916489"/>
              <a:gd name="connsiteY15262" fmla="*/ 2492817 h 2984464"/>
              <a:gd name="connsiteX15263" fmla="*/ 1811084 w 3916489"/>
              <a:gd name="connsiteY15263" fmla="*/ 2493671 h 2984464"/>
              <a:gd name="connsiteX15264" fmla="*/ 1810798 w 3916489"/>
              <a:gd name="connsiteY15264" fmla="*/ 2495191 h 2984464"/>
              <a:gd name="connsiteX15265" fmla="*/ 1810131 w 3916489"/>
              <a:gd name="connsiteY15265" fmla="*/ 2497091 h 2984464"/>
              <a:gd name="connsiteX15266" fmla="*/ 1809941 w 3916489"/>
              <a:gd name="connsiteY15266" fmla="*/ 2498326 h 2984464"/>
              <a:gd name="connsiteX15267" fmla="*/ 1810322 w 3916489"/>
              <a:gd name="connsiteY15267" fmla="*/ 2498896 h 2984464"/>
              <a:gd name="connsiteX15268" fmla="*/ 1811084 w 3916489"/>
              <a:gd name="connsiteY15268" fmla="*/ 2499276 h 2984464"/>
              <a:gd name="connsiteX15269" fmla="*/ 1812608 w 3916489"/>
              <a:gd name="connsiteY15269" fmla="*/ 2500890 h 2984464"/>
              <a:gd name="connsiteX15270" fmla="*/ 1813274 w 3916489"/>
              <a:gd name="connsiteY15270" fmla="*/ 2501365 h 2984464"/>
              <a:gd name="connsiteX15271" fmla="*/ 1814417 w 3916489"/>
              <a:gd name="connsiteY15271" fmla="*/ 2501460 h 2984464"/>
              <a:gd name="connsiteX15272" fmla="*/ 1821180 w 3916489"/>
              <a:gd name="connsiteY15272" fmla="*/ 2499371 h 2984464"/>
              <a:gd name="connsiteX15273" fmla="*/ 1822323 w 3916489"/>
              <a:gd name="connsiteY15273" fmla="*/ 2497851 h 2984464"/>
              <a:gd name="connsiteX15274" fmla="*/ 1822704 w 3916489"/>
              <a:gd name="connsiteY15274" fmla="*/ 2494431 h 2984464"/>
              <a:gd name="connsiteX15275" fmla="*/ 1821752 w 3916489"/>
              <a:gd name="connsiteY15275" fmla="*/ 2492532 h 2984464"/>
              <a:gd name="connsiteX15276" fmla="*/ 1819656 w 3916489"/>
              <a:gd name="connsiteY15276" fmla="*/ 2492152 h 2984464"/>
              <a:gd name="connsiteX15277" fmla="*/ 1817275 w 3916489"/>
              <a:gd name="connsiteY15277" fmla="*/ 2492152 h 2984464"/>
              <a:gd name="connsiteX15278" fmla="*/ 1815656 w 3916489"/>
              <a:gd name="connsiteY15278" fmla="*/ 2491487 h 2984464"/>
              <a:gd name="connsiteX15279" fmla="*/ 1815370 w 3916489"/>
              <a:gd name="connsiteY15279" fmla="*/ 2489682 h 2984464"/>
              <a:gd name="connsiteX15280" fmla="*/ 1817180 w 3916489"/>
              <a:gd name="connsiteY15280" fmla="*/ 2489302 h 2984464"/>
              <a:gd name="connsiteX15281" fmla="*/ 1821180 w 3916489"/>
              <a:gd name="connsiteY15281" fmla="*/ 2489872 h 2984464"/>
              <a:gd name="connsiteX15282" fmla="*/ 1822894 w 3916489"/>
              <a:gd name="connsiteY15282" fmla="*/ 2488922 h 2984464"/>
              <a:gd name="connsiteX15283" fmla="*/ 1824038 w 3916489"/>
              <a:gd name="connsiteY15283" fmla="*/ 2486737 h 2984464"/>
              <a:gd name="connsiteX15284" fmla="*/ 1824895 w 3916489"/>
              <a:gd name="connsiteY15284" fmla="*/ 2484268 h 2984464"/>
              <a:gd name="connsiteX15285" fmla="*/ 1825847 w 3916489"/>
              <a:gd name="connsiteY15285" fmla="*/ 2482463 h 2984464"/>
              <a:gd name="connsiteX15286" fmla="*/ 1826895 w 3916489"/>
              <a:gd name="connsiteY15286" fmla="*/ 2482368 h 2984464"/>
              <a:gd name="connsiteX15287" fmla="*/ 1827181 w 3916489"/>
              <a:gd name="connsiteY15287" fmla="*/ 2484458 h 2984464"/>
              <a:gd name="connsiteX15288" fmla="*/ 1827276 w 3916489"/>
              <a:gd name="connsiteY15288" fmla="*/ 2487402 h 2984464"/>
              <a:gd name="connsiteX15289" fmla="*/ 1827943 w 3916489"/>
              <a:gd name="connsiteY15289" fmla="*/ 2490252 h 2984464"/>
              <a:gd name="connsiteX15290" fmla="*/ 1830324 w 3916489"/>
              <a:gd name="connsiteY15290" fmla="*/ 2496426 h 2984464"/>
              <a:gd name="connsiteX15291" fmla="*/ 1831467 w 3916489"/>
              <a:gd name="connsiteY15291" fmla="*/ 2498041 h 2984464"/>
              <a:gd name="connsiteX15292" fmla="*/ 1833943 w 3916489"/>
              <a:gd name="connsiteY15292" fmla="*/ 2496806 h 2984464"/>
              <a:gd name="connsiteX15293" fmla="*/ 1835182 w 3916489"/>
              <a:gd name="connsiteY15293" fmla="*/ 2495761 h 2984464"/>
              <a:gd name="connsiteX15294" fmla="*/ 1835658 w 3916489"/>
              <a:gd name="connsiteY15294" fmla="*/ 2494336 h 2984464"/>
              <a:gd name="connsiteX15295" fmla="*/ 1835753 w 3916489"/>
              <a:gd name="connsiteY15295" fmla="*/ 2493291 h 2984464"/>
              <a:gd name="connsiteX15296" fmla="*/ 1836039 w 3916489"/>
              <a:gd name="connsiteY15296" fmla="*/ 2491582 h 2984464"/>
              <a:gd name="connsiteX15297" fmla="*/ 1836515 w 3916489"/>
              <a:gd name="connsiteY15297" fmla="*/ 2489967 h 2984464"/>
              <a:gd name="connsiteX15298" fmla="*/ 1837087 w 3916489"/>
              <a:gd name="connsiteY15298" fmla="*/ 2489017 h 2984464"/>
              <a:gd name="connsiteX15299" fmla="*/ 1836801 w 3916489"/>
              <a:gd name="connsiteY15299" fmla="*/ 2488162 h 2984464"/>
              <a:gd name="connsiteX15300" fmla="*/ 1836706 w 3916489"/>
              <a:gd name="connsiteY15300" fmla="*/ 2487402 h 2984464"/>
              <a:gd name="connsiteX15301" fmla="*/ 1836610 w 3916489"/>
              <a:gd name="connsiteY15301" fmla="*/ 2485598 h 2984464"/>
              <a:gd name="connsiteX15302" fmla="*/ 1838039 w 3916489"/>
              <a:gd name="connsiteY15302" fmla="*/ 2485787 h 2984464"/>
              <a:gd name="connsiteX15303" fmla="*/ 1841087 w 3916489"/>
              <a:gd name="connsiteY15303" fmla="*/ 2483033 h 2984464"/>
              <a:gd name="connsiteX15304" fmla="*/ 1842707 w 3916489"/>
              <a:gd name="connsiteY15304" fmla="*/ 2482368 h 2984464"/>
              <a:gd name="connsiteX15305" fmla="*/ 1842707 w 3916489"/>
              <a:gd name="connsiteY15305" fmla="*/ 2481418 h 2984464"/>
              <a:gd name="connsiteX15306" fmla="*/ 1838706 w 3916489"/>
              <a:gd name="connsiteY15306" fmla="*/ 2478759 h 2984464"/>
              <a:gd name="connsiteX15307" fmla="*/ 1837563 w 3916489"/>
              <a:gd name="connsiteY15307" fmla="*/ 2477334 h 2984464"/>
              <a:gd name="connsiteX15308" fmla="*/ 1839087 w 3916489"/>
              <a:gd name="connsiteY15308" fmla="*/ 2476479 h 2984464"/>
              <a:gd name="connsiteX15309" fmla="*/ 1840706 w 3916489"/>
              <a:gd name="connsiteY15309" fmla="*/ 2476574 h 2984464"/>
              <a:gd name="connsiteX15310" fmla="*/ 1843850 w 3916489"/>
              <a:gd name="connsiteY15310" fmla="*/ 2477334 h 2984464"/>
              <a:gd name="connsiteX15311" fmla="*/ 1850231 w 3916489"/>
              <a:gd name="connsiteY15311" fmla="*/ 2477334 h 2984464"/>
              <a:gd name="connsiteX15312" fmla="*/ 1850231 w 3916489"/>
              <a:gd name="connsiteY15312" fmla="*/ 2476384 h 2984464"/>
              <a:gd name="connsiteX15313" fmla="*/ 1851469 w 3916489"/>
              <a:gd name="connsiteY15313" fmla="*/ 2475054 h 2984464"/>
              <a:gd name="connsiteX15314" fmla="*/ 1856613 w 3916489"/>
              <a:gd name="connsiteY15314" fmla="*/ 2476004 h 2984464"/>
              <a:gd name="connsiteX15315" fmla="*/ 1858709 w 3916489"/>
              <a:gd name="connsiteY15315" fmla="*/ 2473914 h 2984464"/>
              <a:gd name="connsiteX15316" fmla="*/ 1858042 w 3916489"/>
              <a:gd name="connsiteY15316" fmla="*/ 2472205 h 2984464"/>
              <a:gd name="connsiteX15317" fmla="*/ 1857566 w 3916489"/>
              <a:gd name="connsiteY15317" fmla="*/ 2468310 h 2984464"/>
              <a:gd name="connsiteX15318" fmla="*/ 1857185 w 3916489"/>
              <a:gd name="connsiteY15318" fmla="*/ 2466411 h 2984464"/>
              <a:gd name="connsiteX15319" fmla="*/ 1858042 w 3916489"/>
              <a:gd name="connsiteY15319" fmla="*/ 2466790 h 2984464"/>
              <a:gd name="connsiteX15320" fmla="*/ 1858518 w 3916489"/>
              <a:gd name="connsiteY15320" fmla="*/ 2467455 h 2984464"/>
              <a:gd name="connsiteX15321" fmla="*/ 1858804 w 3916489"/>
              <a:gd name="connsiteY15321" fmla="*/ 2468405 h 2984464"/>
              <a:gd name="connsiteX15322" fmla="*/ 1859280 w 3916489"/>
              <a:gd name="connsiteY15322" fmla="*/ 2469450 h 2984464"/>
              <a:gd name="connsiteX15323" fmla="*/ 1860233 w 3916489"/>
              <a:gd name="connsiteY15323" fmla="*/ 2470495 h 2984464"/>
              <a:gd name="connsiteX15324" fmla="*/ 1861185 w 3916489"/>
              <a:gd name="connsiteY15324" fmla="*/ 2470875 h 2984464"/>
              <a:gd name="connsiteX15325" fmla="*/ 1863376 w 3916489"/>
              <a:gd name="connsiteY15325" fmla="*/ 2470875 h 2984464"/>
              <a:gd name="connsiteX15326" fmla="*/ 1861376 w 3916489"/>
              <a:gd name="connsiteY15326" fmla="*/ 2469260 h 2984464"/>
              <a:gd name="connsiteX15327" fmla="*/ 1861090 w 3916489"/>
              <a:gd name="connsiteY15327" fmla="*/ 2468690 h 2984464"/>
              <a:gd name="connsiteX15328" fmla="*/ 1861280 w 3916489"/>
              <a:gd name="connsiteY15328" fmla="*/ 2467645 h 2984464"/>
              <a:gd name="connsiteX15329" fmla="*/ 1861852 w 3916489"/>
              <a:gd name="connsiteY15329" fmla="*/ 2467645 h 2984464"/>
              <a:gd name="connsiteX15330" fmla="*/ 1863376 w 3916489"/>
              <a:gd name="connsiteY15330" fmla="*/ 2468310 h 2984464"/>
              <a:gd name="connsiteX15331" fmla="*/ 1865567 w 3916489"/>
              <a:gd name="connsiteY15331" fmla="*/ 2467930 h 2984464"/>
              <a:gd name="connsiteX15332" fmla="*/ 1865757 w 3916489"/>
              <a:gd name="connsiteY15332" fmla="*/ 2466790 h 2984464"/>
              <a:gd name="connsiteX15333" fmla="*/ 1863852 w 3916489"/>
              <a:gd name="connsiteY15333" fmla="*/ 2462611 h 2984464"/>
              <a:gd name="connsiteX15334" fmla="*/ 1864328 w 3916489"/>
              <a:gd name="connsiteY15334" fmla="*/ 2461851 h 2984464"/>
              <a:gd name="connsiteX15335" fmla="*/ 1864900 w 3916489"/>
              <a:gd name="connsiteY15335" fmla="*/ 2459856 h 2984464"/>
              <a:gd name="connsiteX15336" fmla="*/ 1865281 w 3916489"/>
              <a:gd name="connsiteY15336" fmla="*/ 2459287 h 2984464"/>
              <a:gd name="connsiteX15337" fmla="*/ 1866043 w 3916489"/>
              <a:gd name="connsiteY15337" fmla="*/ 2459381 h 2984464"/>
              <a:gd name="connsiteX15338" fmla="*/ 1866614 w 3916489"/>
              <a:gd name="connsiteY15338" fmla="*/ 2459951 h 2984464"/>
              <a:gd name="connsiteX15339" fmla="*/ 1867186 w 3916489"/>
              <a:gd name="connsiteY15339" fmla="*/ 2460711 h 2984464"/>
              <a:gd name="connsiteX15340" fmla="*/ 1869091 w 3916489"/>
              <a:gd name="connsiteY15340" fmla="*/ 2461756 h 2984464"/>
              <a:gd name="connsiteX15341" fmla="*/ 1869662 w 3916489"/>
              <a:gd name="connsiteY15341" fmla="*/ 2461661 h 2984464"/>
              <a:gd name="connsiteX15342" fmla="*/ 1869948 w 3916489"/>
              <a:gd name="connsiteY15342" fmla="*/ 2460521 h 2984464"/>
              <a:gd name="connsiteX15343" fmla="*/ 1870043 w 3916489"/>
              <a:gd name="connsiteY15343" fmla="*/ 2458717 h 2984464"/>
              <a:gd name="connsiteX15344" fmla="*/ 1869948 w 3916489"/>
              <a:gd name="connsiteY15344" fmla="*/ 2458146 h 2984464"/>
              <a:gd name="connsiteX15345" fmla="*/ 1869472 w 3916489"/>
              <a:gd name="connsiteY15345" fmla="*/ 2457672 h 2984464"/>
              <a:gd name="connsiteX15346" fmla="*/ 1869472 w 3916489"/>
              <a:gd name="connsiteY15346" fmla="*/ 2456817 h 2984464"/>
              <a:gd name="connsiteX15347" fmla="*/ 1870901 w 3916489"/>
              <a:gd name="connsiteY15347" fmla="*/ 2457102 h 2984464"/>
              <a:gd name="connsiteX15348" fmla="*/ 1873091 w 3916489"/>
              <a:gd name="connsiteY15348" fmla="*/ 2460236 h 2984464"/>
              <a:gd name="connsiteX15349" fmla="*/ 1874330 w 3916489"/>
              <a:gd name="connsiteY15349" fmla="*/ 2460996 h 2984464"/>
              <a:gd name="connsiteX15350" fmla="*/ 1877568 w 3916489"/>
              <a:gd name="connsiteY15350" fmla="*/ 2460046 h 2984464"/>
              <a:gd name="connsiteX15351" fmla="*/ 1877949 w 3916489"/>
              <a:gd name="connsiteY15351" fmla="*/ 2459572 h 2984464"/>
              <a:gd name="connsiteX15352" fmla="*/ 1877854 w 3916489"/>
              <a:gd name="connsiteY15352" fmla="*/ 2458432 h 2984464"/>
              <a:gd name="connsiteX15353" fmla="*/ 1877377 w 3916489"/>
              <a:gd name="connsiteY15353" fmla="*/ 2456722 h 2984464"/>
              <a:gd name="connsiteX15354" fmla="*/ 1877759 w 3916489"/>
              <a:gd name="connsiteY15354" fmla="*/ 2453872 h 2984464"/>
              <a:gd name="connsiteX15355" fmla="*/ 1878330 w 3916489"/>
              <a:gd name="connsiteY15355" fmla="*/ 2452732 h 2984464"/>
              <a:gd name="connsiteX15356" fmla="*/ 1879378 w 3916489"/>
              <a:gd name="connsiteY15356" fmla="*/ 2452542 h 2984464"/>
              <a:gd name="connsiteX15357" fmla="*/ 1888236 w 3916489"/>
              <a:gd name="connsiteY15357" fmla="*/ 2453587 h 2984464"/>
              <a:gd name="connsiteX15358" fmla="*/ 1891284 w 3916489"/>
              <a:gd name="connsiteY15358" fmla="*/ 2455012 h 2984464"/>
              <a:gd name="connsiteX15359" fmla="*/ 1892427 w 3916489"/>
              <a:gd name="connsiteY15359" fmla="*/ 2455867 h 2984464"/>
              <a:gd name="connsiteX15360" fmla="*/ 1893475 w 3916489"/>
              <a:gd name="connsiteY15360" fmla="*/ 2457387 h 2984464"/>
              <a:gd name="connsiteX15361" fmla="*/ 1893380 w 3916489"/>
              <a:gd name="connsiteY15361" fmla="*/ 2458432 h 2984464"/>
              <a:gd name="connsiteX15362" fmla="*/ 1891665 w 3916489"/>
              <a:gd name="connsiteY15362" fmla="*/ 2460521 h 2984464"/>
              <a:gd name="connsiteX15363" fmla="*/ 1889760 w 3916489"/>
              <a:gd name="connsiteY15363" fmla="*/ 2464701 h 2984464"/>
              <a:gd name="connsiteX15364" fmla="*/ 1889474 w 3916489"/>
              <a:gd name="connsiteY15364" fmla="*/ 2465841 h 2984464"/>
              <a:gd name="connsiteX15365" fmla="*/ 1889665 w 3916489"/>
              <a:gd name="connsiteY15365" fmla="*/ 2466600 h 2984464"/>
              <a:gd name="connsiteX15366" fmla="*/ 1890141 w 3916489"/>
              <a:gd name="connsiteY15366" fmla="*/ 2466600 h 2984464"/>
              <a:gd name="connsiteX15367" fmla="*/ 1890617 w 3916489"/>
              <a:gd name="connsiteY15367" fmla="*/ 2466790 h 2984464"/>
              <a:gd name="connsiteX15368" fmla="*/ 1891093 w 3916489"/>
              <a:gd name="connsiteY15368" fmla="*/ 2468785 h 2984464"/>
              <a:gd name="connsiteX15369" fmla="*/ 1891665 w 3916489"/>
              <a:gd name="connsiteY15369" fmla="*/ 2469735 h 2984464"/>
              <a:gd name="connsiteX15370" fmla="*/ 1892808 w 3916489"/>
              <a:gd name="connsiteY15370" fmla="*/ 2470970 h 2984464"/>
              <a:gd name="connsiteX15371" fmla="*/ 1888903 w 3916489"/>
              <a:gd name="connsiteY15371" fmla="*/ 2473629 h 2984464"/>
              <a:gd name="connsiteX15372" fmla="*/ 1887665 w 3916489"/>
              <a:gd name="connsiteY15372" fmla="*/ 2474959 h 2984464"/>
              <a:gd name="connsiteX15373" fmla="*/ 1888808 w 3916489"/>
              <a:gd name="connsiteY15373" fmla="*/ 2475814 h 2984464"/>
              <a:gd name="connsiteX15374" fmla="*/ 1891284 w 3916489"/>
              <a:gd name="connsiteY15374" fmla="*/ 2476764 h 2984464"/>
              <a:gd name="connsiteX15375" fmla="*/ 1893475 w 3916489"/>
              <a:gd name="connsiteY15375" fmla="*/ 2478189 h 2984464"/>
              <a:gd name="connsiteX15376" fmla="*/ 1894046 w 3916489"/>
              <a:gd name="connsiteY15376" fmla="*/ 2478759 h 2984464"/>
              <a:gd name="connsiteX15377" fmla="*/ 1893665 w 3916489"/>
              <a:gd name="connsiteY15377" fmla="*/ 2479044 h 2984464"/>
              <a:gd name="connsiteX15378" fmla="*/ 1892999 w 3916489"/>
              <a:gd name="connsiteY15378" fmla="*/ 2479233 h 2984464"/>
              <a:gd name="connsiteX15379" fmla="*/ 1892618 w 3916489"/>
              <a:gd name="connsiteY15379" fmla="*/ 2479804 h 2984464"/>
              <a:gd name="connsiteX15380" fmla="*/ 1892427 w 3916489"/>
              <a:gd name="connsiteY15380" fmla="*/ 2480563 h 2984464"/>
              <a:gd name="connsiteX15381" fmla="*/ 1892522 w 3916489"/>
              <a:gd name="connsiteY15381" fmla="*/ 2481418 h 2984464"/>
              <a:gd name="connsiteX15382" fmla="*/ 1891093 w 3916489"/>
              <a:gd name="connsiteY15382" fmla="*/ 2482368 h 2984464"/>
              <a:gd name="connsiteX15383" fmla="*/ 1889855 w 3916489"/>
              <a:gd name="connsiteY15383" fmla="*/ 2481038 h 2984464"/>
              <a:gd name="connsiteX15384" fmla="*/ 1887665 w 3916489"/>
              <a:gd name="connsiteY15384" fmla="*/ 2480753 h 2984464"/>
              <a:gd name="connsiteX15385" fmla="*/ 1885569 w 3916489"/>
              <a:gd name="connsiteY15385" fmla="*/ 2481418 h 2984464"/>
              <a:gd name="connsiteX15386" fmla="*/ 1884521 w 3916489"/>
              <a:gd name="connsiteY15386" fmla="*/ 2483128 h 2984464"/>
              <a:gd name="connsiteX15387" fmla="*/ 1886522 w 3916489"/>
              <a:gd name="connsiteY15387" fmla="*/ 2482463 h 2984464"/>
              <a:gd name="connsiteX15388" fmla="*/ 1888712 w 3916489"/>
              <a:gd name="connsiteY15388" fmla="*/ 2482273 h 2984464"/>
              <a:gd name="connsiteX15389" fmla="*/ 1887760 w 3916489"/>
              <a:gd name="connsiteY15389" fmla="*/ 2483223 h 2984464"/>
              <a:gd name="connsiteX15390" fmla="*/ 1886331 w 3916489"/>
              <a:gd name="connsiteY15390" fmla="*/ 2485313 h 2984464"/>
              <a:gd name="connsiteX15391" fmla="*/ 1885378 w 3916489"/>
              <a:gd name="connsiteY15391" fmla="*/ 2486263 h 2984464"/>
              <a:gd name="connsiteX15392" fmla="*/ 1886902 w 3916489"/>
              <a:gd name="connsiteY15392" fmla="*/ 2486832 h 2984464"/>
              <a:gd name="connsiteX15393" fmla="*/ 1893380 w 3916489"/>
              <a:gd name="connsiteY15393" fmla="*/ 2485503 h 2984464"/>
              <a:gd name="connsiteX15394" fmla="*/ 1893094 w 3916489"/>
              <a:gd name="connsiteY15394" fmla="*/ 2483603 h 2984464"/>
              <a:gd name="connsiteX15395" fmla="*/ 1893760 w 3916489"/>
              <a:gd name="connsiteY15395" fmla="*/ 2481513 h 2984464"/>
              <a:gd name="connsiteX15396" fmla="*/ 1894999 w 3916489"/>
              <a:gd name="connsiteY15396" fmla="*/ 2479518 h 2984464"/>
              <a:gd name="connsiteX15397" fmla="*/ 1896142 w 3916489"/>
              <a:gd name="connsiteY15397" fmla="*/ 2478094 h 2984464"/>
              <a:gd name="connsiteX15398" fmla="*/ 1896523 w 3916489"/>
              <a:gd name="connsiteY15398" fmla="*/ 2477809 h 2984464"/>
              <a:gd name="connsiteX15399" fmla="*/ 1897285 w 3916489"/>
              <a:gd name="connsiteY15399" fmla="*/ 2477524 h 2984464"/>
              <a:gd name="connsiteX15400" fmla="*/ 1897571 w 3916489"/>
              <a:gd name="connsiteY15400" fmla="*/ 2477334 h 2984464"/>
              <a:gd name="connsiteX15401" fmla="*/ 1897761 w 3916489"/>
              <a:gd name="connsiteY15401" fmla="*/ 2477049 h 2984464"/>
              <a:gd name="connsiteX15402" fmla="*/ 1898047 w 3916489"/>
              <a:gd name="connsiteY15402" fmla="*/ 2476479 h 2984464"/>
              <a:gd name="connsiteX15403" fmla="*/ 1898333 w 3916489"/>
              <a:gd name="connsiteY15403" fmla="*/ 2476099 h 2984464"/>
              <a:gd name="connsiteX15404" fmla="*/ 1898714 w 3916489"/>
              <a:gd name="connsiteY15404" fmla="*/ 2475149 h 2984464"/>
              <a:gd name="connsiteX15405" fmla="*/ 1898809 w 3916489"/>
              <a:gd name="connsiteY15405" fmla="*/ 2474104 h 2984464"/>
              <a:gd name="connsiteX15406" fmla="*/ 1898809 w 3916489"/>
              <a:gd name="connsiteY15406" fmla="*/ 2472870 h 2984464"/>
              <a:gd name="connsiteX15407" fmla="*/ 1898999 w 3916489"/>
              <a:gd name="connsiteY15407" fmla="*/ 2471540 h 2984464"/>
              <a:gd name="connsiteX15408" fmla="*/ 1897666 w 3916489"/>
              <a:gd name="connsiteY15408" fmla="*/ 2470400 h 2984464"/>
              <a:gd name="connsiteX15409" fmla="*/ 1898523 w 3916489"/>
              <a:gd name="connsiteY15409" fmla="*/ 2468310 h 2984464"/>
              <a:gd name="connsiteX15410" fmla="*/ 1900047 w 3916489"/>
              <a:gd name="connsiteY15410" fmla="*/ 2466126 h 2984464"/>
              <a:gd name="connsiteX15411" fmla="*/ 1900904 w 3916489"/>
              <a:gd name="connsiteY15411" fmla="*/ 2464511 h 2984464"/>
              <a:gd name="connsiteX15412" fmla="*/ 1901095 w 3916489"/>
              <a:gd name="connsiteY15412" fmla="*/ 2464131 h 2984464"/>
              <a:gd name="connsiteX15413" fmla="*/ 1901476 w 3916489"/>
              <a:gd name="connsiteY15413" fmla="*/ 2463941 h 2984464"/>
              <a:gd name="connsiteX15414" fmla="*/ 1901761 w 3916489"/>
              <a:gd name="connsiteY15414" fmla="*/ 2463561 h 2984464"/>
              <a:gd name="connsiteX15415" fmla="*/ 1901952 w 3916489"/>
              <a:gd name="connsiteY15415" fmla="*/ 2462801 h 2984464"/>
              <a:gd name="connsiteX15416" fmla="*/ 1901857 w 3916489"/>
              <a:gd name="connsiteY15416" fmla="*/ 2462326 h 2984464"/>
              <a:gd name="connsiteX15417" fmla="*/ 1901571 w 3916489"/>
              <a:gd name="connsiteY15417" fmla="*/ 2461471 h 2984464"/>
              <a:gd name="connsiteX15418" fmla="*/ 1901476 w 3916489"/>
              <a:gd name="connsiteY15418" fmla="*/ 2460901 h 2984464"/>
              <a:gd name="connsiteX15419" fmla="*/ 1901381 w 3916489"/>
              <a:gd name="connsiteY15419" fmla="*/ 2459666 h 2984464"/>
              <a:gd name="connsiteX15420" fmla="*/ 1901000 w 3916489"/>
              <a:gd name="connsiteY15420" fmla="*/ 2457482 h 2984464"/>
              <a:gd name="connsiteX15421" fmla="*/ 1900904 w 3916489"/>
              <a:gd name="connsiteY15421" fmla="*/ 2456247 h 2984464"/>
              <a:gd name="connsiteX15422" fmla="*/ 1900428 w 3916489"/>
              <a:gd name="connsiteY15422" fmla="*/ 2454442 h 2984464"/>
              <a:gd name="connsiteX15423" fmla="*/ 1898333 w 3916489"/>
              <a:gd name="connsiteY15423" fmla="*/ 2450928 h 2984464"/>
              <a:gd name="connsiteX15424" fmla="*/ 1898142 w 3916489"/>
              <a:gd name="connsiteY15424" fmla="*/ 2449218 h 2984464"/>
              <a:gd name="connsiteX15425" fmla="*/ 1899094 w 3916489"/>
              <a:gd name="connsiteY15425" fmla="*/ 2448078 h 2984464"/>
              <a:gd name="connsiteX15426" fmla="*/ 1900904 w 3916489"/>
              <a:gd name="connsiteY15426" fmla="*/ 2447223 h 2984464"/>
              <a:gd name="connsiteX15427" fmla="*/ 1902905 w 3916489"/>
              <a:gd name="connsiteY15427" fmla="*/ 2446843 h 2984464"/>
              <a:gd name="connsiteX15428" fmla="*/ 1904238 w 3916489"/>
              <a:gd name="connsiteY15428" fmla="*/ 2446843 h 2984464"/>
              <a:gd name="connsiteX15429" fmla="*/ 1903857 w 3916489"/>
              <a:gd name="connsiteY15429" fmla="*/ 2449028 h 2984464"/>
              <a:gd name="connsiteX15430" fmla="*/ 1903667 w 3916489"/>
              <a:gd name="connsiteY15430" fmla="*/ 2451308 h 2984464"/>
              <a:gd name="connsiteX15431" fmla="*/ 1903667 w 3916489"/>
              <a:gd name="connsiteY15431" fmla="*/ 2453492 h 2984464"/>
              <a:gd name="connsiteX15432" fmla="*/ 1903857 w 3916489"/>
              <a:gd name="connsiteY15432" fmla="*/ 2455202 h 2984464"/>
              <a:gd name="connsiteX15433" fmla="*/ 1904333 w 3916489"/>
              <a:gd name="connsiteY15433" fmla="*/ 2456817 h 2984464"/>
              <a:gd name="connsiteX15434" fmla="*/ 1905191 w 3916489"/>
              <a:gd name="connsiteY15434" fmla="*/ 2458907 h 2984464"/>
              <a:gd name="connsiteX15435" fmla="*/ 1906334 w 3916489"/>
              <a:gd name="connsiteY15435" fmla="*/ 2460426 h 2984464"/>
              <a:gd name="connsiteX15436" fmla="*/ 1907572 w 3916489"/>
              <a:gd name="connsiteY15436" fmla="*/ 2460236 h 2984464"/>
              <a:gd name="connsiteX15437" fmla="*/ 1907953 w 3916489"/>
              <a:gd name="connsiteY15437" fmla="*/ 2458811 h 2984464"/>
              <a:gd name="connsiteX15438" fmla="*/ 1908334 w 3916489"/>
              <a:gd name="connsiteY15438" fmla="*/ 2453967 h 2984464"/>
              <a:gd name="connsiteX15439" fmla="*/ 1909096 w 3916489"/>
              <a:gd name="connsiteY15439" fmla="*/ 2451878 h 2984464"/>
              <a:gd name="connsiteX15440" fmla="*/ 1910429 w 3916489"/>
              <a:gd name="connsiteY15440" fmla="*/ 2450453 h 2984464"/>
              <a:gd name="connsiteX15441" fmla="*/ 1912144 w 3916489"/>
              <a:gd name="connsiteY15441" fmla="*/ 2449503 h 2984464"/>
              <a:gd name="connsiteX15442" fmla="*/ 1913763 w 3916489"/>
              <a:gd name="connsiteY15442" fmla="*/ 2449788 h 2984464"/>
              <a:gd name="connsiteX15443" fmla="*/ 1914716 w 3916489"/>
              <a:gd name="connsiteY15443" fmla="*/ 2451972 h 2984464"/>
              <a:gd name="connsiteX15444" fmla="*/ 1916335 w 3916489"/>
              <a:gd name="connsiteY15444" fmla="*/ 2449503 h 2984464"/>
              <a:gd name="connsiteX15445" fmla="*/ 1918240 w 3916489"/>
              <a:gd name="connsiteY15445" fmla="*/ 2448363 h 2984464"/>
              <a:gd name="connsiteX15446" fmla="*/ 1922717 w 3916489"/>
              <a:gd name="connsiteY15446" fmla="*/ 2447888 h 2984464"/>
              <a:gd name="connsiteX15447" fmla="*/ 1923669 w 3916489"/>
              <a:gd name="connsiteY15447" fmla="*/ 2447508 h 2984464"/>
              <a:gd name="connsiteX15448" fmla="*/ 1924717 w 3916489"/>
              <a:gd name="connsiteY15448" fmla="*/ 2445703 h 2984464"/>
              <a:gd name="connsiteX15449" fmla="*/ 1925479 w 3916489"/>
              <a:gd name="connsiteY15449" fmla="*/ 2445324 h 2984464"/>
              <a:gd name="connsiteX15450" fmla="*/ 1926622 w 3916489"/>
              <a:gd name="connsiteY15450" fmla="*/ 2445039 h 2984464"/>
              <a:gd name="connsiteX15451" fmla="*/ 1928717 w 3916489"/>
              <a:gd name="connsiteY15451" fmla="*/ 2443899 h 2984464"/>
              <a:gd name="connsiteX15452" fmla="*/ 1929670 w 3916489"/>
              <a:gd name="connsiteY15452" fmla="*/ 2443614 h 2984464"/>
              <a:gd name="connsiteX15453" fmla="*/ 1930718 w 3916489"/>
              <a:gd name="connsiteY15453" fmla="*/ 2443899 h 2984464"/>
              <a:gd name="connsiteX15454" fmla="*/ 1931575 w 3916489"/>
              <a:gd name="connsiteY15454" fmla="*/ 2444564 h 2984464"/>
              <a:gd name="connsiteX15455" fmla="*/ 1933385 w 3916489"/>
              <a:gd name="connsiteY15455" fmla="*/ 2446748 h 2984464"/>
              <a:gd name="connsiteX15456" fmla="*/ 1933670 w 3916489"/>
              <a:gd name="connsiteY15456" fmla="*/ 2447318 h 2984464"/>
              <a:gd name="connsiteX15457" fmla="*/ 1934051 w 3916489"/>
              <a:gd name="connsiteY15457" fmla="*/ 2447698 h 2984464"/>
              <a:gd name="connsiteX15458" fmla="*/ 1934527 w 3916489"/>
              <a:gd name="connsiteY15458" fmla="*/ 2447888 h 2984464"/>
              <a:gd name="connsiteX15459" fmla="*/ 1935480 w 3916489"/>
              <a:gd name="connsiteY15459" fmla="*/ 2447698 h 2984464"/>
              <a:gd name="connsiteX15460" fmla="*/ 1935671 w 3916489"/>
              <a:gd name="connsiteY15460" fmla="*/ 2447318 h 2984464"/>
              <a:gd name="connsiteX15461" fmla="*/ 1935671 w 3916489"/>
              <a:gd name="connsiteY15461" fmla="*/ 2446748 h 2984464"/>
              <a:gd name="connsiteX15462" fmla="*/ 1935766 w 3916489"/>
              <a:gd name="connsiteY15462" fmla="*/ 2446083 h 2984464"/>
              <a:gd name="connsiteX15463" fmla="*/ 1935480 w 3916489"/>
              <a:gd name="connsiteY15463" fmla="*/ 2446083 h 2984464"/>
              <a:gd name="connsiteX15464" fmla="*/ 1935099 w 3916489"/>
              <a:gd name="connsiteY15464" fmla="*/ 2445703 h 2984464"/>
              <a:gd name="connsiteX15465" fmla="*/ 1934813 w 3916489"/>
              <a:gd name="connsiteY15465" fmla="*/ 2444944 h 2984464"/>
              <a:gd name="connsiteX15466" fmla="*/ 1935004 w 3916489"/>
              <a:gd name="connsiteY15466" fmla="*/ 2443994 h 2984464"/>
              <a:gd name="connsiteX15467" fmla="*/ 1935480 w 3916489"/>
              <a:gd name="connsiteY15467" fmla="*/ 2443424 h 2984464"/>
              <a:gd name="connsiteX15468" fmla="*/ 1935956 w 3916489"/>
              <a:gd name="connsiteY15468" fmla="*/ 2443139 h 2984464"/>
              <a:gd name="connsiteX15469" fmla="*/ 1938147 w 3916489"/>
              <a:gd name="connsiteY15469" fmla="*/ 2442569 h 2984464"/>
              <a:gd name="connsiteX15470" fmla="*/ 1939290 w 3916489"/>
              <a:gd name="connsiteY15470" fmla="*/ 2442569 h 2984464"/>
              <a:gd name="connsiteX15471" fmla="*/ 1940243 w 3916489"/>
              <a:gd name="connsiteY15471" fmla="*/ 2443139 h 2984464"/>
              <a:gd name="connsiteX15472" fmla="*/ 1940719 w 3916489"/>
              <a:gd name="connsiteY15472" fmla="*/ 2444469 h 2984464"/>
              <a:gd name="connsiteX15473" fmla="*/ 1941100 w 3916489"/>
              <a:gd name="connsiteY15473" fmla="*/ 2444469 h 2984464"/>
              <a:gd name="connsiteX15474" fmla="*/ 1943862 w 3916489"/>
              <a:gd name="connsiteY15474" fmla="*/ 2436775 h 2984464"/>
              <a:gd name="connsiteX15475" fmla="*/ 1945862 w 3916489"/>
              <a:gd name="connsiteY15475" fmla="*/ 2433260 h 2984464"/>
              <a:gd name="connsiteX15476" fmla="*/ 1947482 w 3916489"/>
              <a:gd name="connsiteY15476" fmla="*/ 2433165 h 2984464"/>
              <a:gd name="connsiteX15477" fmla="*/ 1948339 w 3916489"/>
              <a:gd name="connsiteY15477" fmla="*/ 2435255 h 2984464"/>
              <a:gd name="connsiteX15478" fmla="*/ 1948815 w 3916489"/>
              <a:gd name="connsiteY15478" fmla="*/ 2435825 h 2984464"/>
              <a:gd name="connsiteX15479" fmla="*/ 1949863 w 3916489"/>
              <a:gd name="connsiteY15479" fmla="*/ 2436015 h 2984464"/>
              <a:gd name="connsiteX15480" fmla="*/ 1950339 w 3916489"/>
              <a:gd name="connsiteY15480" fmla="*/ 2435635 h 2984464"/>
              <a:gd name="connsiteX15481" fmla="*/ 1950910 w 3916489"/>
              <a:gd name="connsiteY15481" fmla="*/ 2433925 h 2984464"/>
              <a:gd name="connsiteX15482" fmla="*/ 1951196 w 3916489"/>
              <a:gd name="connsiteY15482" fmla="*/ 2433545 h 2984464"/>
              <a:gd name="connsiteX15483" fmla="*/ 1952816 w 3916489"/>
              <a:gd name="connsiteY15483" fmla="*/ 2433830 h 2984464"/>
              <a:gd name="connsiteX15484" fmla="*/ 1953577 w 3916489"/>
              <a:gd name="connsiteY15484" fmla="*/ 2434590 h 2984464"/>
              <a:gd name="connsiteX15485" fmla="*/ 1953959 w 3916489"/>
              <a:gd name="connsiteY15485" fmla="*/ 2435730 h 2984464"/>
              <a:gd name="connsiteX15486" fmla="*/ 1954625 w 3916489"/>
              <a:gd name="connsiteY15486" fmla="*/ 2436965 h 2984464"/>
              <a:gd name="connsiteX15487" fmla="*/ 1954625 w 3916489"/>
              <a:gd name="connsiteY15487" fmla="*/ 2437725 h 2984464"/>
              <a:gd name="connsiteX15488" fmla="*/ 1953959 w 3916489"/>
              <a:gd name="connsiteY15488" fmla="*/ 2437915 h 2984464"/>
              <a:gd name="connsiteX15489" fmla="*/ 1953292 w 3916489"/>
              <a:gd name="connsiteY15489" fmla="*/ 2438294 h 2984464"/>
              <a:gd name="connsiteX15490" fmla="*/ 1952720 w 3916489"/>
              <a:gd name="connsiteY15490" fmla="*/ 2438770 h 2984464"/>
              <a:gd name="connsiteX15491" fmla="*/ 1952244 w 3916489"/>
              <a:gd name="connsiteY15491" fmla="*/ 2439434 h 2984464"/>
              <a:gd name="connsiteX15492" fmla="*/ 1953673 w 3916489"/>
              <a:gd name="connsiteY15492" fmla="*/ 2440194 h 2984464"/>
              <a:gd name="connsiteX15493" fmla="*/ 1955768 w 3916489"/>
              <a:gd name="connsiteY15493" fmla="*/ 2440384 h 2984464"/>
              <a:gd name="connsiteX15494" fmla="*/ 1957768 w 3916489"/>
              <a:gd name="connsiteY15494" fmla="*/ 2439909 h 2984464"/>
              <a:gd name="connsiteX15495" fmla="*/ 1958816 w 3916489"/>
              <a:gd name="connsiteY15495" fmla="*/ 2438579 h 2984464"/>
              <a:gd name="connsiteX15496" fmla="*/ 1958435 w 3916489"/>
              <a:gd name="connsiteY15496" fmla="*/ 2438389 h 2984464"/>
              <a:gd name="connsiteX15497" fmla="*/ 1957768 w 3916489"/>
              <a:gd name="connsiteY15497" fmla="*/ 2437915 h 2984464"/>
              <a:gd name="connsiteX15498" fmla="*/ 1957388 w 3916489"/>
              <a:gd name="connsiteY15498" fmla="*/ 2437725 h 2984464"/>
              <a:gd name="connsiteX15499" fmla="*/ 1957388 w 3916489"/>
              <a:gd name="connsiteY15499" fmla="*/ 2436965 h 2984464"/>
              <a:gd name="connsiteX15500" fmla="*/ 1959483 w 3916489"/>
              <a:gd name="connsiteY15500" fmla="*/ 2435920 h 2984464"/>
              <a:gd name="connsiteX15501" fmla="*/ 1960150 w 3916489"/>
              <a:gd name="connsiteY15501" fmla="*/ 2434780 h 2984464"/>
              <a:gd name="connsiteX15502" fmla="*/ 1960150 w 3916489"/>
              <a:gd name="connsiteY15502" fmla="*/ 2432690 h 2984464"/>
              <a:gd name="connsiteX15503" fmla="*/ 1959388 w 3916489"/>
              <a:gd name="connsiteY15503" fmla="*/ 2431266 h 2984464"/>
              <a:gd name="connsiteX15504" fmla="*/ 1958150 w 3916489"/>
              <a:gd name="connsiteY15504" fmla="*/ 2431076 h 2984464"/>
              <a:gd name="connsiteX15505" fmla="*/ 1956721 w 3916489"/>
              <a:gd name="connsiteY15505" fmla="*/ 2431266 h 2984464"/>
              <a:gd name="connsiteX15506" fmla="*/ 1955483 w 3916489"/>
              <a:gd name="connsiteY15506" fmla="*/ 2431076 h 2984464"/>
              <a:gd name="connsiteX15507" fmla="*/ 1954340 w 3916489"/>
              <a:gd name="connsiteY15507" fmla="*/ 2429271 h 2984464"/>
              <a:gd name="connsiteX15508" fmla="*/ 1958816 w 3916489"/>
              <a:gd name="connsiteY15508" fmla="*/ 2427276 h 2984464"/>
              <a:gd name="connsiteX15509" fmla="*/ 1958721 w 3916489"/>
              <a:gd name="connsiteY15509" fmla="*/ 2425281 h 2984464"/>
              <a:gd name="connsiteX15510" fmla="*/ 1959197 w 3916489"/>
              <a:gd name="connsiteY15510" fmla="*/ 2423572 h 2984464"/>
              <a:gd name="connsiteX15511" fmla="*/ 1958531 w 3916489"/>
              <a:gd name="connsiteY15511" fmla="*/ 2422812 h 2984464"/>
              <a:gd name="connsiteX15512" fmla="*/ 1956340 w 3916489"/>
              <a:gd name="connsiteY15512" fmla="*/ 2421862 h 2984464"/>
              <a:gd name="connsiteX15513" fmla="*/ 1957007 w 3916489"/>
              <a:gd name="connsiteY15513" fmla="*/ 2420722 h 2984464"/>
              <a:gd name="connsiteX15514" fmla="*/ 1957292 w 3916489"/>
              <a:gd name="connsiteY15514" fmla="*/ 2419487 h 2984464"/>
              <a:gd name="connsiteX15515" fmla="*/ 1957102 w 3916489"/>
              <a:gd name="connsiteY15515" fmla="*/ 2418157 h 2984464"/>
              <a:gd name="connsiteX15516" fmla="*/ 1956435 w 3916489"/>
              <a:gd name="connsiteY15516" fmla="*/ 2416828 h 2984464"/>
              <a:gd name="connsiteX15517" fmla="*/ 1957768 w 3916489"/>
              <a:gd name="connsiteY15517" fmla="*/ 2416163 h 2984464"/>
              <a:gd name="connsiteX15518" fmla="*/ 1958816 w 3916489"/>
              <a:gd name="connsiteY15518" fmla="*/ 2417018 h 2984464"/>
              <a:gd name="connsiteX15519" fmla="*/ 1959293 w 3916489"/>
              <a:gd name="connsiteY15519" fmla="*/ 2418822 h 2984464"/>
              <a:gd name="connsiteX15520" fmla="*/ 1958816 w 3916489"/>
              <a:gd name="connsiteY15520" fmla="*/ 2421102 h 2984464"/>
              <a:gd name="connsiteX15521" fmla="*/ 1961102 w 3916489"/>
              <a:gd name="connsiteY15521" fmla="*/ 2420152 h 2984464"/>
              <a:gd name="connsiteX15522" fmla="*/ 1962626 w 3916489"/>
              <a:gd name="connsiteY15522" fmla="*/ 2418252 h 2984464"/>
              <a:gd name="connsiteX15523" fmla="*/ 1964055 w 3916489"/>
              <a:gd name="connsiteY15523" fmla="*/ 2416068 h 2984464"/>
              <a:gd name="connsiteX15524" fmla="*/ 1965865 w 3916489"/>
              <a:gd name="connsiteY15524" fmla="*/ 2414263 h 2984464"/>
              <a:gd name="connsiteX15525" fmla="*/ 1962912 w 3916489"/>
              <a:gd name="connsiteY15525" fmla="*/ 2413028 h 2984464"/>
              <a:gd name="connsiteX15526" fmla="*/ 1961578 w 3916489"/>
              <a:gd name="connsiteY15526" fmla="*/ 2412078 h 2984464"/>
              <a:gd name="connsiteX15527" fmla="*/ 1960817 w 3916489"/>
              <a:gd name="connsiteY15527" fmla="*/ 2410084 h 2984464"/>
              <a:gd name="connsiteX15528" fmla="*/ 1965865 w 3916489"/>
              <a:gd name="connsiteY15528" fmla="*/ 2410939 h 2984464"/>
              <a:gd name="connsiteX15529" fmla="*/ 1971008 w 3916489"/>
              <a:gd name="connsiteY15529" fmla="*/ 2410844 h 2984464"/>
              <a:gd name="connsiteX15530" fmla="*/ 1971770 w 3916489"/>
              <a:gd name="connsiteY15530" fmla="*/ 2411413 h 2984464"/>
              <a:gd name="connsiteX15531" fmla="*/ 1971770 w 3916489"/>
              <a:gd name="connsiteY15531" fmla="*/ 2412363 h 2984464"/>
              <a:gd name="connsiteX15532" fmla="*/ 1971103 w 3916489"/>
              <a:gd name="connsiteY15532" fmla="*/ 2413218 h 2984464"/>
              <a:gd name="connsiteX15533" fmla="*/ 1969675 w 3916489"/>
              <a:gd name="connsiteY15533" fmla="*/ 2414263 h 2984464"/>
              <a:gd name="connsiteX15534" fmla="*/ 1969675 w 3916489"/>
              <a:gd name="connsiteY15534" fmla="*/ 2414453 h 2984464"/>
              <a:gd name="connsiteX15535" fmla="*/ 1969675 w 3916489"/>
              <a:gd name="connsiteY15535" fmla="*/ 2415593 h 2984464"/>
              <a:gd name="connsiteX15536" fmla="*/ 1969580 w 3916489"/>
              <a:gd name="connsiteY15536" fmla="*/ 2416068 h 2984464"/>
              <a:gd name="connsiteX15537" fmla="*/ 1969294 w 3916489"/>
              <a:gd name="connsiteY15537" fmla="*/ 2416068 h 2984464"/>
              <a:gd name="connsiteX15538" fmla="*/ 1969008 w 3916489"/>
              <a:gd name="connsiteY15538" fmla="*/ 2415973 h 2984464"/>
              <a:gd name="connsiteX15539" fmla="*/ 1968341 w 3916489"/>
              <a:gd name="connsiteY15539" fmla="*/ 2416163 h 2984464"/>
              <a:gd name="connsiteX15540" fmla="*/ 1967579 w 3916489"/>
              <a:gd name="connsiteY15540" fmla="*/ 2415973 h 2984464"/>
              <a:gd name="connsiteX15541" fmla="*/ 1967293 w 3916489"/>
              <a:gd name="connsiteY15541" fmla="*/ 2416068 h 2984464"/>
              <a:gd name="connsiteX15542" fmla="*/ 1966913 w 3916489"/>
              <a:gd name="connsiteY15542" fmla="*/ 2417018 h 2984464"/>
              <a:gd name="connsiteX15543" fmla="*/ 1966246 w 3916489"/>
              <a:gd name="connsiteY15543" fmla="*/ 2419677 h 2984464"/>
              <a:gd name="connsiteX15544" fmla="*/ 1966151 w 3916489"/>
              <a:gd name="connsiteY15544" fmla="*/ 2420247 h 2984464"/>
              <a:gd name="connsiteX15545" fmla="*/ 1964531 w 3916489"/>
              <a:gd name="connsiteY15545" fmla="*/ 2420912 h 2984464"/>
              <a:gd name="connsiteX15546" fmla="*/ 1963388 w 3916489"/>
              <a:gd name="connsiteY15546" fmla="*/ 2422527 h 2984464"/>
              <a:gd name="connsiteX15547" fmla="*/ 1963388 w 3916489"/>
              <a:gd name="connsiteY15547" fmla="*/ 2424237 h 2984464"/>
              <a:gd name="connsiteX15548" fmla="*/ 1964912 w 3916489"/>
              <a:gd name="connsiteY15548" fmla="*/ 2425187 h 2984464"/>
              <a:gd name="connsiteX15549" fmla="*/ 1964912 w 3916489"/>
              <a:gd name="connsiteY15549" fmla="*/ 2426041 h 2984464"/>
              <a:gd name="connsiteX15550" fmla="*/ 1963674 w 3916489"/>
              <a:gd name="connsiteY15550" fmla="*/ 2426706 h 2984464"/>
              <a:gd name="connsiteX15551" fmla="*/ 1963198 w 3916489"/>
              <a:gd name="connsiteY15551" fmla="*/ 2428416 h 2984464"/>
              <a:gd name="connsiteX15552" fmla="*/ 1963484 w 3916489"/>
              <a:gd name="connsiteY15552" fmla="*/ 2429841 h 2984464"/>
              <a:gd name="connsiteX15553" fmla="*/ 1964531 w 3916489"/>
              <a:gd name="connsiteY15553" fmla="*/ 2429841 h 2984464"/>
              <a:gd name="connsiteX15554" fmla="*/ 1965769 w 3916489"/>
              <a:gd name="connsiteY15554" fmla="*/ 2429081 h 2984464"/>
              <a:gd name="connsiteX15555" fmla="*/ 1969675 w 3916489"/>
              <a:gd name="connsiteY15555" fmla="*/ 2427751 h 2984464"/>
              <a:gd name="connsiteX15556" fmla="*/ 1969675 w 3916489"/>
              <a:gd name="connsiteY15556" fmla="*/ 2428606 h 2984464"/>
              <a:gd name="connsiteX15557" fmla="*/ 1965484 w 3916489"/>
              <a:gd name="connsiteY15557" fmla="*/ 2431170 h 2984464"/>
              <a:gd name="connsiteX15558" fmla="*/ 1966627 w 3916489"/>
              <a:gd name="connsiteY15558" fmla="*/ 2432690 h 2984464"/>
              <a:gd name="connsiteX15559" fmla="*/ 1968056 w 3916489"/>
              <a:gd name="connsiteY15559" fmla="*/ 2434305 h 2984464"/>
              <a:gd name="connsiteX15560" fmla="*/ 1969484 w 3916489"/>
              <a:gd name="connsiteY15560" fmla="*/ 2435350 h 2984464"/>
              <a:gd name="connsiteX15561" fmla="*/ 1970532 w 3916489"/>
              <a:gd name="connsiteY15561" fmla="*/ 2435255 h 2984464"/>
              <a:gd name="connsiteX15562" fmla="*/ 1969960 w 3916489"/>
              <a:gd name="connsiteY15562" fmla="*/ 2433735 h 2984464"/>
              <a:gd name="connsiteX15563" fmla="*/ 1969484 w 3916489"/>
              <a:gd name="connsiteY15563" fmla="*/ 2432120 h 2984464"/>
              <a:gd name="connsiteX15564" fmla="*/ 1969580 w 3916489"/>
              <a:gd name="connsiteY15564" fmla="*/ 2430791 h 2984464"/>
              <a:gd name="connsiteX15565" fmla="*/ 1970627 w 3916489"/>
              <a:gd name="connsiteY15565" fmla="*/ 2430411 h 2984464"/>
              <a:gd name="connsiteX15566" fmla="*/ 1971485 w 3916489"/>
              <a:gd name="connsiteY15566" fmla="*/ 2431076 h 2984464"/>
              <a:gd name="connsiteX15567" fmla="*/ 1973104 w 3916489"/>
              <a:gd name="connsiteY15567" fmla="*/ 2433830 h 2984464"/>
              <a:gd name="connsiteX15568" fmla="*/ 1973961 w 3916489"/>
              <a:gd name="connsiteY15568" fmla="*/ 2434685 h 2984464"/>
              <a:gd name="connsiteX15569" fmla="*/ 1975390 w 3916489"/>
              <a:gd name="connsiteY15569" fmla="*/ 2434210 h 2984464"/>
              <a:gd name="connsiteX15570" fmla="*/ 1975676 w 3916489"/>
              <a:gd name="connsiteY15570" fmla="*/ 2432120 h 2984464"/>
              <a:gd name="connsiteX15571" fmla="*/ 1974914 w 3916489"/>
              <a:gd name="connsiteY15571" fmla="*/ 2429841 h 2984464"/>
              <a:gd name="connsiteX15572" fmla="*/ 1973009 w 3916489"/>
              <a:gd name="connsiteY15572" fmla="*/ 2428796 h 2984464"/>
              <a:gd name="connsiteX15573" fmla="*/ 1973199 w 3916489"/>
              <a:gd name="connsiteY15573" fmla="*/ 2429366 h 2984464"/>
              <a:gd name="connsiteX15574" fmla="*/ 1973294 w 3916489"/>
              <a:gd name="connsiteY15574" fmla="*/ 2429746 h 2984464"/>
              <a:gd name="connsiteX15575" fmla="*/ 1973485 w 3916489"/>
              <a:gd name="connsiteY15575" fmla="*/ 2430126 h 2984464"/>
              <a:gd name="connsiteX15576" fmla="*/ 1972437 w 3916489"/>
              <a:gd name="connsiteY15576" fmla="*/ 2431170 h 2984464"/>
              <a:gd name="connsiteX15577" fmla="*/ 1971389 w 3916489"/>
              <a:gd name="connsiteY15577" fmla="*/ 2429841 h 2984464"/>
              <a:gd name="connsiteX15578" fmla="*/ 1971199 w 3916489"/>
              <a:gd name="connsiteY15578" fmla="*/ 2427751 h 2984464"/>
              <a:gd name="connsiteX15579" fmla="*/ 1972342 w 3916489"/>
              <a:gd name="connsiteY15579" fmla="*/ 2426231 h 2984464"/>
              <a:gd name="connsiteX15580" fmla="*/ 1970818 w 3916489"/>
              <a:gd name="connsiteY15580" fmla="*/ 2423952 h 2984464"/>
              <a:gd name="connsiteX15581" fmla="*/ 1970056 w 3916489"/>
              <a:gd name="connsiteY15581" fmla="*/ 2422622 h 2984464"/>
              <a:gd name="connsiteX15582" fmla="*/ 1970342 w 3916489"/>
              <a:gd name="connsiteY15582" fmla="*/ 2422052 h 2984464"/>
              <a:gd name="connsiteX15583" fmla="*/ 1973485 w 3916489"/>
              <a:gd name="connsiteY15583" fmla="*/ 2421672 h 2984464"/>
              <a:gd name="connsiteX15584" fmla="*/ 1974342 w 3916489"/>
              <a:gd name="connsiteY15584" fmla="*/ 2422052 h 2984464"/>
              <a:gd name="connsiteX15585" fmla="*/ 1974056 w 3916489"/>
              <a:gd name="connsiteY15585" fmla="*/ 2423477 h 2984464"/>
              <a:gd name="connsiteX15586" fmla="*/ 1974342 w 3916489"/>
              <a:gd name="connsiteY15586" fmla="*/ 2424711 h 2984464"/>
              <a:gd name="connsiteX15587" fmla="*/ 1975294 w 3916489"/>
              <a:gd name="connsiteY15587" fmla="*/ 2427181 h 2984464"/>
              <a:gd name="connsiteX15588" fmla="*/ 1976628 w 3916489"/>
              <a:gd name="connsiteY15588" fmla="*/ 2425566 h 2984464"/>
              <a:gd name="connsiteX15589" fmla="*/ 1976342 w 3916489"/>
              <a:gd name="connsiteY15589" fmla="*/ 2423572 h 2984464"/>
              <a:gd name="connsiteX15590" fmla="*/ 1975294 w 3916489"/>
              <a:gd name="connsiteY15590" fmla="*/ 2421292 h 2984464"/>
              <a:gd name="connsiteX15591" fmla="*/ 1974342 w 3916489"/>
              <a:gd name="connsiteY15591" fmla="*/ 2418822 h 2984464"/>
              <a:gd name="connsiteX15592" fmla="*/ 1974914 w 3916489"/>
              <a:gd name="connsiteY15592" fmla="*/ 2418917 h 2984464"/>
              <a:gd name="connsiteX15593" fmla="*/ 1976152 w 3916489"/>
              <a:gd name="connsiteY15593" fmla="*/ 2418822 h 2984464"/>
              <a:gd name="connsiteX15594" fmla="*/ 1975580 w 3916489"/>
              <a:gd name="connsiteY15594" fmla="*/ 2417113 h 2984464"/>
              <a:gd name="connsiteX15595" fmla="*/ 1975771 w 3916489"/>
              <a:gd name="connsiteY15595" fmla="*/ 2414738 h 2984464"/>
              <a:gd name="connsiteX15596" fmla="*/ 1976533 w 3916489"/>
              <a:gd name="connsiteY15596" fmla="*/ 2412933 h 2984464"/>
              <a:gd name="connsiteX15597" fmla="*/ 1977581 w 3916489"/>
              <a:gd name="connsiteY15597" fmla="*/ 2412838 h 2984464"/>
              <a:gd name="connsiteX15598" fmla="*/ 1977961 w 3916489"/>
              <a:gd name="connsiteY15598" fmla="*/ 2414263 h 2984464"/>
              <a:gd name="connsiteX15599" fmla="*/ 1977961 w 3916489"/>
              <a:gd name="connsiteY15599" fmla="*/ 2416353 h 2984464"/>
              <a:gd name="connsiteX15600" fmla="*/ 1978343 w 3916489"/>
              <a:gd name="connsiteY15600" fmla="*/ 2418348 h 2984464"/>
              <a:gd name="connsiteX15601" fmla="*/ 1979867 w 3916489"/>
              <a:gd name="connsiteY15601" fmla="*/ 2419392 h 2984464"/>
              <a:gd name="connsiteX15602" fmla="*/ 1980343 w 3916489"/>
              <a:gd name="connsiteY15602" fmla="*/ 2416543 h 2984464"/>
              <a:gd name="connsiteX15603" fmla="*/ 1982248 w 3916489"/>
              <a:gd name="connsiteY15603" fmla="*/ 2415498 h 2984464"/>
              <a:gd name="connsiteX15604" fmla="*/ 1984629 w 3916489"/>
              <a:gd name="connsiteY15604" fmla="*/ 2415213 h 2984464"/>
              <a:gd name="connsiteX15605" fmla="*/ 1986439 w 3916489"/>
              <a:gd name="connsiteY15605" fmla="*/ 2414453 h 2984464"/>
              <a:gd name="connsiteX15606" fmla="*/ 1985963 w 3916489"/>
              <a:gd name="connsiteY15606" fmla="*/ 2413598 h 2984464"/>
              <a:gd name="connsiteX15607" fmla="*/ 1986915 w 3916489"/>
              <a:gd name="connsiteY15607" fmla="*/ 2412648 h 2984464"/>
              <a:gd name="connsiteX15608" fmla="*/ 1987677 w 3916489"/>
              <a:gd name="connsiteY15608" fmla="*/ 2412648 h 2984464"/>
              <a:gd name="connsiteX15609" fmla="*/ 1988439 w 3916489"/>
              <a:gd name="connsiteY15609" fmla="*/ 2412838 h 2984464"/>
              <a:gd name="connsiteX15610" fmla="*/ 1989296 w 3916489"/>
              <a:gd name="connsiteY15610" fmla="*/ 2412743 h 2984464"/>
              <a:gd name="connsiteX15611" fmla="*/ 1989773 w 3916489"/>
              <a:gd name="connsiteY15611" fmla="*/ 2412173 h 2984464"/>
              <a:gd name="connsiteX15612" fmla="*/ 1990916 w 3916489"/>
              <a:gd name="connsiteY15612" fmla="*/ 2410559 h 2984464"/>
              <a:gd name="connsiteX15613" fmla="*/ 1992059 w 3916489"/>
              <a:gd name="connsiteY15613" fmla="*/ 2409799 h 2984464"/>
              <a:gd name="connsiteX15614" fmla="*/ 1992535 w 3916489"/>
              <a:gd name="connsiteY15614" fmla="*/ 2408944 h 2984464"/>
              <a:gd name="connsiteX15615" fmla="*/ 1992916 w 3916489"/>
              <a:gd name="connsiteY15615" fmla="*/ 2407994 h 2984464"/>
              <a:gd name="connsiteX15616" fmla="*/ 1993392 w 3916489"/>
              <a:gd name="connsiteY15616" fmla="*/ 2407234 h 2984464"/>
              <a:gd name="connsiteX15617" fmla="*/ 1994059 w 3916489"/>
              <a:gd name="connsiteY15617" fmla="*/ 2406854 h 2984464"/>
              <a:gd name="connsiteX15618" fmla="*/ 1996250 w 3916489"/>
              <a:gd name="connsiteY15618" fmla="*/ 2406094 h 2984464"/>
              <a:gd name="connsiteX15619" fmla="*/ 1994344 w 3916489"/>
              <a:gd name="connsiteY15619" fmla="*/ 2404859 h 2984464"/>
              <a:gd name="connsiteX15620" fmla="*/ 1992344 w 3916489"/>
              <a:gd name="connsiteY15620" fmla="*/ 2406189 h 2984464"/>
              <a:gd name="connsiteX15621" fmla="*/ 1990344 w 3916489"/>
              <a:gd name="connsiteY15621" fmla="*/ 2408279 h 2984464"/>
              <a:gd name="connsiteX15622" fmla="*/ 1986725 w 3916489"/>
              <a:gd name="connsiteY15622" fmla="*/ 2410368 h 2984464"/>
              <a:gd name="connsiteX15623" fmla="*/ 1984724 w 3916489"/>
              <a:gd name="connsiteY15623" fmla="*/ 2412268 h 2984464"/>
              <a:gd name="connsiteX15624" fmla="*/ 1982724 w 3916489"/>
              <a:gd name="connsiteY15624" fmla="*/ 2413503 h 2984464"/>
              <a:gd name="connsiteX15625" fmla="*/ 1980819 w 3916489"/>
              <a:gd name="connsiteY15625" fmla="*/ 2412648 h 2984464"/>
              <a:gd name="connsiteX15626" fmla="*/ 1982343 w 3916489"/>
              <a:gd name="connsiteY15626" fmla="*/ 2411129 h 2984464"/>
              <a:gd name="connsiteX15627" fmla="*/ 1982152 w 3916489"/>
              <a:gd name="connsiteY15627" fmla="*/ 2410274 h 2984464"/>
              <a:gd name="connsiteX15628" fmla="*/ 1979200 w 3916489"/>
              <a:gd name="connsiteY15628" fmla="*/ 2408184 h 2984464"/>
              <a:gd name="connsiteX15629" fmla="*/ 1978152 w 3916489"/>
              <a:gd name="connsiteY15629" fmla="*/ 2408754 h 2984464"/>
              <a:gd name="connsiteX15630" fmla="*/ 1977104 w 3916489"/>
              <a:gd name="connsiteY15630" fmla="*/ 2409609 h 2984464"/>
              <a:gd name="connsiteX15631" fmla="*/ 1976057 w 3916489"/>
              <a:gd name="connsiteY15631" fmla="*/ 2410084 h 2984464"/>
              <a:gd name="connsiteX15632" fmla="*/ 1976628 w 3916489"/>
              <a:gd name="connsiteY15632" fmla="*/ 2408754 h 2984464"/>
              <a:gd name="connsiteX15633" fmla="*/ 1977200 w 3916489"/>
              <a:gd name="connsiteY15633" fmla="*/ 2407804 h 2984464"/>
              <a:gd name="connsiteX15634" fmla="*/ 1977485 w 3916489"/>
              <a:gd name="connsiteY15634" fmla="*/ 2406854 h 2984464"/>
              <a:gd name="connsiteX15635" fmla="*/ 1977104 w 3916489"/>
              <a:gd name="connsiteY15635" fmla="*/ 2405904 h 2984464"/>
              <a:gd name="connsiteX15636" fmla="*/ 1978057 w 3916489"/>
              <a:gd name="connsiteY15636" fmla="*/ 2405904 h 2984464"/>
              <a:gd name="connsiteX15637" fmla="*/ 1979676 w 3916489"/>
              <a:gd name="connsiteY15637" fmla="*/ 2406569 h 2984464"/>
              <a:gd name="connsiteX15638" fmla="*/ 1980628 w 3916489"/>
              <a:gd name="connsiteY15638" fmla="*/ 2406759 h 2984464"/>
              <a:gd name="connsiteX15639" fmla="*/ 1981581 w 3916489"/>
              <a:gd name="connsiteY15639" fmla="*/ 2406474 h 2984464"/>
              <a:gd name="connsiteX15640" fmla="*/ 1983296 w 3916489"/>
              <a:gd name="connsiteY15640" fmla="*/ 2405334 h 2984464"/>
              <a:gd name="connsiteX15641" fmla="*/ 1985867 w 3916489"/>
              <a:gd name="connsiteY15641" fmla="*/ 2404670 h 2984464"/>
              <a:gd name="connsiteX15642" fmla="*/ 1987486 w 3916489"/>
              <a:gd name="connsiteY15642" fmla="*/ 2403529 h 2984464"/>
              <a:gd name="connsiteX15643" fmla="*/ 1989010 w 3916489"/>
              <a:gd name="connsiteY15643" fmla="*/ 2401915 h 2984464"/>
              <a:gd name="connsiteX15644" fmla="*/ 1990249 w 3916489"/>
              <a:gd name="connsiteY15644" fmla="*/ 2400110 h 2984464"/>
              <a:gd name="connsiteX15645" fmla="*/ 1988915 w 3916489"/>
              <a:gd name="connsiteY15645" fmla="*/ 2398590 h 2984464"/>
              <a:gd name="connsiteX15646" fmla="*/ 1986820 w 3916489"/>
              <a:gd name="connsiteY15646" fmla="*/ 2397546 h 2984464"/>
              <a:gd name="connsiteX15647" fmla="*/ 1983010 w 3916489"/>
              <a:gd name="connsiteY15647" fmla="*/ 2396691 h 2984464"/>
              <a:gd name="connsiteX15648" fmla="*/ 1982534 w 3916489"/>
              <a:gd name="connsiteY15648" fmla="*/ 2396405 h 2984464"/>
              <a:gd name="connsiteX15649" fmla="*/ 1981581 w 3916489"/>
              <a:gd name="connsiteY15649" fmla="*/ 2395266 h 2984464"/>
              <a:gd name="connsiteX15650" fmla="*/ 1980914 w 3916489"/>
              <a:gd name="connsiteY15650" fmla="*/ 2394981 h 2984464"/>
              <a:gd name="connsiteX15651" fmla="*/ 1979009 w 3916489"/>
              <a:gd name="connsiteY15651" fmla="*/ 2395836 h 2984464"/>
              <a:gd name="connsiteX15652" fmla="*/ 1976152 w 3916489"/>
              <a:gd name="connsiteY15652" fmla="*/ 2398305 h 2984464"/>
              <a:gd name="connsiteX15653" fmla="*/ 1976438 w 3916489"/>
              <a:gd name="connsiteY15653" fmla="*/ 2396501 h 2984464"/>
              <a:gd name="connsiteX15654" fmla="*/ 1976628 w 3916489"/>
              <a:gd name="connsiteY15654" fmla="*/ 2395741 h 2984464"/>
              <a:gd name="connsiteX15655" fmla="*/ 1976057 w 3916489"/>
              <a:gd name="connsiteY15655" fmla="*/ 2395456 h 2984464"/>
              <a:gd name="connsiteX15656" fmla="*/ 1975485 w 3916489"/>
              <a:gd name="connsiteY15656" fmla="*/ 2395551 h 2984464"/>
              <a:gd name="connsiteX15657" fmla="*/ 1974914 w 3916489"/>
              <a:gd name="connsiteY15657" fmla="*/ 2395931 h 2984464"/>
              <a:gd name="connsiteX15658" fmla="*/ 1974342 w 3916489"/>
              <a:gd name="connsiteY15658" fmla="*/ 2396596 h 2984464"/>
              <a:gd name="connsiteX15659" fmla="*/ 1973866 w 3916489"/>
              <a:gd name="connsiteY15659" fmla="*/ 2393081 h 2984464"/>
              <a:gd name="connsiteX15660" fmla="*/ 1972151 w 3916489"/>
              <a:gd name="connsiteY15660" fmla="*/ 2392796 h 2984464"/>
              <a:gd name="connsiteX15661" fmla="*/ 1966817 w 3916489"/>
              <a:gd name="connsiteY15661" fmla="*/ 2397070 h 2984464"/>
              <a:gd name="connsiteX15662" fmla="*/ 1966151 w 3916489"/>
              <a:gd name="connsiteY15662" fmla="*/ 2398115 h 2984464"/>
              <a:gd name="connsiteX15663" fmla="*/ 1965865 w 3916489"/>
              <a:gd name="connsiteY15663" fmla="*/ 2399635 h 2984464"/>
              <a:gd name="connsiteX15664" fmla="*/ 1966151 w 3916489"/>
              <a:gd name="connsiteY15664" fmla="*/ 2401060 h 2984464"/>
              <a:gd name="connsiteX15665" fmla="*/ 1966722 w 3916489"/>
              <a:gd name="connsiteY15665" fmla="*/ 2402105 h 2984464"/>
              <a:gd name="connsiteX15666" fmla="*/ 1967389 w 3916489"/>
              <a:gd name="connsiteY15666" fmla="*/ 2403055 h 2984464"/>
              <a:gd name="connsiteX15667" fmla="*/ 1967865 w 3916489"/>
              <a:gd name="connsiteY15667" fmla="*/ 2404289 h 2984464"/>
              <a:gd name="connsiteX15668" fmla="*/ 1962150 w 3916489"/>
              <a:gd name="connsiteY15668" fmla="*/ 2403529 h 2984464"/>
              <a:gd name="connsiteX15669" fmla="*/ 1960340 w 3916489"/>
              <a:gd name="connsiteY15669" fmla="*/ 2401820 h 2984464"/>
              <a:gd name="connsiteX15670" fmla="*/ 1961293 w 3916489"/>
              <a:gd name="connsiteY15670" fmla="*/ 2398400 h 2984464"/>
              <a:gd name="connsiteX15671" fmla="*/ 1962912 w 3916489"/>
              <a:gd name="connsiteY15671" fmla="*/ 2396501 h 2984464"/>
              <a:gd name="connsiteX15672" fmla="*/ 1965198 w 3916489"/>
              <a:gd name="connsiteY15672" fmla="*/ 2394506 h 2984464"/>
              <a:gd name="connsiteX15673" fmla="*/ 1967675 w 3916489"/>
              <a:gd name="connsiteY15673" fmla="*/ 2392986 h 2984464"/>
              <a:gd name="connsiteX15674" fmla="*/ 1969770 w 3916489"/>
              <a:gd name="connsiteY15674" fmla="*/ 2392606 h 2984464"/>
              <a:gd name="connsiteX15675" fmla="*/ 1969199 w 3916489"/>
              <a:gd name="connsiteY15675" fmla="*/ 2390707 h 2984464"/>
              <a:gd name="connsiteX15676" fmla="*/ 1968818 w 3916489"/>
              <a:gd name="connsiteY15676" fmla="*/ 2390042 h 2984464"/>
              <a:gd name="connsiteX15677" fmla="*/ 1969865 w 3916489"/>
              <a:gd name="connsiteY15677" fmla="*/ 2388522 h 2984464"/>
              <a:gd name="connsiteX15678" fmla="*/ 1972437 w 3916489"/>
              <a:gd name="connsiteY15678" fmla="*/ 2385862 h 2984464"/>
              <a:gd name="connsiteX15679" fmla="*/ 1973580 w 3916489"/>
              <a:gd name="connsiteY15679" fmla="*/ 2384152 h 2984464"/>
              <a:gd name="connsiteX15680" fmla="*/ 1974437 w 3916489"/>
              <a:gd name="connsiteY15680" fmla="*/ 2382443 h 2984464"/>
              <a:gd name="connsiteX15681" fmla="*/ 1975294 w 3916489"/>
              <a:gd name="connsiteY15681" fmla="*/ 2381208 h 2984464"/>
              <a:gd name="connsiteX15682" fmla="*/ 1976342 w 3916489"/>
              <a:gd name="connsiteY15682" fmla="*/ 2380163 h 2984464"/>
              <a:gd name="connsiteX15683" fmla="*/ 1980438 w 3916489"/>
              <a:gd name="connsiteY15683" fmla="*/ 2377123 h 2984464"/>
              <a:gd name="connsiteX15684" fmla="*/ 1981581 w 3916489"/>
              <a:gd name="connsiteY15684" fmla="*/ 2376553 h 2984464"/>
              <a:gd name="connsiteX15685" fmla="*/ 1983010 w 3916489"/>
              <a:gd name="connsiteY15685" fmla="*/ 2376553 h 2984464"/>
              <a:gd name="connsiteX15686" fmla="*/ 1985486 w 3916489"/>
              <a:gd name="connsiteY15686" fmla="*/ 2377313 h 2984464"/>
              <a:gd name="connsiteX15687" fmla="*/ 1986058 w 3916489"/>
              <a:gd name="connsiteY15687" fmla="*/ 2377788 h 2984464"/>
              <a:gd name="connsiteX15688" fmla="*/ 1986915 w 3916489"/>
              <a:gd name="connsiteY15688" fmla="*/ 2378738 h 2984464"/>
              <a:gd name="connsiteX15689" fmla="*/ 1987772 w 3916489"/>
              <a:gd name="connsiteY15689" fmla="*/ 2378833 h 2984464"/>
              <a:gd name="connsiteX15690" fmla="*/ 1989677 w 3916489"/>
              <a:gd name="connsiteY15690" fmla="*/ 2378263 h 2984464"/>
              <a:gd name="connsiteX15691" fmla="*/ 1993487 w 3916489"/>
              <a:gd name="connsiteY15691" fmla="*/ 2378643 h 2984464"/>
              <a:gd name="connsiteX15692" fmla="*/ 1995392 w 3916489"/>
              <a:gd name="connsiteY15692" fmla="*/ 2377883 h 2984464"/>
              <a:gd name="connsiteX15693" fmla="*/ 1996250 w 3916489"/>
              <a:gd name="connsiteY15693" fmla="*/ 2375319 h 2984464"/>
              <a:gd name="connsiteX15694" fmla="*/ 1995868 w 3916489"/>
              <a:gd name="connsiteY15694" fmla="*/ 2374179 h 2984464"/>
              <a:gd name="connsiteX15695" fmla="*/ 1994059 w 3916489"/>
              <a:gd name="connsiteY15695" fmla="*/ 2375034 h 2984464"/>
              <a:gd name="connsiteX15696" fmla="*/ 1993392 w 3916489"/>
              <a:gd name="connsiteY15696" fmla="*/ 2374084 h 2984464"/>
              <a:gd name="connsiteX15697" fmla="*/ 1993583 w 3916489"/>
              <a:gd name="connsiteY15697" fmla="*/ 2372849 h 2984464"/>
              <a:gd name="connsiteX15698" fmla="*/ 1994440 w 3916489"/>
              <a:gd name="connsiteY15698" fmla="*/ 2372089 h 2984464"/>
              <a:gd name="connsiteX15699" fmla="*/ 1996250 w 3916489"/>
              <a:gd name="connsiteY15699" fmla="*/ 2371614 h 2984464"/>
              <a:gd name="connsiteX15700" fmla="*/ 2000250 w 3916489"/>
              <a:gd name="connsiteY15700" fmla="*/ 2372184 h 2984464"/>
              <a:gd name="connsiteX15701" fmla="*/ 2007870 w 3916489"/>
              <a:gd name="connsiteY15701" fmla="*/ 2375794 h 2984464"/>
              <a:gd name="connsiteX15702" fmla="*/ 2011775 w 3916489"/>
              <a:gd name="connsiteY15702" fmla="*/ 2376648 h 2984464"/>
              <a:gd name="connsiteX15703" fmla="*/ 2012823 w 3916489"/>
              <a:gd name="connsiteY15703" fmla="*/ 2376553 h 2984464"/>
              <a:gd name="connsiteX15704" fmla="*/ 2013299 w 3916489"/>
              <a:gd name="connsiteY15704" fmla="*/ 2376268 h 2984464"/>
              <a:gd name="connsiteX15705" fmla="*/ 2014347 w 3916489"/>
              <a:gd name="connsiteY15705" fmla="*/ 2374369 h 2984464"/>
              <a:gd name="connsiteX15706" fmla="*/ 2015681 w 3916489"/>
              <a:gd name="connsiteY15706" fmla="*/ 2372659 h 2984464"/>
              <a:gd name="connsiteX15707" fmla="*/ 2016061 w 3916489"/>
              <a:gd name="connsiteY15707" fmla="*/ 2371519 h 2984464"/>
              <a:gd name="connsiteX15708" fmla="*/ 2015776 w 3916489"/>
              <a:gd name="connsiteY15708" fmla="*/ 2370190 h 2984464"/>
              <a:gd name="connsiteX15709" fmla="*/ 2015395 w 3916489"/>
              <a:gd name="connsiteY15709" fmla="*/ 2368955 h 2984464"/>
              <a:gd name="connsiteX15710" fmla="*/ 2015300 w 3916489"/>
              <a:gd name="connsiteY15710" fmla="*/ 2367815 h 2984464"/>
              <a:gd name="connsiteX15711" fmla="*/ 2015204 w 3916489"/>
              <a:gd name="connsiteY15711" fmla="*/ 2366675 h 2984464"/>
              <a:gd name="connsiteX15712" fmla="*/ 2014633 w 3916489"/>
              <a:gd name="connsiteY15712" fmla="*/ 2365535 h 2984464"/>
              <a:gd name="connsiteX15713" fmla="*/ 2013966 w 3916489"/>
              <a:gd name="connsiteY15713" fmla="*/ 2365060 h 2984464"/>
              <a:gd name="connsiteX15714" fmla="*/ 2013109 w 3916489"/>
              <a:gd name="connsiteY15714" fmla="*/ 2364870 h 2984464"/>
              <a:gd name="connsiteX15715" fmla="*/ 2007489 w 3916489"/>
              <a:gd name="connsiteY15715" fmla="*/ 2364965 h 2984464"/>
              <a:gd name="connsiteX15716" fmla="*/ 1999869 w 3916489"/>
              <a:gd name="connsiteY15716" fmla="*/ 2368860 h 2984464"/>
              <a:gd name="connsiteX15717" fmla="*/ 1995868 w 3916489"/>
              <a:gd name="connsiteY15717" fmla="*/ 2369809 h 2984464"/>
              <a:gd name="connsiteX15718" fmla="*/ 1996250 w 3916489"/>
              <a:gd name="connsiteY15718" fmla="*/ 2367435 h 2984464"/>
              <a:gd name="connsiteX15719" fmla="*/ 1996821 w 3916489"/>
              <a:gd name="connsiteY15719" fmla="*/ 2365820 h 2984464"/>
              <a:gd name="connsiteX15720" fmla="*/ 1997774 w 3916489"/>
              <a:gd name="connsiteY15720" fmla="*/ 2364680 h 2984464"/>
              <a:gd name="connsiteX15721" fmla="*/ 1999107 w 3916489"/>
              <a:gd name="connsiteY15721" fmla="*/ 2363825 h 2984464"/>
              <a:gd name="connsiteX15722" fmla="*/ 2001202 w 3916489"/>
              <a:gd name="connsiteY15722" fmla="*/ 2363825 h 2984464"/>
              <a:gd name="connsiteX15723" fmla="*/ 2001488 w 3916489"/>
              <a:gd name="connsiteY15723" fmla="*/ 2363350 h 2984464"/>
              <a:gd name="connsiteX15724" fmla="*/ 2001584 w 3916489"/>
              <a:gd name="connsiteY15724" fmla="*/ 2362686 h 2984464"/>
              <a:gd name="connsiteX15725" fmla="*/ 2001869 w 3916489"/>
              <a:gd name="connsiteY15725" fmla="*/ 2362021 h 2984464"/>
              <a:gd name="connsiteX15726" fmla="*/ 2002250 w 3916489"/>
              <a:gd name="connsiteY15726" fmla="*/ 2361546 h 2984464"/>
              <a:gd name="connsiteX15727" fmla="*/ 2002631 w 3916489"/>
              <a:gd name="connsiteY15727" fmla="*/ 2361356 h 2984464"/>
              <a:gd name="connsiteX15728" fmla="*/ 2006156 w 3916489"/>
              <a:gd name="connsiteY15728" fmla="*/ 2360406 h 2984464"/>
              <a:gd name="connsiteX15729" fmla="*/ 2007299 w 3916489"/>
              <a:gd name="connsiteY15729" fmla="*/ 2359646 h 2984464"/>
              <a:gd name="connsiteX15730" fmla="*/ 2009489 w 3916489"/>
              <a:gd name="connsiteY15730" fmla="*/ 2355847 h 2984464"/>
              <a:gd name="connsiteX15731" fmla="*/ 2010823 w 3916489"/>
              <a:gd name="connsiteY15731" fmla="*/ 2354517 h 2984464"/>
              <a:gd name="connsiteX15732" fmla="*/ 2011871 w 3916489"/>
              <a:gd name="connsiteY15732" fmla="*/ 2354327 h 2984464"/>
              <a:gd name="connsiteX15733" fmla="*/ 2014347 w 3916489"/>
              <a:gd name="connsiteY15733" fmla="*/ 2354707 h 2984464"/>
              <a:gd name="connsiteX15734" fmla="*/ 2015204 w 3916489"/>
              <a:gd name="connsiteY15734" fmla="*/ 2354042 h 2984464"/>
              <a:gd name="connsiteX15735" fmla="*/ 2015966 w 3916489"/>
              <a:gd name="connsiteY15735" fmla="*/ 2352997 h 2984464"/>
              <a:gd name="connsiteX15736" fmla="*/ 2018252 w 3916489"/>
              <a:gd name="connsiteY15736" fmla="*/ 2351477 h 2984464"/>
              <a:gd name="connsiteX15737" fmla="*/ 2020348 w 3916489"/>
              <a:gd name="connsiteY15737" fmla="*/ 2350717 h 2984464"/>
              <a:gd name="connsiteX15738" fmla="*/ 2021872 w 3916489"/>
              <a:gd name="connsiteY15738" fmla="*/ 2351952 h 2984464"/>
              <a:gd name="connsiteX15739" fmla="*/ 2024253 w 3916489"/>
              <a:gd name="connsiteY15739" fmla="*/ 2356986 h 2984464"/>
              <a:gd name="connsiteX15740" fmla="*/ 2025682 w 3916489"/>
              <a:gd name="connsiteY15740" fmla="*/ 2358696 h 2984464"/>
              <a:gd name="connsiteX15741" fmla="*/ 2027682 w 3916489"/>
              <a:gd name="connsiteY15741" fmla="*/ 2359741 h 2984464"/>
              <a:gd name="connsiteX15742" fmla="*/ 2029777 w 3916489"/>
              <a:gd name="connsiteY15742" fmla="*/ 2359741 h 2984464"/>
              <a:gd name="connsiteX15743" fmla="*/ 2031492 w 3916489"/>
              <a:gd name="connsiteY15743" fmla="*/ 2358221 h 2984464"/>
              <a:gd name="connsiteX15744" fmla="*/ 2033207 w 3916489"/>
              <a:gd name="connsiteY15744" fmla="*/ 2357271 h 2984464"/>
              <a:gd name="connsiteX15745" fmla="*/ 2038064 w 3916489"/>
              <a:gd name="connsiteY15745" fmla="*/ 2358696 h 2984464"/>
              <a:gd name="connsiteX15746" fmla="*/ 2040065 w 3916489"/>
              <a:gd name="connsiteY15746" fmla="*/ 2358696 h 2984464"/>
              <a:gd name="connsiteX15747" fmla="*/ 2040636 w 3916489"/>
              <a:gd name="connsiteY15747" fmla="*/ 2358126 h 2984464"/>
              <a:gd name="connsiteX15748" fmla="*/ 2041398 w 3916489"/>
              <a:gd name="connsiteY15748" fmla="*/ 2356986 h 2984464"/>
              <a:gd name="connsiteX15749" fmla="*/ 2041874 w 3916489"/>
              <a:gd name="connsiteY15749" fmla="*/ 2355847 h 2984464"/>
              <a:gd name="connsiteX15750" fmla="*/ 2041684 w 3916489"/>
              <a:gd name="connsiteY15750" fmla="*/ 2355372 h 2984464"/>
              <a:gd name="connsiteX15751" fmla="*/ 2041303 w 3916489"/>
              <a:gd name="connsiteY15751" fmla="*/ 2354802 h 2984464"/>
              <a:gd name="connsiteX15752" fmla="*/ 2040160 w 3916489"/>
              <a:gd name="connsiteY15752" fmla="*/ 2352427 h 2984464"/>
              <a:gd name="connsiteX15753" fmla="*/ 2039779 w 3916489"/>
              <a:gd name="connsiteY15753" fmla="*/ 2351857 h 2984464"/>
              <a:gd name="connsiteX15754" fmla="*/ 2036350 w 3916489"/>
              <a:gd name="connsiteY15754" fmla="*/ 2351572 h 2984464"/>
              <a:gd name="connsiteX15755" fmla="*/ 2034826 w 3916489"/>
              <a:gd name="connsiteY15755" fmla="*/ 2350527 h 2984464"/>
              <a:gd name="connsiteX15756" fmla="*/ 2033968 w 3916489"/>
              <a:gd name="connsiteY15756" fmla="*/ 2348533 h 2984464"/>
              <a:gd name="connsiteX15757" fmla="*/ 2033492 w 3916489"/>
              <a:gd name="connsiteY15757" fmla="*/ 2349388 h 2984464"/>
              <a:gd name="connsiteX15758" fmla="*/ 2033302 w 3916489"/>
              <a:gd name="connsiteY15758" fmla="*/ 2348153 h 2984464"/>
              <a:gd name="connsiteX15759" fmla="*/ 2032921 w 3916489"/>
              <a:gd name="connsiteY15759" fmla="*/ 2347298 h 2984464"/>
              <a:gd name="connsiteX15760" fmla="*/ 2032349 w 3916489"/>
              <a:gd name="connsiteY15760" fmla="*/ 2346633 h 2984464"/>
              <a:gd name="connsiteX15761" fmla="*/ 2031587 w 3916489"/>
              <a:gd name="connsiteY15761" fmla="*/ 2346063 h 2984464"/>
              <a:gd name="connsiteX15762" fmla="*/ 2032064 w 3916489"/>
              <a:gd name="connsiteY15762" fmla="*/ 2345113 h 2984464"/>
              <a:gd name="connsiteX15763" fmla="*/ 2033778 w 3916489"/>
              <a:gd name="connsiteY15763" fmla="*/ 2346728 h 2984464"/>
              <a:gd name="connsiteX15764" fmla="*/ 2035207 w 3916489"/>
              <a:gd name="connsiteY15764" fmla="*/ 2345018 h 2984464"/>
              <a:gd name="connsiteX15765" fmla="*/ 2036635 w 3916489"/>
              <a:gd name="connsiteY15765" fmla="*/ 2342264 h 2984464"/>
              <a:gd name="connsiteX15766" fmla="*/ 2038160 w 3916489"/>
              <a:gd name="connsiteY15766" fmla="*/ 2340839 h 2984464"/>
              <a:gd name="connsiteX15767" fmla="*/ 2041398 w 3916489"/>
              <a:gd name="connsiteY15767" fmla="*/ 2341694 h 2984464"/>
              <a:gd name="connsiteX15768" fmla="*/ 2042446 w 3916489"/>
              <a:gd name="connsiteY15768" fmla="*/ 2341599 h 2984464"/>
              <a:gd name="connsiteX15769" fmla="*/ 2042351 w 3916489"/>
              <a:gd name="connsiteY15769" fmla="*/ 2341314 h 2984464"/>
              <a:gd name="connsiteX15770" fmla="*/ 2042636 w 3916489"/>
              <a:gd name="connsiteY15770" fmla="*/ 2340649 h 2984464"/>
              <a:gd name="connsiteX15771" fmla="*/ 2043017 w 3916489"/>
              <a:gd name="connsiteY15771" fmla="*/ 2339889 h 2984464"/>
              <a:gd name="connsiteX15772" fmla="*/ 2043303 w 3916489"/>
              <a:gd name="connsiteY15772" fmla="*/ 2339509 h 2984464"/>
              <a:gd name="connsiteX15773" fmla="*/ 2043779 w 3916489"/>
              <a:gd name="connsiteY15773" fmla="*/ 2339319 h 2984464"/>
              <a:gd name="connsiteX15774" fmla="*/ 2044256 w 3916489"/>
              <a:gd name="connsiteY15774" fmla="*/ 2339604 h 2984464"/>
              <a:gd name="connsiteX15775" fmla="*/ 2044732 w 3916489"/>
              <a:gd name="connsiteY15775" fmla="*/ 2340079 h 2984464"/>
              <a:gd name="connsiteX15776" fmla="*/ 2045113 w 3916489"/>
              <a:gd name="connsiteY15776" fmla="*/ 2340744 h 2984464"/>
              <a:gd name="connsiteX15777" fmla="*/ 2045208 w 3916489"/>
              <a:gd name="connsiteY15777" fmla="*/ 2339509 h 2984464"/>
              <a:gd name="connsiteX15778" fmla="*/ 2044922 w 3916489"/>
              <a:gd name="connsiteY15778" fmla="*/ 2338084 h 2984464"/>
              <a:gd name="connsiteX15779" fmla="*/ 2044351 w 3916489"/>
              <a:gd name="connsiteY15779" fmla="*/ 2336659 h 2984464"/>
              <a:gd name="connsiteX15780" fmla="*/ 2043684 w 3916489"/>
              <a:gd name="connsiteY15780" fmla="*/ 2335614 h 2984464"/>
              <a:gd name="connsiteX15781" fmla="*/ 2042922 w 3916489"/>
              <a:gd name="connsiteY15781" fmla="*/ 2335140 h 2984464"/>
              <a:gd name="connsiteX15782" fmla="*/ 2041969 w 3916489"/>
              <a:gd name="connsiteY15782" fmla="*/ 2334950 h 2984464"/>
              <a:gd name="connsiteX15783" fmla="*/ 2041208 w 3916489"/>
              <a:gd name="connsiteY15783" fmla="*/ 2334380 h 2984464"/>
              <a:gd name="connsiteX15784" fmla="*/ 2040922 w 3916489"/>
              <a:gd name="connsiteY15784" fmla="*/ 2332765 h 2984464"/>
              <a:gd name="connsiteX15785" fmla="*/ 2041112 w 3916489"/>
              <a:gd name="connsiteY15785" fmla="*/ 2331340 h 2984464"/>
              <a:gd name="connsiteX15786" fmla="*/ 2041589 w 3916489"/>
              <a:gd name="connsiteY15786" fmla="*/ 2330580 h 2984464"/>
              <a:gd name="connsiteX15787" fmla="*/ 2042636 w 3916489"/>
              <a:gd name="connsiteY15787" fmla="*/ 2329345 h 2984464"/>
              <a:gd name="connsiteX15788" fmla="*/ 2044256 w 3916489"/>
              <a:gd name="connsiteY15788" fmla="*/ 2328016 h 2984464"/>
              <a:gd name="connsiteX15789" fmla="*/ 2046160 w 3916489"/>
              <a:gd name="connsiteY15789" fmla="*/ 2328586 h 2984464"/>
              <a:gd name="connsiteX15790" fmla="*/ 2047970 w 3916489"/>
              <a:gd name="connsiteY15790" fmla="*/ 2330010 h 2984464"/>
              <a:gd name="connsiteX15791" fmla="*/ 2052066 w 3916489"/>
              <a:gd name="connsiteY15791" fmla="*/ 2334950 h 2984464"/>
              <a:gd name="connsiteX15792" fmla="*/ 2053400 w 3916489"/>
              <a:gd name="connsiteY15792" fmla="*/ 2336184 h 2984464"/>
              <a:gd name="connsiteX15793" fmla="*/ 2056638 w 3916489"/>
              <a:gd name="connsiteY15793" fmla="*/ 2337419 h 2984464"/>
              <a:gd name="connsiteX15794" fmla="*/ 2058257 w 3916489"/>
              <a:gd name="connsiteY15794" fmla="*/ 2338844 h 2984464"/>
              <a:gd name="connsiteX15795" fmla="*/ 2060067 w 3916489"/>
              <a:gd name="connsiteY15795" fmla="*/ 2339319 h 2984464"/>
              <a:gd name="connsiteX15796" fmla="*/ 2062067 w 3916489"/>
              <a:gd name="connsiteY15796" fmla="*/ 2337514 h 2984464"/>
              <a:gd name="connsiteX15797" fmla="*/ 2062925 w 3916489"/>
              <a:gd name="connsiteY15797" fmla="*/ 2334475 h 2984464"/>
              <a:gd name="connsiteX15798" fmla="*/ 2061972 w 3916489"/>
              <a:gd name="connsiteY15798" fmla="*/ 2332480 h 2984464"/>
              <a:gd name="connsiteX15799" fmla="*/ 2060543 w 3916489"/>
              <a:gd name="connsiteY15799" fmla="*/ 2331150 h 2984464"/>
              <a:gd name="connsiteX15800" fmla="*/ 2060067 w 3916489"/>
              <a:gd name="connsiteY15800" fmla="*/ 2330200 h 2984464"/>
              <a:gd name="connsiteX15801" fmla="*/ 2061496 w 3916489"/>
              <a:gd name="connsiteY15801" fmla="*/ 2329630 h 2984464"/>
              <a:gd name="connsiteX15802" fmla="*/ 2065401 w 3916489"/>
              <a:gd name="connsiteY15802" fmla="*/ 2332575 h 2984464"/>
              <a:gd name="connsiteX15803" fmla="*/ 2066830 w 3916489"/>
              <a:gd name="connsiteY15803" fmla="*/ 2333145 h 2984464"/>
              <a:gd name="connsiteX15804" fmla="*/ 2067782 w 3916489"/>
              <a:gd name="connsiteY15804" fmla="*/ 2331815 h 2984464"/>
              <a:gd name="connsiteX15805" fmla="*/ 2069687 w 3916489"/>
              <a:gd name="connsiteY15805" fmla="*/ 2326686 h 2984464"/>
              <a:gd name="connsiteX15806" fmla="*/ 2070354 w 3916489"/>
              <a:gd name="connsiteY15806" fmla="*/ 2325546 h 2984464"/>
              <a:gd name="connsiteX15807" fmla="*/ 2071021 w 3916489"/>
              <a:gd name="connsiteY15807" fmla="*/ 2325166 h 2984464"/>
              <a:gd name="connsiteX15808" fmla="*/ 2073402 w 3916489"/>
              <a:gd name="connsiteY15808" fmla="*/ 2322981 h 2984464"/>
              <a:gd name="connsiteX15809" fmla="*/ 2076355 w 3916489"/>
              <a:gd name="connsiteY15809" fmla="*/ 2322601 h 2984464"/>
              <a:gd name="connsiteX15810" fmla="*/ 2077212 w 3916489"/>
              <a:gd name="connsiteY15810" fmla="*/ 2322221 h 2984464"/>
              <a:gd name="connsiteX15811" fmla="*/ 2076926 w 3916489"/>
              <a:gd name="connsiteY15811" fmla="*/ 2321557 h 2984464"/>
              <a:gd name="connsiteX15812" fmla="*/ 2076545 w 3916489"/>
              <a:gd name="connsiteY15812" fmla="*/ 2320322 h 2984464"/>
              <a:gd name="connsiteX15813" fmla="*/ 2076260 w 3916489"/>
              <a:gd name="connsiteY15813" fmla="*/ 2319752 h 2984464"/>
              <a:gd name="connsiteX15814" fmla="*/ 2076736 w 3916489"/>
              <a:gd name="connsiteY15814" fmla="*/ 2318707 h 2984464"/>
              <a:gd name="connsiteX15815" fmla="*/ 2076831 w 3916489"/>
              <a:gd name="connsiteY15815" fmla="*/ 2317282 h 2984464"/>
              <a:gd name="connsiteX15816" fmla="*/ 2076545 w 3916489"/>
              <a:gd name="connsiteY15816" fmla="*/ 2315762 h 2984464"/>
              <a:gd name="connsiteX15817" fmla="*/ 2075878 w 3916489"/>
              <a:gd name="connsiteY15817" fmla="*/ 2314527 h 2984464"/>
              <a:gd name="connsiteX15818" fmla="*/ 2076736 w 3916489"/>
              <a:gd name="connsiteY15818" fmla="*/ 2314623 h 2984464"/>
              <a:gd name="connsiteX15819" fmla="*/ 2078260 w 3916489"/>
              <a:gd name="connsiteY15819" fmla="*/ 2315288 h 2984464"/>
              <a:gd name="connsiteX15820" fmla="*/ 2079784 w 3916489"/>
              <a:gd name="connsiteY15820" fmla="*/ 2316427 h 2984464"/>
              <a:gd name="connsiteX15821" fmla="*/ 2080832 w 3916489"/>
              <a:gd name="connsiteY15821" fmla="*/ 2317567 h 2984464"/>
              <a:gd name="connsiteX15822" fmla="*/ 2084070 w 3916489"/>
              <a:gd name="connsiteY15822" fmla="*/ 2323551 h 2984464"/>
              <a:gd name="connsiteX15823" fmla="*/ 2085213 w 3916489"/>
              <a:gd name="connsiteY15823" fmla="*/ 2324406 h 2984464"/>
              <a:gd name="connsiteX15824" fmla="*/ 2086261 w 3916489"/>
              <a:gd name="connsiteY15824" fmla="*/ 2323266 h 2984464"/>
              <a:gd name="connsiteX15825" fmla="*/ 2087118 w 3916489"/>
              <a:gd name="connsiteY15825" fmla="*/ 2321082 h 2984464"/>
              <a:gd name="connsiteX15826" fmla="*/ 2087594 w 3916489"/>
              <a:gd name="connsiteY15826" fmla="*/ 2318897 h 2984464"/>
              <a:gd name="connsiteX15827" fmla="*/ 2087785 w 3916489"/>
              <a:gd name="connsiteY15827" fmla="*/ 2317757 h 2984464"/>
              <a:gd name="connsiteX15828" fmla="*/ 2087880 w 3916489"/>
              <a:gd name="connsiteY15828" fmla="*/ 2315667 h 2984464"/>
              <a:gd name="connsiteX15829" fmla="*/ 2088071 w 3916489"/>
              <a:gd name="connsiteY15829" fmla="*/ 2314527 h 2984464"/>
              <a:gd name="connsiteX15830" fmla="*/ 2088452 w 3916489"/>
              <a:gd name="connsiteY15830" fmla="*/ 2313673 h 2984464"/>
              <a:gd name="connsiteX15831" fmla="*/ 2088928 w 3916489"/>
              <a:gd name="connsiteY15831" fmla="*/ 2313293 h 2984464"/>
              <a:gd name="connsiteX15832" fmla="*/ 2089309 w 3916489"/>
              <a:gd name="connsiteY15832" fmla="*/ 2312628 h 2984464"/>
              <a:gd name="connsiteX15833" fmla="*/ 2089404 w 3916489"/>
              <a:gd name="connsiteY15833" fmla="*/ 2311108 h 2984464"/>
              <a:gd name="connsiteX15834" fmla="*/ 2089023 w 3916489"/>
              <a:gd name="connsiteY15834" fmla="*/ 2310063 h 2984464"/>
              <a:gd name="connsiteX15835" fmla="*/ 2088356 w 3916489"/>
              <a:gd name="connsiteY15835" fmla="*/ 2309303 h 2984464"/>
              <a:gd name="connsiteX15836" fmla="*/ 2087690 w 3916489"/>
              <a:gd name="connsiteY15836" fmla="*/ 2308638 h 2984464"/>
              <a:gd name="connsiteX15837" fmla="*/ 2087309 w 3916489"/>
              <a:gd name="connsiteY15837" fmla="*/ 2308068 h 2984464"/>
              <a:gd name="connsiteX15838" fmla="*/ 2087118 w 3916489"/>
              <a:gd name="connsiteY15838" fmla="*/ 2307214 h 2984464"/>
              <a:gd name="connsiteX15839" fmla="*/ 2087309 w 3916489"/>
              <a:gd name="connsiteY15839" fmla="*/ 2306264 h 2984464"/>
              <a:gd name="connsiteX15840" fmla="*/ 2087785 w 3916489"/>
              <a:gd name="connsiteY15840" fmla="*/ 2305504 h 2984464"/>
              <a:gd name="connsiteX15841" fmla="*/ 2088356 w 3916489"/>
              <a:gd name="connsiteY15841" fmla="*/ 2305124 h 2984464"/>
              <a:gd name="connsiteX15842" fmla="*/ 2091881 w 3916489"/>
              <a:gd name="connsiteY15842" fmla="*/ 2306264 h 2984464"/>
              <a:gd name="connsiteX15843" fmla="*/ 2092547 w 3916489"/>
              <a:gd name="connsiteY15843" fmla="*/ 2306834 h 2984464"/>
              <a:gd name="connsiteX15844" fmla="*/ 2093024 w 3916489"/>
              <a:gd name="connsiteY15844" fmla="*/ 2307404 h 2984464"/>
              <a:gd name="connsiteX15845" fmla="*/ 2093309 w 3916489"/>
              <a:gd name="connsiteY15845" fmla="*/ 2307688 h 2984464"/>
              <a:gd name="connsiteX15846" fmla="*/ 2094262 w 3916489"/>
              <a:gd name="connsiteY15846" fmla="*/ 2310443 h 2984464"/>
              <a:gd name="connsiteX15847" fmla="*/ 2094548 w 3916489"/>
              <a:gd name="connsiteY15847" fmla="*/ 2311108 h 2984464"/>
              <a:gd name="connsiteX15848" fmla="*/ 2095119 w 3916489"/>
              <a:gd name="connsiteY15848" fmla="*/ 2311583 h 2984464"/>
              <a:gd name="connsiteX15849" fmla="*/ 2095881 w 3916489"/>
              <a:gd name="connsiteY15849" fmla="*/ 2311773 h 2984464"/>
              <a:gd name="connsiteX15850" fmla="*/ 2096643 w 3916489"/>
              <a:gd name="connsiteY15850" fmla="*/ 2311868 h 2984464"/>
              <a:gd name="connsiteX15851" fmla="*/ 2102263 w 3916489"/>
              <a:gd name="connsiteY15851" fmla="*/ 2313673 h 2984464"/>
              <a:gd name="connsiteX15852" fmla="*/ 2103977 w 3916489"/>
              <a:gd name="connsiteY15852" fmla="*/ 2313768 h 2984464"/>
              <a:gd name="connsiteX15853" fmla="*/ 2102930 w 3916489"/>
              <a:gd name="connsiteY15853" fmla="*/ 2311013 h 2984464"/>
              <a:gd name="connsiteX15854" fmla="*/ 2097500 w 3916489"/>
              <a:gd name="connsiteY15854" fmla="*/ 2304269 h 2984464"/>
              <a:gd name="connsiteX15855" fmla="*/ 2098834 w 3916489"/>
              <a:gd name="connsiteY15855" fmla="*/ 2304269 h 2984464"/>
              <a:gd name="connsiteX15856" fmla="*/ 2098453 w 3916489"/>
              <a:gd name="connsiteY15856" fmla="*/ 2302464 h 2984464"/>
              <a:gd name="connsiteX15857" fmla="*/ 2098834 w 3916489"/>
              <a:gd name="connsiteY15857" fmla="*/ 2301705 h 2984464"/>
              <a:gd name="connsiteX15858" fmla="*/ 2101310 w 3916489"/>
              <a:gd name="connsiteY15858" fmla="*/ 2304459 h 2984464"/>
              <a:gd name="connsiteX15859" fmla="*/ 2102168 w 3916489"/>
              <a:gd name="connsiteY15859" fmla="*/ 2305124 h 2984464"/>
              <a:gd name="connsiteX15860" fmla="*/ 2103120 w 3916489"/>
              <a:gd name="connsiteY15860" fmla="*/ 2305599 h 2984464"/>
              <a:gd name="connsiteX15861" fmla="*/ 2104454 w 3916489"/>
              <a:gd name="connsiteY15861" fmla="*/ 2305979 h 2984464"/>
              <a:gd name="connsiteX15862" fmla="*/ 2105787 w 3916489"/>
              <a:gd name="connsiteY15862" fmla="*/ 2305884 h 2984464"/>
              <a:gd name="connsiteX15863" fmla="*/ 2106835 w 3916489"/>
              <a:gd name="connsiteY15863" fmla="*/ 2305124 h 2984464"/>
              <a:gd name="connsiteX15864" fmla="*/ 2107216 w 3916489"/>
              <a:gd name="connsiteY15864" fmla="*/ 2303699 h 2984464"/>
              <a:gd name="connsiteX15865" fmla="*/ 2107311 w 3916489"/>
              <a:gd name="connsiteY15865" fmla="*/ 2300375 h 2984464"/>
              <a:gd name="connsiteX15866" fmla="*/ 2107787 w 3916489"/>
              <a:gd name="connsiteY15866" fmla="*/ 2299140 h 2984464"/>
              <a:gd name="connsiteX15867" fmla="*/ 2108168 w 3916489"/>
              <a:gd name="connsiteY15867" fmla="*/ 2299520 h 2984464"/>
              <a:gd name="connsiteX15868" fmla="*/ 2108645 w 3916489"/>
              <a:gd name="connsiteY15868" fmla="*/ 2300849 h 2984464"/>
              <a:gd name="connsiteX15869" fmla="*/ 2109407 w 3916489"/>
              <a:gd name="connsiteY15869" fmla="*/ 2301705 h 2984464"/>
              <a:gd name="connsiteX15870" fmla="*/ 2110550 w 3916489"/>
              <a:gd name="connsiteY15870" fmla="*/ 2300755 h 2984464"/>
              <a:gd name="connsiteX15871" fmla="*/ 2109407 w 3916489"/>
              <a:gd name="connsiteY15871" fmla="*/ 2298855 h 2984464"/>
              <a:gd name="connsiteX15872" fmla="*/ 2108168 w 3916489"/>
              <a:gd name="connsiteY15872" fmla="*/ 2297335 h 2984464"/>
              <a:gd name="connsiteX15873" fmla="*/ 2110074 w 3916489"/>
              <a:gd name="connsiteY15873" fmla="*/ 2295910 h 2984464"/>
              <a:gd name="connsiteX15874" fmla="*/ 2115884 w 3916489"/>
              <a:gd name="connsiteY15874" fmla="*/ 2293725 h 2984464"/>
              <a:gd name="connsiteX15875" fmla="*/ 2117122 w 3916489"/>
              <a:gd name="connsiteY15875" fmla="*/ 2291066 h 2984464"/>
              <a:gd name="connsiteX15876" fmla="*/ 2117408 w 3916489"/>
              <a:gd name="connsiteY15876" fmla="*/ 2290401 h 2984464"/>
              <a:gd name="connsiteX15877" fmla="*/ 2117789 w 3916489"/>
              <a:gd name="connsiteY15877" fmla="*/ 2290021 h 2984464"/>
              <a:gd name="connsiteX15878" fmla="*/ 2117979 w 3916489"/>
              <a:gd name="connsiteY15878" fmla="*/ 2289451 h 2984464"/>
              <a:gd name="connsiteX15879" fmla="*/ 2117598 w 3916489"/>
              <a:gd name="connsiteY15879" fmla="*/ 2288121 h 2984464"/>
              <a:gd name="connsiteX15880" fmla="*/ 2117122 w 3916489"/>
              <a:gd name="connsiteY15880" fmla="*/ 2287836 h 2984464"/>
              <a:gd name="connsiteX15881" fmla="*/ 2115598 w 3916489"/>
              <a:gd name="connsiteY15881" fmla="*/ 2287457 h 2984464"/>
              <a:gd name="connsiteX15882" fmla="*/ 2115217 w 3916489"/>
              <a:gd name="connsiteY15882" fmla="*/ 2286792 h 2984464"/>
              <a:gd name="connsiteX15883" fmla="*/ 2114741 w 3916489"/>
              <a:gd name="connsiteY15883" fmla="*/ 2285367 h 2984464"/>
              <a:gd name="connsiteX15884" fmla="*/ 2113598 w 3916489"/>
              <a:gd name="connsiteY15884" fmla="*/ 2284322 h 2984464"/>
              <a:gd name="connsiteX15885" fmla="*/ 2112264 w 3916489"/>
              <a:gd name="connsiteY15885" fmla="*/ 2283847 h 2984464"/>
              <a:gd name="connsiteX15886" fmla="*/ 2111121 w 3916489"/>
              <a:gd name="connsiteY15886" fmla="*/ 2283847 h 2984464"/>
              <a:gd name="connsiteX15887" fmla="*/ 2111121 w 3916489"/>
              <a:gd name="connsiteY15887" fmla="*/ 2282992 h 2984464"/>
              <a:gd name="connsiteX15888" fmla="*/ 2115503 w 3916489"/>
              <a:gd name="connsiteY15888" fmla="*/ 2281662 h 2984464"/>
              <a:gd name="connsiteX15889" fmla="*/ 2117312 w 3916489"/>
              <a:gd name="connsiteY15889" fmla="*/ 2280238 h 2984464"/>
              <a:gd name="connsiteX15890" fmla="*/ 2117693 w 3916489"/>
              <a:gd name="connsiteY15890" fmla="*/ 2277008 h 2984464"/>
              <a:gd name="connsiteX15891" fmla="*/ 2117789 w 3916489"/>
              <a:gd name="connsiteY15891" fmla="*/ 2277388 h 2984464"/>
              <a:gd name="connsiteX15892" fmla="*/ 2117789 w 3916489"/>
              <a:gd name="connsiteY15892" fmla="*/ 2277768 h 2984464"/>
              <a:gd name="connsiteX15893" fmla="*/ 2117884 w 3916489"/>
              <a:gd name="connsiteY15893" fmla="*/ 2277958 h 2984464"/>
              <a:gd name="connsiteX15894" fmla="*/ 2118265 w 3916489"/>
              <a:gd name="connsiteY15894" fmla="*/ 2277958 h 2984464"/>
              <a:gd name="connsiteX15895" fmla="*/ 2118551 w 3916489"/>
              <a:gd name="connsiteY15895" fmla="*/ 2276153 h 2984464"/>
              <a:gd name="connsiteX15896" fmla="*/ 2117979 w 3916489"/>
              <a:gd name="connsiteY15896" fmla="*/ 2274253 h 2984464"/>
              <a:gd name="connsiteX15897" fmla="*/ 2118265 w 3916489"/>
              <a:gd name="connsiteY15897" fmla="*/ 2272829 h 2984464"/>
              <a:gd name="connsiteX15898" fmla="*/ 2117598 w 3916489"/>
              <a:gd name="connsiteY15898" fmla="*/ 2272923 h 2984464"/>
              <a:gd name="connsiteX15899" fmla="*/ 2115026 w 3916489"/>
              <a:gd name="connsiteY15899" fmla="*/ 2272544 h 2984464"/>
              <a:gd name="connsiteX15900" fmla="*/ 2105120 w 3916489"/>
              <a:gd name="connsiteY15900" fmla="*/ 2277008 h 2984464"/>
              <a:gd name="connsiteX15901" fmla="*/ 2103882 w 3916489"/>
              <a:gd name="connsiteY15901" fmla="*/ 2276723 h 2984464"/>
              <a:gd name="connsiteX15902" fmla="*/ 2103692 w 3916489"/>
              <a:gd name="connsiteY15902" fmla="*/ 2273684 h 2984464"/>
              <a:gd name="connsiteX15903" fmla="*/ 2104549 w 3916489"/>
              <a:gd name="connsiteY15903" fmla="*/ 2271499 h 2984464"/>
              <a:gd name="connsiteX15904" fmla="*/ 2106168 w 3916489"/>
              <a:gd name="connsiteY15904" fmla="*/ 2270169 h 2984464"/>
              <a:gd name="connsiteX15905" fmla="*/ 2107978 w 3916489"/>
              <a:gd name="connsiteY15905" fmla="*/ 2269504 h 2984464"/>
              <a:gd name="connsiteX15906" fmla="*/ 2109502 w 3916489"/>
              <a:gd name="connsiteY15906" fmla="*/ 2269314 h 2984464"/>
              <a:gd name="connsiteX15907" fmla="*/ 2118551 w 3916489"/>
              <a:gd name="connsiteY15907" fmla="*/ 2259816 h 2984464"/>
              <a:gd name="connsiteX15908" fmla="*/ 2120646 w 3916489"/>
              <a:gd name="connsiteY15908" fmla="*/ 2258676 h 2984464"/>
              <a:gd name="connsiteX15909" fmla="*/ 2123408 w 3916489"/>
              <a:gd name="connsiteY15909" fmla="*/ 2258106 h 2984464"/>
              <a:gd name="connsiteX15910" fmla="*/ 2125409 w 3916489"/>
              <a:gd name="connsiteY15910" fmla="*/ 2257156 h 2984464"/>
              <a:gd name="connsiteX15911" fmla="*/ 2126171 w 3916489"/>
              <a:gd name="connsiteY15911" fmla="*/ 2256491 h 2984464"/>
              <a:gd name="connsiteX15912" fmla="*/ 2126266 w 3916489"/>
              <a:gd name="connsiteY15912" fmla="*/ 2254686 h 2984464"/>
              <a:gd name="connsiteX15913" fmla="*/ 2126552 w 3916489"/>
              <a:gd name="connsiteY15913" fmla="*/ 2253262 h 2984464"/>
              <a:gd name="connsiteX15914" fmla="*/ 2127028 w 3916489"/>
              <a:gd name="connsiteY15914" fmla="*/ 2252217 h 2984464"/>
              <a:gd name="connsiteX15915" fmla="*/ 2130266 w 3916489"/>
              <a:gd name="connsiteY15915" fmla="*/ 2252502 h 2984464"/>
              <a:gd name="connsiteX15916" fmla="*/ 2134076 w 3916489"/>
              <a:gd name="connsiteY15916" fmla="*/ 2255921 h 2984464"/>
              <a:gd name="connsiteX15917" fmla="*/ 2137601 w 3916489"/>
              <a:gd name="connsiteY15917" fmla="*/ 2258011 h 2984464"/>
              <a:gd name="connsiteX15918" fmla="*/ 2140268 w 3916489"/>
              <a:gd name="connsiteY15918" fmla="*/ 2254686 h 2984464"/>
              <a:gd name="connsiteX15919" fmla="*/ 2139315 w 3916489"/>
              <a:gd name="connsiteY15919" fmla="*/ 2253831 h 2984464"/>
              <a:gd name="connsiteX15920" fmla="*/ 2138934 w 3916489"/>
              <a:gd name="connsiteY15920" fmla="*/ 2252407 h 2984464"/>
              <a:gd name="connsiteX15921" fmla="*/ 2138839 w 3916489"/>
              <a:gd name="connsiteY15921" fmla="*/ 2250507 h 2984464"/>
              <a:gd name="connsiteX15922" fmla="*/ 2138839 w 3916489"/>
              <a:gd name="connsiteY15922" fmla="*/ 2248227 h 2984464"/>
              <a:gd name="connsiteX15923" fmla="*/ 2138267 w 3916489"/>
              <a:gd name="connsiteY15923" fmla="*/ 2246897 h 2984464"/>
              <a:gd name="connsiteX15924" fmla="*/ 2135505 w 3916489"/>
              <a:gd name="connsiteY15924" fmla="*/ 2246708 h 2984464"/>
              <a:gd name="connsiteX15925" fmla="*/ 2134553 w 3916489"/>
              <a:gd name="connsiteY15925" fmla="*/ 2245188 h 2984464"/>
              <a:gd name="connsiteX15926" fmla="*/ 2136077 w 3916489"/>
              <a:gd name="connsiteY15926" fmla="*/ 2244523 h 2984464"/>
              <a:gd name="connsiteX15927" fmla="*/ 2140649 w 3916489"/>
              <a:gd name="connsiteY15927" fmla="*/ 2245188 h 2984464"/>
              <a:gd name="connsiteX15928" fmla="*/ 2140649 w 3916489"/>
              <a:gd name="connsiteY15928" fmla="*/ 2244333 h 2984464"/>
              <a:gd name="connsiteX15929" fmla="*/ 2139410 w 3916489"/>
              <a:gd name="connsiteY15929" fmla="*/ 2242148 h 2984464"/>
              <a:gd name="connsiteX15930" fmla="*/ 2139410 w 3916489"/>
              <a:gd name="connsiteY15930" fmla="*/ 2240153 h 2984464"/>
              <a:gd name="connsiteX15931" fmla="*/ 2140363 w 3916489"/>
              <a:gd name="connsiteY15931" fmla="*/ 2239488 h 2984464"/>
              <a:gd name="connsiteX15932" fmla="*/ 2143220 w 3916489"/>
              <a:gd name="connsiteY15932" fmla="*/ 2243098 h 2984464"/>
              <a:gd name="connsiteX15933" fmla="*/ 2145125 w 3916489"/>
              <a:gd name="connsiteY15933" fmla="*/ 2244808 h 2984464"/>
              <a:gd name="connsiteX15934" fmla="*/ 2146935 w 3916489"/>
              <a:gd name="connsiteY15934" fmla="*/ 2245188 h 2984464"/>
              <a:gd name="connsiteX15935" fmla="*/ 2147697 w 3916489"/>
              <a:gd name="connsiteY15935" fmla="*/ 2243098 h 2984464"/>
              <a:gd name="connsiteX15936" fmla="*/ 2148269 w 3916489"/>
              <a:gd name="connsiteY15936" fmla="*/ 2242053 h 2984464"/>
              <a:gd name="connsiteX15937" fmla="*/ 2151126 w 3916489"/>
              <a:gd name="connsiteY15937" fmla="*/ 2241768 h 2984464"/>
              <a:gd name="connsiteX15938" fmla="*/ 2152079 w 3916489"/>
              <a:gd name="connsiteY15938" fmla="*/ 2241293 h 2984464"/>
              <a:gd name="connsiteX15939" fmla="*/ 2153222 w 3916489"/>
              <a:gd name="connsiteY15939" fmla="*/ 2239108 h 2984464"/>
              <a:gd name="connsiteX15940" fmla="*/ 2153603 w 3916489"/>
              <a:gd name="connsiteY15940" fmla="*/ 2239204 h 2984464"/>
              <a:gd name="connsiteX15941" fmla="*/ 2154269 w 3916489"/>
              <a:gd name="connsiteY15941" fmla="*/ 2240058 h 2984464"/>
              <a:gd name="connsiteX15942" fmla="*/ 2154555 w 3916489"/>
              <a:gd name="connsiteY15942" fmla="*/ 2241008 h 2984464"/>
              <a:gd name="connsiteX15943" fmla="*/ 2154650 w 3916489"/>
              <a:gd name="connsiteY15943" fmla="*/ 2242148 h 2984464"/>
              <a:gd name="connsiteX15944" fmla="*/ 2154936 w 3916489"/>
              <a:gd name="connsiteY15944" fmla="*/ 2243193 h 2984464"/>
              <a:gd name="connsiteX15945" fmla="*/ 2155793 w 3916489"/>
              <a:gd name="connsiteY15945" fmla="*/ 2243668 h 2984464"/>
              <a:gd name="connsiteX15946" fmla="*/ 2159318 w 3916489"/>
              <a:gd name="connsiteY15946" fmla="*/ 2242718 h 2984464"/>
              <a:gd name="connsiteX15947" fmla="*/ 2159794 w 3916489"/>
              <a:gd name="connsiteY15947" fmla="*/ 2241863 h 2984464"/>
              <a:gd name="connsiteX15948" fmla="*/ 2159508 w 3916489"/>
              <a:gd name="connsiteY15948" fmla="*/ 2240153 h 2984464"/>
              <a:gd name="connsiteX15949" fmla="*/ 2159699 w 3916489"/>
              <a:gd name="connsiteY15949" fmla="*/ 2237304 h 2984464"/>
              <a:gd name="connsiteX15950" fmla="*/ 2159222 w 3916489"/>
              <a:gd name="connsiteY15950" fmla="*/ 2235689 h 2984464"/>
              <a:gd name="connsiteX15951" fmla="*/ 2159508 w 3916489"/>
              <a:gd name="connsiteY15951" fmla="*/ 2235214 h 2984464"/>
              <a:gd name="connsiteX15952" fmla="*/ 2159794 w 3916489"/>
              <a:gd name="connsiteY15952" fmla="*/ 2234549 h 2984464"/>
              <a:gd name="connsiteX15953" fmla="*/ 2159889 w 3916489"/>
              <a:gd name="connsiteY15953" fmla="*/ 2233884 h 2984464"/>
              <a:gd name="connsiteX15954" fmla="*/ 2159794 w 3916489"/>
              <a:gd name="connsiteY15954" fmla="*/ 2233219 h 2984464"/>
              <a:gd name="connsiteX15955" fmla="*/ 2157984 w 3916489"/>
              <a:gd name="connsiteY15955" fmla="*/ 2231984 h 2984464"/>
              <a:gd name="connsiteX15956" fmla="*/ 2157222 w 3916489"/>
              <a:gd name="connsiteY15956" fmla="*/ 2231035 h 2984464"/>
              <a:gd name="connsiteX15957" fmla="*/ 2157889 w 3916489"/>
              <a:gd name="connsiteY15957" fmla="*/ 2230655 h 2984464"/>
              <a:gd name="connsiteX15958" fmla="*/ 2161890 w 3916489"/>
              <a:gd name="connsiteY15958" fmla="*/ 2230655 h 2984464"/>
              <a:gd name="connsiteX15959" fmla="*/ 2168081 w 3916489"/>
              <a:gd name="connsiteY15959" fmla="*/ 2228375 h 2984464"/>
              <a:gd name="connsiteX15960" fmla="*/ 2169509 w 3916489"/>
              <a:gd name="connsiteY15960" fmla="*/ 2227140 h 2984464"/>
              <a:gd name="connsiteX15961" fmla="*/ 2169700 w 3916489"/>
              <a:gd name="connsiteY15961" fmla="*/ 2225336 h 2984464"/>
              <a:gd name="connsiteX15962" fmla="*/ 2167033 w 3916489"/>
              <a:gd name="connsiteY15962" fmla="*/ 2222961 h 2984464"/>
              <a:gd name="connsiteX15963" fmla="*/ 2166366 w 3916489"/>
              <a:gd name="connsiteY15963" fmla="*/ 2220681 h 2984464"/>
              <a:gd name="connsiteX15964" fmla="*/ 2166557 w 3916489"/>
              <a:gd name="connsiteY15964" fmla="*/ 2218497 h 2984464"/>
              <a:gd name="connsiteX15965" fmla="*/ 2167033 w 3916489"/>
              <a:gd name="connsiteY15965" fmla="*/ 2216027 h 2984464"/>
              <a:gd name="connsiteX15966" fmla="*/ 2167795 w 3916489"/>
              <a:gd name="connsiteY15966" fmla="*/ 2213747 h 2984464"/>
              <a:gd name="connsiteX15967" fmla="*/ 2168652 w 3916489"/>
              <a:gd name="connsiteY15967" fmla="*/ 2212227 h 2984464"/>
              <a:gd name="connsiteX15968" fmla="*/ 2170748 w 3916489"/>
              <a:gd name="connsiteY15968" fmla="*/ 2211373 h 2984464"/>
              <a:gd name="connsiteX15969" fmla="*/ 2172367 w 3916489"/>
              <a:gd name="connsiteY15969" fmla="*/ 2212702 h 2984464"/>
              <a:gd name="connsiteX15970" fmla="*/ 2173891 w 3916489"/>
              <a:gd name="connsiteY15970" fmla="*/ 2214697 h 2984464"/>
              <a:gd name="connsiteX15971" fmla="*/ 2175605 w 3916489"/>
              <a:gd name="connsiteY15971" fmla="*/ 2215742 h 2984464"/>
              <a:gd name="connsiteX15972" fmla="*/ 2176653 w 3916489"/>
              <a:gd name="connsiteY15972" fmla="*/ 2215932 h 2984464"/>
              <a:gd name="connsiteX15973" fmla="*/ 2180558 w 3916489"/>
              <a:gd name="connsiteY15973" fmla="*/ 2218117 h 2984464"/>
              <a:gd name="connsiteX15974" fmla="*/ 2182463 w 3916489"/>
              <a:gd name="connsiteY15974" fmla="*/ 2220111 h 2984464"/>
              <a:gd name="connsiteX15975" fmla="*/ 2183225 w 3916489"/>
              <a:gd name="connsiteY15975" fmla="*/ 2220586 h 2984464"/>
              <a:gd name="connsiteX15976" fmla="*/ 2183797 w 3916489"/>
              <a:gd name="connsiteY15976" fmla="*/ 2220491 h 2984464"/>
              <a:gd name="connsiteX15977" fmla="*/ 2184464 w 3916489"/>
              <a:gd name="connsiteY15977" fmla="*/ 2220206 h 2984464"/>
              <a:gd name="connsiteX15978" fmla="*/ 2186083 w 3916489"/>
              <a:gd name="connsiteY15978" fmla="*/ 2219921 h 2984464"/>
              <a:gd name="connsiteX15979" fmla="*/ 2188178 w 3916489"/>
              <a:gd name="connsiteY15979" fmla="*/ 2219162 h 2984464"/>
              <a:gd name="connsiteX15980" fmla="*/ 2188940 w 3916489"/>
              <a:gd name="connsiteY15980" fmla="*/ 2218686 h 2984464"/>
              <a:gd name="connsiteX15981" fmla="*/ 2189702 w 3916489"/>
              <a:gd name="connsiteY15981" fmla="*/ 2216597 h 2984464"/>
              <a:gd name="connsiteX15982" fmla="*/ 2188845 w 3916489"/>
              <a:gd name="connsiteY15982" fmla="*/ 2214222 h 2984464"/>
              <a:gd name="connsiteX15983" fmla="*/ 2187226 w 3916489"/>
              <a:gd name="connsiteY15983" fmla="*/ 2212227 h 2984464"/>
              <a:gd name="connsiteX15984" fmla="*/ 2185702 w 3916489"/>
              <a:gd name="connsiteY15984" fmla="*/ 2211182 h 2984464"/>
              <a:gd name="connsiteX15985" fmla="*/ 2185702 w 3916489"/>
              <a:gd name="connsiteY15985" fmla="*/ 2210328 h 2984464"/>
              <a:gd name="connsiteX15986" fmla="*/ 2186559 w 3916489"/>
              <a:gd name="connsiteY15986" fmla="*/ 2210328 h 2984464"/>
              <a:gd name="connsiteX15987" fmla="*/ 2188940 w 3916489"/>
              <a:gd name="connsiteY15987" fmla="*/ 2211182 h 2984464"/>
              <a:gd name="connsiteX15988" fmla="*/ 2187226 w 3916489"/>
              <a:gd name="connsiteY15988" fmla="*/ 2207573 h 2984464"/>
              <a:gd name="connsiteX15989" fmla="*/ 2187035 w 3916489"/>
              <a:gd name="connsiteY15989" fmla="*/ 2206718 h 2984464"/>
              <a:gd name="connsiteX15990" fmla="*/ 2187893 w 3916489"/>
              <a:gd name="connsiteY15990" fmla="*/ 2205958 h 2984464"/>
              <a:gd name="connsiteX15991" fmla="*/ 2189036 w 3916489"/>
              <a:gd name="connsiteY15991" fmla="*/ 2206053 h 2984464"/>
              <a:gd name="connsiteX15992" fmla="*/ 2191322 w 3916489"/>
              <a:gd name="connsiteY15992" fmla="*/ 2206718 h 2984464"/>
              <a:gd name="connsiteX15993" fmla="*/ 2193512 w 3916489"/>
              <a:gd name="connsiteY15993" fmla="*/ 2206243 h 2984464"/>
              <a:gd name="connsiteX15994" fmla="*/ 2194560 w 3916489"/>
              <a:gd name="connsiteY15994" fmla="*/ 2205578 h 2984464"/>
              <a:gd name="connsiteX15995" fmla="*/ 2195036 w 3916489"/>
              <a:gd name="connsiteY15995" fmla="*/ 2204534 h 2984464"/>
              <a:gd name="connsiteX15996" fmla="*/ 2194751 w 3916489"/>
              <a:gd name="connsiteY15996" fmla="*/ 2203489 h 2984464"/>
              <a:gd name="connsiteX15997" fmla="*/ 2192655 w 3916489"/>
              <a:gd name="connsiteY15997" fmla="*/ 2200639 h 2984464"/>
              <a:gd name="connsiteX15998" fmla="*/ 2200656 w 3916489"/>
              <a:gd name="connsiteY15998" fmla="*/ 2201589 h 2984464"/>
              <a:gd name="connsiteX15999" fmla="*/ 2203418 w 3916489"/>
              <a:gd name="connsiteY15999" fmla="*/ 2200639 h 2984464"/>
              <a:gd name="connsiteX16000" fmla="*/ 2205419 w 3916489"/>
              <a:gd name="connsiteY16000" fmla="*/ 2198454 h 2984464"/>
              <a:gd name="connsiteX16001" fmla="*/ 2204847 w 3916489"/>
              <a:gd name="connsiteY16001" fmla="*/ 2196080 h 2984464"/>
              <a:gd name="connsiteX16002" fmla="*/ 2201513 w 3916489"/>
              <a:gd name="connsiteY16002" fmla="*/ 2190856 h 2984464"/>
              <a:gd name="connsiteX16003" fmla="*/ 2203990 w 3916489"/>
              <a:gd name="connsiteY16003" fmla="*/ 2190761 h 2984464"/>
              <a:gd name="connsiteX16004" fmla="*/ 2205704 w 3916489"/>
              <a:gd name="connsiteY16004" fmla="*/ 2190191 h 2984464"/>
              <a:gd name="connsiteX16005" fmla="*/ 2206943 w 3916489"/>
              <a:gd name="connsiteY16005" fmla="*/ 2188386 h 2984464"/>
              <a:gd name="connsiteX16006" fmla="*/ 2208086 w 3916489"/>
              <a:gd name="connsiteY16006" fmla="*/ 2184871 h 2984464"/>
              <a:gd name="connsiteX16007" fmla="*/ 2207324 w 3916489"/>
              <a:gd name="connsiteY16007" fmla="*/ 2183162 h 2984464"/>
              <a:gd name="connsiteX16008" fmla="*/ 2208467 w 3916489"/>
              <a:gd name="connsiteY16008" fmla="*/ 2182117 h 2984464"/>
              <a:gd name="connsiteX16009" fmla="*/ 2211800 w 3916489"/>
              <a:gd name="connsiteY16009" fmla="*/ 2181357 h 2984464"/>
              <a:gd name="connsiteX16010" fmla="*/ 2218087 w 3916489"/>
              <a:gd name="connsiteY16010" fmla="*/ 2181357 h 2984464"/>
              <a:gd name="connsiteX16011" fmla="*/ 2219801 w 3916489"/>
              <a:gd name="connsiteY16011" fmla="*/ 2181927 h 2984464"/>
              <a:gd name="connsiteX16012" fmla="*/ 2222945 w 3916489"/>
              <a:gd name="connsiteY16012" fmla="*/ 2184302 h 2984464"/>
              <a:gd name="connsiteX16013" fmla="*/ 2224469 w 3916489"/>
              <a:gd name="connsiteY16013" fmla="*/ 2184871 h 2984464"/>
              <a:gd name="connsiteX16014" fmla="*/ 2225135 w 3916489"/>
              <a:gd name="connsiteY16014" fmla="*/ 2184776 h 2984464"/>
              <a:gd name="connsiteX16015" fmla="*/ 2225897 w 3916489"/>
              <a:gd name="connsiteY16015" fmla="*/ 2184397 h 2984464"/>
              <a:gd name="connsiteX16016" fmla="*/ 2226659 w 3916489"/>
              <a:gd name="connsiteY16016" fmla="*/ 2183827 h 2984464"/>
              <a:gd name="connsiteX16017" fmla="*/ 2227231 w 3916489"/>
              <a:gd name="connsiteY16017" fmla="*/ 2183162 h 2984464"/>
              <a:gd name="connsiteX16018" fmla="*/ 2227612 w 3916489"/>
              <a:gd name="connsiteY16018" fmla="*/ 2182212 h 2984464"/>
              <a:gd name="connsiteX16019" fmla="*/ 2227898 w 3916489"/>
              <a:gd name="connsiteY16019" fmla="*/ 2180312 h 2984464"/>
              <a:gd name="connsiteX16020" fmla="*/ 2228183 w 3916489"/>
              <a:gd name="connsiteY16020" fmla="*/ 2179552 h 2984464"/>
              <a:gd name="connsiteX16021" fmla="*/ 2229422 w 3916489"/>
              <a:gd name="connsiteY16021" fmla="*/ 2177843 h 2984464"/>
              <a:gd name="connsiteX16022" fmla="*/ 2231041 w 3916489"/>
              <a:gd name="connsiteY16022" fmla="*/ 2176513 h 2984464"/>
              <a:gd name="connsiteX16023" fmla="*/ 2232565 w 3916489"/>
              <a:gd name="connsiteY16023" fmla="*/ 2176133 h 2984464"/>
              <a:gd name="connsiteX16024" fmla="*/ 2233803 w 3916489"/>
              <a:gd name="connsiteY16024" fmla="*/ 2176988 h 2984464"/>
              <a:gd name="connsiteX16025" fmla="*/ 2233994 w 3916489"/>
              <a:gd name="connsiteY16025" fmla="*/ 2178127 h 2984464"/>
              <a:gd name="connsiteX16026" fmla="*/ 2233994 w 3916489"/>
              <a:gd name="connsiteY16026" fmla="*/ 2179647 h 2984464"/>
              <a:gd name="connsiteX16027" fmla="*/ 2234279 w 3916489"/>
              <a:gd name="connsiteY16027" fmla="*/ 2180882 h 2984464"/>
              <a:gd name="connsiteX16028" fmla="*/ 2235232 w 3916489"/>
              <a:gd name="connsiteY16028" fmla="*/ 2181452 h 2984464"/>
              <a:gd name="connsiteX16029" fmla="*/ 2238566 w 3916489"/>
              <a:gd name="connsiteY16029" fmla="*/ 2182212 h 2984464"/>
              <a:gd name="connsiteX16030" fmla="*/ 2239709 w 3916489"/>
              <a:gd name="connsiteY16030" fmla="*/ 2181167 h 2984464"/>
              <a:gd name="connsiteX16031" fmla="*/ 2240661 w 3916489"/>
              <a:gd name="connsiteY16031" fmla="*/ 2178697 h 2984464"/>
              <a:gd name="connsiteX16032" fmla="*/ 2241042 w 3916489"/>
              <a:gd name="connsiteY16032" fmla="*/ 2176323 h 2984464"/>
              <a:gd name="connsiteX16033" fmla="*/ 2240566 w 3916489"/>
              <a:gd name="connsiteY16033" fmla="*/ 2175183 h 2984464"/>
              <a:gd name="connsiteX16034" fmla="*/ 2240566 w 3916489"/>
              <a:gd name="connsiteY16034" fmla="*/ 2174708 h 2984464"/>
              <a:gd name="connsiteX16035" fmla="*/ 2236946 w 3916489"/>
              <a:gd name="connsiteY16035" fmla="*/ 2170813 h 2984464"/>
              <a:gd name="connsiteX16036" fmla="*/ 2236565 w 3916489"/>
              <a:gd name="connsiteY16036" fmla="*/ 2169959 h 2984464"/>
              <a:gd name="connsiteX16037" fmla="*/ 2238851 w 3916489"/>
              <a:gd name="connsiteY16037" fmla="*/ 2169294 h 2984464"/>
              <a:gd name="connsiteX16038" fmla="*/ 2244185 w 3916489"/>
              <a:gd name="connsiteY16038" fmla="*/ 2174138 h 2984464"/>
              <a:gd name="connsiteX16039" fmla="*/ 2246186 w 3916489"/>
              <a:gd name="connsiteY16039" fmla="*/ 2173853 h 2984464"/>
              <a:gd name="connsiteX16040" fmla="*/ 2246757 w 3916489"/>
              <a:gd name="connsiteY16040" fmla="*/ 2170624 h 2984464"/>
              <a:gd name="connsiteX16041" fmla="*/ 2246281 w 3916489"/>
              <a:gd name="connsiteY16041" fmla="*/ 2166539 h 2984464"/>
              <a:gd name="connsiteX16042" fmla="*/ 2244471 w 3916489"/>
              <a:gd name="connsiteY16042" fmla="*/ 2159320 h 2984464"/>
              <a:gd name="connsiteX16043" fmla="*/ 2246090 w 3916489"/>
              <a:gd name="connsiteY16043" fmla="*/ 2160460 h 2984464"/>
              <a:gd name="connsiteX16044" fmla="*/ 2246948 w 3916489"/>
              <a:gd name="connsiteY16044" fmla="*/ 2161315 h 2984464"/>
              <a:gd name="connsiteX16045" fmla="*/ 2247329 w 3916489"/>
              <a:gd name="connsiteY16045" fmla="*/ 2162455 h 2984464"/>
              <a:gd name="connsiteX16046" fmla="*/ 2247329 w 3916489"/>
              <a:gd name="connsiteY16046" fmla="*/ 2163689 h 2984464"/>
              <a:gd name="connsiteX16047" fmla="*/ 2247424 w 3916489"/>
              <a:gd name="connsiteY16047" fmla="*/ 2164924 h 2984464"/>
              <a:gd name="connsiteX16048" fmla="*/ 2247615 w 3916489"/>
              <a:gd name="connsiteY16048" fmla="*/ 2166064 h 2984464"/>
              <a:gd name="connsiteX16049" fmla="*/ 2247995 w 3916489"/>
              <a:gd name="connsiteY16049" fmla="*/ 2167014 h 2984464"/>
              <a:gd name="connsiteX16050" fmla="*/ 2249043 w 3916489"/>
              <a:gd name="connsiteY16050" fmla="*/ 2168059 h 2984464"/>
              <a:gd name="connsiteX16051" fmla="*/ 2250567 w 3916489"/>
              <a:gd name="connsiteY16051" fmla="*/ 2169104 h 2984464"/>
              <a:gd name="connsiteX16052" fmla="*/ 2251901 w 3916489"/>
              <a:gd name="connsiteY16052" fmla="*/ 2170434 h 2984464"/>
              <a:gd name="connsiteX16053" fmla="*/ 2253044 w 3916489"/>
              <a:gd name="connsiteY16053" fmla="*/ 2173948 h 2984464"/>
              <a:gd name="connsiteX16054" fmla="*/ 2254282 w 3916489"/>
              <a:gd name="connsiteY16054" fmla="*/ 2174993 h 2984464"/>
              <a:gd name="connsiteX16055" fmla="*/ 2255425 w 3916489"/>
              <a:gd name="connsiteY16055" fmla="*/ 2174613 h 2984464"/>
              <a:gd name="connsiteX16056" fmla="*/ 2255806 w 3916489"/>
              <a:gd name="connsiteY16056" fmla="*/ 2171858 h 2984464"/>
              <a:gd name="connsiteX16057" fmla="*/ 2255425 w 3916489"/>
              <a:gd name="connsiteY16057" fmla="*/ 2169864 h 2984464"/>
              <a:gd name="connsiteX16058" fmla="*/ 2254758 w 3916489"/>
              <a:gd name="connsiteY16058" fmla="*/ 2168439 h 2984464"/>
              <a:gd name="connsiteX16059" fmla="*/ 2254472 w 3916489"/>
              <a:gd name="connsiteY16059" fmla="*/ 2166919 h 2984464"/>
              <a:gd name="connsiteX16060" fmla="*/ 2255330 w 3916489"/>
              <a:gd name="connsiteY16060" fmla="*/ 2164734 h 2984464"/>
              <a:gd name="connsiteX16061" fmla="*/ 2259140 w 3916489"/>
              <a:gd name="connsiteY16061" fmla="*/ 2168439 h 2984464"/>
              <a:gd name="connsiteX16062" fmla="*/ 2261426 w 3916489"/>
              <a:gd name="connsiteY16062" fmla="*/ 2169294 h 2984464"/>
              <a:gd name="connsiteX16063" fmla="*/ 2262759 w 3916489"/>
              <a:gd name="connsiteY16063" fmla="*/ 2167394 h 2984464"/>
              <a:gd name="connsiteX16064" fmla="*/ 2262188 w 3916489"/>
              <a:gd name="connsiteY16064" fmla="*/ 2165494 h 2984464"/>
              <a:gd name="connsiteX16065" fmla="*/ 2258663 w 3916489"/>
              <a:gd name="connsiteY16065" fmla="*/ 2162075 h 2984464"/>
              <a:gd name="connsiteX16066" fmla="*/ 2257616 w 3916489"/>
              <a:gd name="connsiteY16066" fmla="*/ 2160175 h 2984464"/>
              <a:gd name="connsiteX16067" fmla="*/ 2258473 w 3916489"/>
              <a:gd name="connsiteY16067" fmla="*/ 2159700 h 2984464"/>
              <a:gd name="connsiteX16068" fmla="*/ 2258949 w 3916489"/>
              <a:gd name="connsiteY16068" fmla="*/ 2159320 h 2984464"/>
              <a:gd name="connsiteX16069" fmla="*/ 2260759 w 3916489"/>
              <a:gd name="connsiteY16069" fmla="*/ 2160460 h 2984464"/>
              <a:gd name="connsiteX16070" fmla="*/ 2263140 w 3916489"/>
              <a:gd name="connsiteY16070" fmla="*/ 2160745 h 2984464"/>
              <a:gd name="connsiteX16071" fmla="*/ 2265426 w 3916489"/>
              <a:gd name="connsiteY16071" fmla="*/ 2159890 h 2984464"/>
              <a:gd name="connsiteX16072" fmla="*/ 2266950 w 3916489"/>
              <a:gd name="connsiteY16072" fmla="*/ 2157515 h 2984464"/>
              <a:gd name="connsiteX16073" fmla="*/ 2266950 w 3916489"/>
              <a:gd name="connsiteY16073" fmla="*/ 2154666 h 2984464"/>
              <a:gd name="connsiteX16074" fmla="*/ 2265426 w 3916489"/>
              <a:gd name="connsiteY16074" fmla="*/ 2153146 h 2984464"/>
              <a:gd name="connsiteX16075" fmla="*/ 2261330 w 3916489"/>
              <a:gd name="connsiteY16075" fmla="*/ 2152196 h 2984464"/>
              <a:gd name="connsiteX16076" fmla="*/ 2264188 w 3916489"/>
              <a:gd name="connsiteY16076" fmla="*/ 2150961 h 2984464"/>
              <a:gd name="connsiteX16077" fmla="*/ 2267903 w 3916489"/>
              <a:gd name="connsiteY16077" fmla="*/ 2150486 h 2984464"/>
              <a:gd name="connsiteX16078" fmla="*/ 2269998 w 3916489"/>
              <a:gd name="connsiteY16078" fmla="*/ 2149347 h 2984464"/>
              <a:gd name="connsiteX16079" fmla="*/ 2267236 w 3916489"/>
              <a:gd name="connsiteY16079" fmla="*/ 2144977 h 2984464"/>
              <a:gd name="connsiteX16080" fmla="*/ 2266950 w 3916489"/>
              <a:gd name="connsiteY16080" fmla="*/ 2144217 h 2984464"/>
              <a:gd name="connsiteX16081" fmla="*/ 2266569 w 3916489"/>
              <a:gd name="connsiteY16081" fmla="*/ 2143837 h 2984464"/>
              <a:gd name="connsiteX16082" fmla="*/ 2265521 w 3916489"/>
              <a:gd name="connsiteY16082" fmla="*/ 2144217 h 2984464"/>
              <a:gd name="connsiteX16083" fmla="*/ 2265045 w 3916489"/>
              <a:gd name="connsiteY16083" fmla="*/ 2144787 h 2984464"/>
              <a:gd name="connsiteX16084" fmla="*/ 2264664 w 3916489"/>
              <a:gd name="connsiteY16084" fmla="*/ 2145642 h 2984464"/>
              <a:gd name="connsiteX16085" fmla="*/ 2264378 w 3916489"/>
              <a:gd name="connsiteY16085" fmla="*/ 2146402 h 2984464"/>
              <a:gd name="connsiteX16086" fmla="*/ 2264093 w 3916489"/>
              <a:gd name="connsiteY16086" fmla="*/ 2146782 h 2984464"/>
              <a:gd name="connsiteX16087" fmla="*/ 2260854 w 3916489"/>
              <a:gd name="connsiteY16087" fmla="*/ 2146687 h 2984464"/>
              <a:gd name="connsiteX16088" fmla="*/ 2259616 w 3916489"/>
              <a:gd name="connsiteY16088" fmla="*/ 2147257 h 2984464"/>
              <a:gd name="connsiteX16089" fmla="*/ 2259902 w 3916489"/>
              <a:gd name="connsiteY16089" fmla="*/ 2149537 h 2984464"/>
              <a:gd name="connsiteX16090" fmla="*/ 2258949 w 3916489"/>
              <a:gd name="connsiteY16090" fmla="*/ 2150012 h 2984464"/>
              <a:gd name="connsiteX16091" fmla="*/ 2257140 w 3916489"/>
              <a:gd name="connsiteY16091" fmla="*/ 2150106 h 2984464"/>
              <a:gd name="connsiteX16092" fmla="*/ 2256092 w 3916489"/>
              <a:gd name="connsiteY16092" fmla="*/ 2150391 h 2984464"/>
              <a:gd name="connsiteX16093" fmla="*/ 2255330 w 3916489"/>
              <a:gd name="connsiteY16093" fmla="*/ 2151056 h 2984464"/>
              <a:gd name="connsiteX16094" fmla="*/ 2254663 w 3916489"/>
              <a:gd name="connsiteY16094" fmla="*/ 2151911 h 2984464"/>
              <a:gd name="connsiteX16095" fmla="*/ 2253996 w 3916489"/>
              <a:gd name="connsiteY16095" fmla="*/ 2152386 h 2984464"/>
              <a:gd name="connsiteX16096" fmla="*/ 2253234 w 3916489"/>
              <a:gd name="connsiteY16096" fmla="*/ 2152101 h 2984464"/>
              <a:gd name="connsiteX16097" fmla="*/ 2253901 w 3916489"/>
              <a:gd name="connsiteY16097" fmla="*/ 2151436 h 2984464"/>
              <a:gd name="connsiteX16098" fmla="*/ 2254091 w 3916489"/>
              <a:gd name="connsiteY16098" fmla="*/ 2150391 h 2984464"/>
              <a:gd name="connsiteX16099" fmla="*/ 2253806 w 3916489"/>
              <a:gd name="connsiteY16099" fmla="*/ 2149347 h 2984464"/>
              <a:gd name="connsiteX16100" fmla="*/ 2253234 w 3916489"/>
              <a:gd name="connsiteY16100" fmla="*/ 2148682 h 2984464"/>
              <a:gd name="connsiteX16101" fmla="*/ 2256092 w 3916489"/>
              <a:gd name="connsiteY16101" fmla="*/ 2146877 h 2984464"/>
              <a:gd name="connsiteX16102" fmla="*/ 2256377 w 3916489"/>
              <a:gd name="connsiteY16102" fmla="*/ 2145357 h 2984464"/>
              <a:gd name="connsiteX16103" fmla="*/ 2257616 w 3916489"/>
              <a:gd name="connsiteY16103" fmla="*/ 2144122 h 2984464"/>
              <a:gd name="connsiteX16104" fmla="*/ 2261521 w 3916489"/>
              <a:gd name="connsiteY16104" fmla="*/ 2142223 h 2984464"/>
              <a:gd name="connsiteX16105" fmla="*/ 2263235 w 3916489"/>
              <a:gd name="connsiteY16105" fmla="*/ 2141938 h 2984464"/>
              <a:gd name="connsiteX16106" fmla="*/ 2263997 w 3916489"/>
              <a:gd name="connsiteY16106" fmla="*/ 2141558 h 2984464"/>
              <a:gd name="connsiteX16107" fmla="*/ 2264855 w 3916489"/>
              <a:gd name="connsiteY16107" fmla="*/ 2140703 h 2984464"/>
              <a:gd name="connsiteX16108" fmla="*/ 2265140 w 3916489"/>
              <a:gd name="connsiteY16108" fmla="*/ 2139943 h 2984464"/>
              <a:gd name="connsiteX16109" fmla="*/ 2264759 w 3916489"/>
              <a:gd name="connsiteY16109" fmla="*/ 2139563 h 2984464"/>
              <a:gd name="connsiteX16110" fmla="*/ 2265236 w 3916489"/>
              <a:gd name="connsiteY16110" fmla="*/ 2138803 h 2984464"/>
              <a:gd name="connsiteX16111" fmla="*/ 2272189 w 3916489"/>
              <a:gd name="connsiteY16111" fmla="*/ 2138803 h 2984464"/>
              <a:gd name="connsiteX16112" fmla="*/ 2273999 w 3916489"/>
              <a:gd name="connsiteY16112" fmla="*/ 2138328 h 2984464"/>
              <a:gd name="connsiteX16113" fmla="*/ 2277237 w 3916489"/>
              <a:gd name="connsiteY16113" fmla="*/ 2136334 h 2984464"/>
              <a:gd name="connsiteX16114" fmla="*/ 2277999 w 3916489"/>
              <a:gd name="connsiteY16114" fmla="*/ 2136143 h 2984464"/>
              <a:gd name="connsiteX16115" fmla="*/ 2278285 w 3916489"/>
              <a:gd name="connsiteY16115" fmla="*/ 2135574 h 2984464"/>
              <a:gd name="connsiteX16116" fmla="*/ 2277713 w 3916489"/>
              <a:gd name="connsiteY16116" fmla="*/ 2134339 h 2984464"/>
              <a:gd name="connsiteX16117" fmla="*/ 2276856 w 3916489"/>
              <a:gd name="connsiteY16117" fmla="*/ 2133104 h 2984464"/>
              <a:gd name="connsiteX16118" fmla="*/ 2276094 w 3916489"/>
              <a:gd name="connsiteY16118" fmla="*/ 2132534 h 2984464"/>
              <a:gd name="connsiteX16119" fmla="*/ 2273999 w 3916489"/>
              <a:gd name="connsiteY16119" fmla="*/ 2132534 h 2984464"/>
              <a:gd name="connsiteX16120" fmla="*/ 2273522 w 3916489"/>
              <a:gd name="connsiteY16120" fmla="*/ 2132344 h 2984464"/>
              <a:gd name="connsiteX16121" fmla="*/ 2273522 w 3916489"/>
              <a:gd name="connsiteY16121" fmla="*/ 2131964 h 2984464"/>
              <a:gd name="connsiteX16122" fmla="*/ 2273713 w 3916489"/>
              <a:gd name="connsiteY16122" fmla="*/ 2131394 h 2984464"/>
              <a:gd name="connsiteX16123" fmla="*/ 2273522 w 3916489"/>
              <a:gd name="connsiteY16123" fmla="*/ 2130824 h 2984464"/>
              <a:gd name="connsiteX16124" fmla="*/ 2272760 w 3916489"/>
              <a:gd name="connsiteY16124" fmla="*/ 2128925 h 2984464"/>
              <a:gd name="connsiteX16125" fmla="*/ 2271617 w 3916489"/>
              <a:gd name="connsiteY16125" fmla="*/ 2124935 h 2984464"/>
              <a:gd name="connsiteX16126" fmla="*/ 2270665 w 3916489"/>
              <a:gd name="connsiteY16126" fmla="*/ 2123700 h 2984464"/>
              <a:gd name="connsiteX16127" fmla="*/ 2272665 w 3916489"/>
              <a:gd name="connsiteY16127" fmla="*/ 2121421 h 2984464"/>
              <a:gd name="connsiteX16128" fmla="*/ 2275332 w 3916489"/>
              <a:gd name="connsiteY16128" fmla="*/ 2121326 h 2984464"/>
              <a:gd name="connsiteX16129" fmla="*/ 2278094 w 3916489"/>
              <a:gd name="connsiteY16129" fmla="*/ 2121991 h 2984464"/>
              <a:gd name="connsiteX16130" fmla="*/ 2280476 w 3916489"/>
              <a:gd name="connsiteY16130" fmla="*/ 2121991 h 2984464"/>
              <a:gd name="connsiteX16131" fmla="*/ 2281238 w 3916489"/>
              <a:gd name="connsiteY16131" fmla="*/ 2121421 h 2984464"/>
              <a:gd name="connsiteX16132" fmla="*/ 2282190 w 3916489"/>
              <a:gd name="connsiteY16132" fmla="*/ 2120471 h 2984464"/>
              <a:gd name="connsiteX16133" fmla="*/ 2283047 w 3916489"/>
              <a:gd name="connsiteY16133" fmla="*/ 2119331 h 2984464"/>
              <a:gd name="connsiteX16134" fmla="*/ 2283333 w 3916489"/>
              <a:gd name="connsiteY16134" fmla="*/ 2118476 h 2984464"/>
              <a:gd name="connsiteX16135" fmla="*/ 2282857 w 3916489"/>
              <a:gd name="connsiteY16135" fmla="*/ 2117716 h 2984464"/>
              <a:gd name="connsiteX16136" fmla="*/ 2280857 w 3916489"/>
              <a:gd name="connsiteY16136" fmla="*/ 2117146 h 2984464"/>
              <a:gd name="connsiteX16137" fmla="*/ 2279999 w 3916489"/>
              <a:gd name="connsiteY16137" fmla="*/ 2116671 h 2984464"/>
              <a:gd name="connsiteX16138" fmla="*/ 2280666 w 3916489"/>
              <a:gd name="connsiteY16138" fmla="*/ 2116006 h 2984464"/>
              <a:gd name="connsiteX16139" fmla="*/ 2281238 w 3916489"/>
              <a:gd name="connsiteY16139" fmla="*/ 2116196 h 2984464"/>
              <a:gd name="connsiteX16140" fmla="*/ 2281809 w 3916489"/>
              <a:gd name="connsiteY16140" fmla="*/ 2116576 h 2984464"/>
              <a:gd name="connsiteX16141" fmla="*/ 2282285 w 3916489"/>
              <a:gd name="connsiteY16141" fmla="*/ 2116671 h 2984464"/>
              <a:gd name="connsiteX16142" fmla="*/ 2282857 w 3916489"/>
              <a:gd name="connsiteY16142" fmla="*/ 2116196 h 2984464"/>
              <a:gd name="connsiteX16143" fmla="*/ 2282952 w 3916489"/>
              <a:gd name="connsiteY16143" fmla="*/ 2115911 h 2984464"/>
              <a:gd name="connsiteX16144" fmla="*/ 2282952 w 3916489"/>
              <a:gd name="connsiteY16144" fmla="*/ 2115532 h 2984464"/>
              <a:gd name="connsiteX16145" fmla="*/ 2283714 w 3916489"/>
              <a:gd name="connsiteY16145" fmla="*/ 2113537 h 2984464"/>
              <a:gd name="connsiteX16146" fmla="*/ 2284095 w 3916489"/>
              <a:gd name="connsiteY16146" fmla="*/ 2111922 h 2984464"/>
              <a:gd name="connsiteX16147" fmla="*/ 2284667 w 3916489"/>
              <a:gd name="connsiteY16147" fmla="*/ 2110402 h 2984464"/>
              <a:gd name="connsiteX16148" fmla="*/ 2284952 w 3916489"/>
              <a:gd name="connsiteY16148" fmla="*/ 2109643 h 2984464"/>
              <a:gd name="connsiteX16149" fmla="*/ 2284571 w 3916489"/>
              <a:gd name="connsiteY16149" fmla="*/ 2109358 h 2984464"/>
              <a:gd name="connsiteX16150" fmla="*/ 2284286 w 3916489"/>
              <a:gd name="connsiteY16150" fmla="*/ 2108787 h 2984464"/>
              <a:gd name="connsiteX16151" fmla="*/ 2284095 w 3916489"/>
              <a:gd name="connsiteY16151" fmla="*/ 2107743 h 2984464"/>
              <a:gd name="connsiteX16152" fmla="*/ 2285048 w 3916489"/>
              <a:gd name="connsiteY16152" fmla="*/ 2105653 h 2984464"/>
              <a:gd name="connsiteX16153" fmla="*/ 2287524 w 3916489"/>
              <a:gd name="connsiteY16153" fmla="*/ 2105273 h 2984464"/>
              <a:gd name="connsiteX16154" fmla="*/ 2292191 w 3916489"/>
              <a:gd name="connsiteY16154" fmla="*/ 2106033 h 2984464"/>
              <a:gd name="connsiteX16155" fmla="*/ 2299335 w 3916489"/>
              <a:gd name="connsiteY16155" fmla="*/ 2104988 h 2984464"/>
              <a:gd name="connsiteX16156" fmla="*/ 2303240 w 3916489"/>
              <a:gd name="connsiteY16156" fmla="*/ 2103278 h 2984464"/>
              <a:gd name="connsiteX16157" fmla="*/ 2304860 w 3916489"/>
              <a:gd name="connsiteY16157" fmla="*/ 2102043 h 2984464"/>
              <a:gd name="connsiteX16158" fmla="*/ 2306098 w 3916489"/>
              <a:gd name="connsiteY16158" fmla="*/ 2100144 h 2984464"/>
              <a:gd name="connsiteX16159" fmla="*/ 2306574 w 3916489"/>
              <a:gd name="connsiteY16159" fmla="*/ 2097484 h 2984464"/>
              <a:gd name="connsiteX16160" fmla="*/ 2307050 w 3916489"/>
              <a:gd name="connsiteY16160" fmla="*/ 2095964 h 2984464"/>
              <a:gd name="connsiteX16161" fmla="*/ 2308098 w 3916489"/>
              <a:gd name="connsiteY16161" fmla="*/ 2095489 h 2984464"/>
              <a:gd name="connsiteX16162" fmla="*/ 2310289 w 3916489"/>
              <a:gd name="connsiteY16162" fmla="*/ 2095300 h 2984464"/>
              <a:gd name="connsiteX16163" fmla="*/ 2316290 w 3916489"/>
              <a:gd name="connsiteY16163" fmla="*/ 2090455 h 2984464"/>
              <a:gd name="connsiteX16164" fmla="*/ 2317337 w 3916489"/>
              <a:gd name="connsiteY16164" fmla="*/ 2089030 h 2984464"/>
              <a:gd name="connsiteX16165" fmla="*/ 2318480 w 3916489"/>
              <a:gd name="connsiteY16165" fmla="*/ 2086846 h 2984464"/>
              <a:gd name="connsiteX16166" fmla="*/ 2319338 w 3916489"/>
              <a:gd name="connsiteY16166" fmla="*/ 2084091 h 2984464"/>
              <a:gd name="connsiteX16167" fmla="*/ 2320481 w 3916489"/>
              <a:gd name="connsiteY16167" fmla="*/ 2077917 h 2984464"/>
              <a:gd name="connsiteX16168" fmla="*/ 2321528 w 3916489"/>
              <a:gd name="connsiteY16168" fmla="*/ 2075447 h 2984464"/>
              <a:gd name="connsiteX16169" fmla="*/ 2323243 w 3916489"/>
              <a:gd name="connsiteY16169" fmla="*/ 2074402 h 2984464"/>
              <a:gd name="connsiteX16170" fmla="*/ 2326577 w 3916489"/>
              <a:gd name="connsiteY16170" fmla="*/ 2075827 h 2984464"/>
              <a:gd name="connsiteX16171" fmla="*/ 2328291 w 3916489"/>
              <a:gd name="connsiteY16171" fmla="*/ 2074117 h 2984464"/>
              <a:gd name="connsiteX16172" fmla="*/ 2328577 w 3916489"/>
              <a:gd name="connsiteY16172" fmla="*/ 2072598 h 2984464"/>
              <a:gd name="connsiteX16173" fmla="*/ 2327815 w 3916489"/>
              <a:gd name="connsiteY16173" fmla="*/ 2072313 h 2984464"/>
              <a:gd name="connsiteX16174" fmla="*/ 2323529 w 3916489"/>
              <a:gd name="connsiteY16174" fmla="*/ 2072978 h 2984464"/>
              <a:gd name="connsiteX16175" fmla="*/ 2322481 w 3916489"/>
              <a:gd name="connsiteY16175" fmla="*/ 2072693 h 2984464"/>
              <a:gd name="connsiteX16176" fmla="*/ 2321624 w 3916489"/>
              <a:gd name="connsiteY16176" fmla="*/ 2071933 h 2984464"/>
              <a:gd name="connsiteX16177" fmla="*/ 2325338 w 3916489"/>
              <a:gd name="connsiteY16177" fmla="*/ 2071553 h 2984464"/>
              <a:gd name="connsiteX16178" fmla="*/ 2326291 w 3916489"/>
              <a:gd name="connsiteY16178" fmla="*/ 2070983 h 2984464"/>
              <a:gd name="connsiteX16179" fmla="*/ 2326291 w 3916489"/>
              <a:gd name="connsiteY16179" fmla="*/ 2070128 h 2984464"/>
              <a:gd name="connsiteX16180" fmla="*/ 2325053 w 3916489"/>
              <a:gd name="connsiteY16180" fmla="*/ 2070033 h 2984464"/>
              <a:gd name="connsiteX16181" fmla="*/ 2324386 w 3916489"/>
              <a:gd name="connsiteY16181" fmla="*/ 2069368 h 2984464"/>
              <a:gd name="connsiteX16182" fmla="*/ 2323433 w 3916489"/>
              <a:gd name="connsiteY16182" fmla="*/ 2066614 h 2984464"/>
              <a:gd name="connsiteX16183" fmla="*/ 2323433 w 3916489"/>
              <a:gd name="connsiteY16183" fmla="*/ 2065854 h 2984464"/>
              <a:gd name="connsiteX16184" fmla="*/ 2323624 w 3916489"/>
              <a:gd name="connsiteY16184" fmla="*/ 2064999 h 2984464"/>
              <a:gd name="connsiteX16185" fmla="*/ 2323719 w 3916489"/>
              <a:gd name="connsiteY16185" fmla="*/ 2064239 h 2984464"/>
              <a:gd name="connsiteX16186" fmla="*/ 2323148 w 3916489"/>
              <a:gd name="connsiteY16186" fmla="*/ 2063954 h 2984464"/>
              <a:gd name="connsiteX16187" fmla="*/ 2321052 w 3916489"/>
              <a:gd name="connsiteY16187" fmla="*/ 2063954 h 2984464"/>
              <a:gd name="connsiteX16188" fmla="*/ 2320290 w 3916489"/>
              <a:gd name="connsiteY16188" fmla="*/ 2063384 h 2984464"/>
              <a:gd name="connsiteX16189" fmla="*/ 2317909 w 3916489"/>
              <a:gd name="connsiteY16189" fmla="*/ 2059015 h 2984464"/>
              <a:gd name="connsiteX16190" fmla="*/ 2317052 w 3916489"/>
              <a:gd name="connsiteY16190" fmla="*/ 2058065 h 2984464"/>
              <a:gd name="connsiteX16191" fmla="*/ 2314385 w 3916489"/>
              <a:gd name="connsiteY16191" fmla="*/ 2056735 h 2984464"/>
              <a:gd name="connsiteX16192" fmla="*/ 2312956 w 3916489"/>
              <a:gd name="connsiteY16192" fmla="*/ 2055310 h 2984464"/>
              <a:gd name="connsiteX16193" fmla="*/ 2312289 w 3916489"/>
              <a:gd name="connsiteY16193" fmla="*/ 2055120 h 2984464"/>
              <a:gd name="connsiteX16194" fmla="*/ 2311337 w 3916489"/>
              <a:gd name="connsiteY16194" fmla="*/ 2056260 h 2984464"/>
              <a:gd name="connsiteX16195" fmla="*/ 2310575 w 3916489"/>
              <a:gd name="connsiteY16195" fmla="*/ 2056830 h 2984464"/>
              <a:gd name="connsiteX16196" fmla="*/ 2309241 w 3916489"/>
              <a:gd name="connsiteY16196" fmla="*/ 2057020 h 2984464"/>
              <a:gd name="connsiteX16197" fmla="*/ 2307908 w 3916489"/>
              <a:gd name="connsiteY16197" fmla="*/ 2056830 h 2984464"/>
              <a:gd name="connsiteX16198" fmla="*/ 2307146 w 3916489"/>
              <a:gd name="connsiteY16198" fmla="*/ 2056260 h 2984464"/>
              <a:gd name="connsiteX16199" fmla="*/ 2306479 w 3916489"/>
              <a:gd name="connsiteY16199" fmla="*/ 2055500 h 2984464"/>
              <a:gd name="connsiteX16200" fmla="*/ 2303717 w 3916489"/>
              <a:gd name="connsiteY16200" fmla="*/ 2054076 h 2984464"/>
              <a:gd name="connsiteX16201" fmla="*/ 2303145 w 3916489"/>
              <a:gd name="connsiteY16201" fmla="*/ 2053315 h 2984464"/>
              <a:gd name="connsiteX16202" fmla="*/ 2301907 w 3916489"/>
              <a:gd name="connsiteY16202" fmla="*/ 2050561 h 2984464"/>
              <a:gd name="connsiteX16203" fmla="*/ 2300764 w 3916489"/>
              <a:gd name="connsiteY16203" fmla="*/ 2048661 h 2984464"/>
              <a:gd name="connsiteX16204" fmla="*/ 2299430 w 3916489"/>
              <a:gd name="connsiteY16204" fmla="*/ 2047237 h 2984464"/>
              <a:gd name="connsiteX16205" fmla="*/ 2297907 w 3916489"/>
              <a:gd name="connsiteY16205" fmla="*/ 2046287 h 2984464"/>
              <a:gd name="connsiteX16206" fmla="*/ 2291334 w 3916489"/>
              <a:gd name="connsiteY16206" fmla="*/ 2045907 h 2984464"/>
              <a:gd name="connsiteX16207" fmla="*/ 2290763 w 3916489"/>
              <a:gd name="connsiteY16207" fmla="*/ 2046097 h 2984464"/>
              <a:gd name="connsiteX16208" fmla="*/ 2289334 w 3916489"/>
              <a:gd name="connsiteY16208" fmla="*/ 2046857 h 2984464"/>
              <a:gd name="connsiteX16209" fmla="*/ 2285333 w 3916489"/>
              <a:gd name="connsiteY16209" fmla="*/ 2046952 h 2984464"/>
              <a:gd name="connsiteX16210" fmla="*/ 2276570 w 3916489"/>
              <a:gd name="connsiteY16210" fmla="*/ 2044577 h 2984464"/>
              <a:gd name="connsiteX16211" fmla="*/ 2272475 w 3916489"/>
              <a:gd name="connsiteY16211" fmla="*/ 2045907 h 2984464"/>
              <a:gd name="connsiteX16212" fmla="*/ 2271046 w 3916489"/>
              <a:gd name="connsiteY16212" fmla="*/ 2047617 h 2984464"/>
              <a:gd name="connsiteX16213" fmla="*/ 2269808 w 3916489"/>
              <a:gd name="connsiteY16213" fmla="*/ 2049706 h 2984464"/>
              <a:gd name="connsiteX16214" fmla="*/ 2268474 w 3916489"/>
              <a:gd name="connsiteY16214" fmla="*/ 2051416 h 2984464"/>
              <a:gd name="connsiteX16215" fmla="*/ 2266760 w 3916489"/>
              <a:gd name="connsiteY16215" fmla="*/ 2052176 h 2984464"/>
              <a:gd name="connsiteX16216" fmla="*/ 2265236 w 3916489"/>
              <a:gd name="connsiteY16216" fmla="*/ 2050941 h 2984464"/>
              <a:gd name="connsiteX16217" fmla="*/ 2264378 w 3916489"/>
              <a:gd name="connsiteY16217" fmla="*/ 2048186 h 2984464"/>
              <a:gd name="connsiteX16218" fmla="*/ 2264474 w 3916489"/>
              <a:gd name="connsiteY16218" fmla="*/ 2045432 h 2984464"/>
              <a:gd name="connsiteX16219" fmla="*/ 2265807 w 3916489"/>
              <a:gd name="connsiteY16219" fmla="*/ 2044102 h 2984464"/>
              <a:gd name="connsiteX16220" fmla="*/ 2265807 w 3916489"/>
              <a:gd name="connsiteY16220" fmla="*/ 2043152 h 2984464"/>
              <a:gd name="connsiteX16221" fmla="*/ 2265521 w 3916489"/>
              <a:gd name="connsiteY16221" fmla="*/ 2042962 h 2984464"/>
              <a:gd name="connsiteX16222" fmla="*/ 2264950 w 3916489"/>
              <a:gd name="connsiteY16222" fmla="*/ 2042202 h 2984464"/>
              <a:gd name="connsiteX16223" fmla="*/ 2265998 w 3916489"/>
              <a:gd name="connsiteY16223" fmla="*/ 2041442 h 2984464"/>
              <a:gd name="connsiteX16224" fmla="*/ 2266379 w 3916489"/>
              <a:gd name="connsiteY16224" fmla="*/ 2039922 h 2984464"/>
              <a:gd name="connsiteX16225" fmla="*/ 2265998 w 3916489"/>
              <a:gd name="connsiteY16225" fmla="*/ 2038403 h 2984464"/>
              <a:gd name="connsiteX16226" fmla="*/ 2264855 w 3916489"/>
              <a:gd name="connsiteY16226" fmla="*/ 2037738 h 2984464"/>
              <a:gd name="connsiteX16227" fmla="*/ 2261997 w 3916489"/>
              <a:gd name="connsiteY16227" fmla="*/ 2038688 h 2984464"/>
              <a:gd name="connsiteX16228" fmla="*/ 2260854 w 3916489"/>
              <a:gd name="connsiteY16228" fmla="*/ 2038308 h 2984464"/>
              <a:gd name="connsiteX16229" fmla="*/ 2260283 w 3916489"/>
              <a:gd name="connsiteY16229" fmla="*/ 2035933 h 2984464"/>
              <a:gd name="connsiteX16230" fmla="*/ 2261045 w 3916489"/>
              <a:gd name="connsiteY16230" fmla="*/ 2035838 h 2984464"/>
              <a:gd name="connsiteX16231" fmla="*/ 2261807 w 3916489"/>
              <a:gd name="connsiteY16231" fmla="*/ 2035553 h 2984464"/>
              <a:gd name="connsiteX16232" fmla="*/ 2262474 w 3916489"/>
              <a:gd name="connsiteY16232" fmla="*/ 2034983 h 2984464"/>
              <a:gd name="connsiteX16233" fmla="*/ 2263140 w 3916489"/>
              <a:gd name="connsiteY16233" fmla="*/ 2034223 h 2984464"/>
              <a:gd name="connsiteX16234" fmla="*/ 2262569 w 3916489"/>
              <a:gd name="connsiteY16234" fmla="*/ 2034033 h 2984464"/>
              <a:gd name="connsiteX16235" fmla="*/ 2261235 w 3916489"/>
              <a:gd name="connsiteY16235" fmla="*/ 2033178 h 2984464"/>
              <a:gd name="connsiteX16236" fmla="*/ 2262759 w 3916489"/>
              <a:gd name="connsiteY16236" fmla="*/ 2033083 h 2984464"/>
              <a:gd name="connsiteX16237" fmla="*/ 2264664 w 3916489"/>
              <a:gd name="connsiteY16237" fmla="*/ 2032609 h 2984464"/>
              <a:gd name="connsiteX16238" fmla="*/ 2265902 w 3916489"/>
              <a:gd name="connsiteY16238" fmla="*/ 2031279 h 2984464"/>
              <a:gd name="connsiteX16239" fmla="*/ 2265426 w 3916489"/>
              <a:gd name="connsiteY16239" fmla="*/ 2028524 h 2984464"/>
              <a:gd name="connsiteX16240" fmla="*/ 2268188 w 3916489"/>
              <a:gd name="connsiteY16240" fmla="*/ 2028714 h 2984464"/>
              <a:gd name="connsiteX16241" fmla="*/ 2269236 w 3916489"/>
              <a:gd name="connsiteY16241" fmla="*/ 2027954 h 2984464"/>
              <a:gd name="connsiteX16242" fmla="*/ 2269712 w 3916489"/>
              <a:gd name="connsiteY16242" fmla="*/ 2025865 h 2984464"/>
              <a:gd name="connsiteX16243" fmla="*/ 2268284 w 3916489"/>
              <a:gd name="connsiteY16243" fmla="*/ 2025865 h 2984464"/>
              <a:gd name="connsiteX16244" fmla="*/ 2267903 w 3916489"/>
              <a:gd name="connsiteY16244" fmla="*/ 2024345 h 2984464"/>
              <a:gd name="connsiteX16245" fmla="*/ 2268188 w 3916489"/>
              <a:gd name="connsiteY16245" fmla="*/ 2019976 h 2984464"/>
              <a:gd name="connsiteX16246" fmla="*/ 2268569 w 3916489"/>
              <a:gd name="connsiteY16246" fmla="*/ 2018171 h 2984464"/>
              <a:gd name="connsiteX16247" fmla="*/ 2269427 w 3916489"/>
              <a:gd name="connsiteY16247" fmla="*/ 2016556 h 2984464"/>
              <a:gd name="connsiteX16248" fmla="*/ 2270570 w 3916489"/>
              <a:gd name="connsiteY16248" fmla="*/ 2015131 h 2984464"/>
              <a:gd name="connsiteX16249" fmla="*/ 2276380 w 3916489"/>
              <a:gd name="connsiteY16249" fmla="*/ 2010192 h 2984464"/>
              <a:gd name="connsiteX16250" fmla="*/ 2281428 w 3916489"/>
              <a:gd name="connsiteY16250" fmla="*/ 2007627 h 2984464"/>
              <a:gd name="connsiteX16251" fmla="*/ 2281428 w 3916489"/>
              <a:gd name="connsiteY16251" fmla="*/ 2006677 h 2984464"/>
              <a:gd name="connsiteX16252" fmla="*/ 2280666 w 3916489"/>
              <a:gd name="connsiteY16252" fmla="*/ 2006772 h 2984464"/>
              <a:gd name="connsiteX16253" fmla="*/ 2279999 w 3916489"/>
              <a:gd name="connsiteY16253" fmla="*/ 2006677 h 2984464"/>
              <a:gd name="connsiteX16254" fmla="*/ 2279237 w 3916489"/>
              <a:gd name="connsiteY16254" fmla="*/ 2006298 h 2984464"/>
              <a:gd name="connsiteX16255" fmla="*/ 2278571 w 3916489"/>
              <a:gd name="connsiteY16255" fmla="*/ 2005728 h 2984464"/>
              <a:gd name="connsiteX16256" fmla="*/ 2276666 w 3916489"/>
              <a:gd name="connsiteY16256" fmla="*/ 2008862 h 2984464"/>
              <a:gd name="connsiteX16257" fmla="*/ 2273713 w 3916489"/>
              <a:gd name="connsiteY16257" fmla="*/ 2009337 h 2984464"/>
              <a:gd name="connsiteX16258" fmla="*/ 2270570 w 3916489"/>
              <a:gd name="connsiteY16258" fmla="*/ 2007722 h 2984464"/>
              <a:gd name="connsiteX16259" fmla="*/ 2268284 w 3916489"/>
              <a:gd name="connsiteY16259" fmla="*/ 2004968 h 2984464"/>
              <a:gd name="connsiteX16260" fmla="*/ 2271713 w 3916489"/>
              <a:gd name="connsiteY16260" fmla="*/ 2005253 h 2984464"/>
              <a:gd name="connsiteX16261" fmla="*/ 2272951 w 3916489"/>
              <a:gd name="connsiteY16261" fmla="*/ 2004968 h 2984464"/>
              <a:gd name="connsiteX16262" fmla="*/ 2273332 w 3916489"/>
              <a:gd name="connsiteY16262" fmla="*/ 2004588 h 2984464"/>
              <a:gd name="connsiteX16263" fmla="*/ 2274094 w 3916489"/>
              <a:gd name="connsiteY16263" fmla="*/ 2003353 h 2984464"/>
              <a:gd name="connsiteX16264" fmla="*/ 2274475 w 3916489"/>
              <a:gd name="connsiteY16264" fmla="*/ 2003068 h 2984464"/>
              <a:gd name="connsiteX16265" fmla="*/ 2275046 w 3916489"/>
              <a:gd name="connsiteY16265" fmla="*/ 2003163 h 2984464"/>
              <a:gd name="connsiteX16266" fmla="*/ 2275904 w 3916489"/>
              <a:gd name="connsiteY16266" fmla="*/ 2003828 h 2984464"/>
              <a:gd name="connsiteX16267" fmla="*/ 2276380 w 3916489"/>
              <a:gd name="connsiteY16267" fmla="*/ 2003923 h 2984464"/>
              <a:gd name="connsiteX16268" fmla="*/ 2281904 w 3916489"/>
              <a:gd name="connsiteY16268" fmla="*/ 2002023 h 2984464"/>
              <a:gd name="connsiteX16269" fmla="*/ 2282666 w 3916489"/>
              <a:gd name="connsiteY16269" fmla="*/ 2001263 h 2984464"/>
              <a:gd name="connsiteX16270" fmla="*/ 2283619 w 3916489"/>
              <a:gd name="connsiteY16270" fmla="*/ 1999174 h 2984464"/>
              <a:gd name="connsiteX16271" fmla="*/ 2284190 w 3916489"/>
              <a:gd name="connsiteY16271" fmla="*/ 1998509 h 2984464"/>
              <a:gd name="connsiteX16272" fmla="*/ 2285238 w 3916489"/>
              <a:gd name="connsiteY16272" fmla="*/ 1998129 h 2984464"/>
              <a:gd name="connsiteX16273" fmla="*/ 2288858 w 3916489"/>
              <a:gd name="connsiteY16273" fmla="*/ 1998509 h 2984464"/>
              <a:gd name="connsiteX16274" fmla="*/ 2293144 w 3916489"/>
              <a:gd name="connsiteY16274" fmla="*/ 1997939 h 2984464"/>
              <a:gd name="connsiteX16275" fmla="*/ 2295144 w 3916489"/>
              <a:gd name="connsiteY16275" fmla="*/ 1997084 h 2984464"/>
              <a:gd name="connsiteX16276" fmla="*/ 2295430 w 3916489"/>
              <a:gd name="connsiteY16276" fmla="*/ 1995754 h 2984464"/>
              <a:gd name="connsiteX16277" fmla="*/ 2296954 w 3916489"/>
              <a:gd name="connsiteY16277" fmla="*/ 1993664 h 2984464"/>
              <a:gd name="connsiteX16278" fmla="*/ 2296859 w 3916489"/>
              <a:gd name="connsiteY16278" fmla="*/ 1991480 h 2984464"/>
              <a:gd name="connsiteX16279" fmla="*/ 2295811 w 3916489"/>
              <a:gd name="connsiteY16279" fmla="*/ 1989390 h 2984464"/>
              <a:gd name="connsiteX16280" fmla="*/ 2292668 w 3916489"/>
              <a:gd name="connsiteY16280" fmla="*/ 1985400 h 2984464"/>
              <a:gd name="connsiteX16281" fmla="*/ 2291049 w 3916489"/>
              <a:gd name="connsiteY16281" fmla="*/ 1983976 h 2984464"/>
              <a:gd name="connsiteX16282" fmla="*/ 2289143 w 3916489"/>
              <a:gd name="connsiteY16282" fmla="*/ 1983216 h 2984464"/>
              <a:gd name="connsiteX16283" fmla="*/ 2286572 w 3916489"/>
              <a:gd name="connsiteY16283" fmla="*/ 1982931 h 2984464"/>
              <a:gd name="connsiteX16284" fmla="*/ 2288000 w 3916489"/>
              <a:gd name="connsiteY16284" fmla="*/ 1981696 h 2984464"/>
              <a:gd name="connsiteX16285" fmla="*/ 2289524 w 3916489"/>
              <a:gd name="connsiteY16285" fmla="*/ 1981126 h 2984464"/>
              <a:gd name="connsiteX16286" fmla="*/ 2290953 w 3916489"/>
              <a:gd name="connsiteY16286" fmla="*/ 1981601 h 2984464"/>
              <a:gd name="connsiteX16287" fmla="*/ 2292287 w 3916489"/>
              <a:gd name="connsiteY16287" fmla="*/ 1983406 h 2984464"/>
              <a:gd name="connsiteX16288" fmla="*/ 2303907 w 3916489"/>
              <a:gd name="connsiteY16288" fmla="*/ 1981791 h 2984464"/>
              <a:gd name="connsiteX16289" fmla="*/ 2306288 w 3916489"/>
              <a:gd name="connsiteY16289" fmla="*/ 1980176 h 2984464"/>
              <a:gd name="connsiteX16290" fmla="*/ 2307432 w 3916489"/>
              <a:gd name="connsiteY16290" fmla="*/ 1976472 h 2984464"/>
              <a:gd name="connsiteX16291" fmla="*/ 2307717 w 3916489"/>
              <a:gd name="connsiteY16291" fmla="*/ 1974477 h 2984464"/>
              <a:gd name="connsiteX16292" fmla="*/ 2307432 w 3916489"/>
              <a:gd name="connsiteY16292" fmla="*/ 1974477 h 2984464"/>
              <a:gd name="connsiteX16293" fmla="*/ 2304574 w 3916489"/>
              <a:gd name="connsiteY16293" fmla="*/ 1972102 h 2984464"/>
              <a:gd name="connsiteX16294" fmla="*/ 2304002 w 3916489"/>
              <a:gd name="connsiteY16294" fmla="*/ 1971913 h 2984464"/>
              <a:gd name="connsiteX16295" fmla="*/ 2298097 w 3916489"/>
              <a:gd name="connsiteY16295" fmla="*/ 1971437 h 2984464"/>
              <a:gd name="connsiteX16296" fmla="*/ 2298859 w 3916489"/>
              <a:gd name="connsiteY16296" fmla="*/ 1969728 h 2984464"/>
              <a:gd name="connsiteX16297" fmla="*/ 2302478 w 3916489"/>
              <a:gd name="connsiteY16297" fmla="*/ 1969253 h 2984464"/>
              <a:gd name="connsiteX16298" fmla="*/ 2303812 w 3916489"/>
              <a:gd name="connsiteY16298" fmla="*/ 1968303 h 2984464"/>
              <a:gd name="connsiteX16299" fmla="*/ 2304002 w 3916489"/>
              <a:gd name="connsiteY16299" fmla="*/ 1966308 h 2984464"/>
              <a:gd name="connsiteX16300" fmla="*/ 2303717 w 3916489"/>
              <a:gd name="connsiteY16300" fmla="*/ 1964314 h 2984464"/>
              <a:gd name="connsiteX16301" fmla="*/ 2303907 w 3916489"/>
              <a:gd name="connsiteY16301" fmla="*/ 1962889 h 2984464"/>
              <a:gd name="connsiteX16302" fmla="*/ 2305717 w 3916489"/>
              <a:gd name="connsiteY16302" fmla="*/ 1962604 h 2984464"/>
              <a:gd name="connsiteX16303" fmla="*/ 2305717 w 3916489"/>
              <a:gd name="connsiteY16303" fmla="*/ 1963649 h 2984464"/>
              <a:gd name="connsiteX16304" fmla="*/ 2305431 w 3916489"/>
              <a:gd name="connsiteY16304" fmla="*/ 1963744 h 2984464"/>
              <a:gd name="connsiteX16305" fmla="*/ 2305241 w 3916489"/>
              <a:gd name="connsiteY16305" fmla="*/ 1963933 h 2984464"/>
              <a:gd name="connsiteX16306" fmla="*/ 2304765 w 3916489"/>
              <a:gd name="connsiteY16306" fmla="*/ 1964598 h 2984464"/>
              <a:gd name="connsiteX16307" fmla="*/ 2305622 w 3916489"/>
              <a:gd name="connsiteY16307" fmla="*/ 1965928 h 2984464"/>
              <a:gd name="connsiteX16308" fmla="*/ 2307336 w 3916489"/>
              <a:gd name="connsiteY16308" fmla="*/ 1970013 h 2984464"/>
              <a:gd name="connsiteX16309" fmla="*/ 2308289 w 3916489"/>
              <a:gd name="connsiteY16309" fmla="*/ 1970868 h 2984464"/>
              <a:gd name="connsiteX16310" fmla="*/ 2309813 w 3916489"/>
              <a:gd name="connsiteY16310" fmla="*/ 1970678 h 2984464"/>
              <a:gd name="connsiteX16311" fmla="*/ 2311432 w 3916489"/>
              <a:gd name="connsiteY16311" fmla="*/ 1970013 h 2984464"/>
              <a:gd name="connsiteX16312" fmla="*/ 2312956 w 3916489"/>
              <a:gd name="connsiteY16312" fmla="*/ 1968873 h 2984464"/>
              <a:gd name="connsiteX16313" fmla="*/ 2314194 w 3916489"/>
              <a:gd name="connsiteY16313" fmla="*/ 1967258 h 2984464"/>
              <a:gd name="connsiteX16314" fmla="*/ 2314670 w 3916489"/>
              <a:gd name="connsiteY16314" fmla="*/ 1965643 h 2984464"/>
              <a:gd name="connsiteX16315" fmla="*/ 2316004 w 3916489"/>
              <a:gd name="connsiteY16315" fmla="*/ 1959944 h 2984464"/>
              <a:gd name="connsiteX16316" fmla="*/ 2316194 w 3916489"/>
              <a:gd name="connsiteY16316" fmla="*/ 1958520 h 2984464"/>
              <a:gd name="connsiteX16317" fmla="*/ 2315432 w 3916489"/>
              <a:gd name="connsiteY16317" fmla="*/ 1955955 h 2984464"/>
              <a:gd name="connsiteX16318" fmla="*/ 2315337 w 3916489"/>
              <a:gd name="connsiteY16318" fmla="*/ 1953960 h 2984464"/>
              <a:gd name="connsiteX16319" fmla="*/ 2315528 w 3916489"/>
              <a:gd name="connsiteY16319" fmla="*/ 1952060 h 2984464"/>
              <a:gd name="connsiteX16320" fmla="*/ 2315432 w 3916489"/>
              <a:gd name="connsiteY16320" fmla="*/ 1949781 h 2984464"/>
              <a:gd name="connsiteX16321" fmla="*/ 2320290 w 3916489"/>
              <a:gd name="connsiteY16321" fmla="*/ 1956715 h 2984464"/>
              <a:gd name="connsiteX16322" fmla="*/ 2323338 w 3916489"/>
              <a:gd name="connsiteY16322" fmla="*/ 1958139 h 2984464"/>
              <a:gd name="connsiteX16323" fmla="*/ 2324291 w 3916489"/>
              <a:gd name="connsiteY16323" fmla="*/ 1959849 h 2984464"/>
              <a:gd name="connsiteX16324" fmla="*/ 2322671 w 3916489"/>
              <a:gd name="connsiteY16324" fmla="*/ 1958804 h 2984464"/>
              <a:gd name="connsiteX16325" fmla="*/ 2321719 w 3916489"/>
              <a:gd name="connsiteY16325" fmla="*/ 1959469 h 2984464"/>
              <a:gd name="connsiteX16326" fmla="*/ 2318957 w 3916489"/>
              <a:gd name="connsiteY16326" fmla="*/ 1966023 h 2984464"/>
              <a:gd name="connsiteX16327" fmla="*/ 2318290 w 3916489"/>
              <a:gd name="connsiteY16327" fmla="*/ 1967163 h 2984464"/>
              <a:gd name="connsiteX16328" fmla="*/ 2317147 w 3916489"/>
              <a:gd name="connsiteY16328" fmla="*/ 1968208 h 2984464"/>
              <a:gd name="connsiteX16329" fmla="*/ 2317147 w 3916489"/>
              <a:gd name="connsiteY16329" fmla="*/ 1969063 h 2984464"/>
              <a:gd name="connsiteX16330" fmla="*/ 2318957 w 3916489"/>
              <a:gd name="connsiteY16330" fmla="*/ 1968873 h 2984464"/>
              <a:gd name="connsiteX16331" fmla="*/ 2319528 w 3916489"/>
              <a:gd name="connsiteY16331" fmla="*/ 1969063 h 2984464"/>
              <a:gd name="connsiteX16332" fmla="*/ 2322576 w 3916489"/>
              <a:gd name="connsiteY16332" fmla="*/ 1970773 h 2984464"/>
              <a:gd name="connsiteX16333" fmla="*/ 2323719 w 3916489"/>
              <a:gd name="connsiteY16333" fmla="*/ 1970963 h 2984464"/>
              <a:gd name="connsiteX16334" fmla="*/ 2324481 w 3916489"/>
              <a:gd name="connsiteY16334" fmla="*/ 1970583 h 2984464"/>
              <a:gd name="connsiteX16335" fmla="*/ 2325243 w 3916489"/>
              <a:gd name="connsiteY16335" fmla="*/ 1969633 h 2984464"/>
              <a:gd name="connsiteX16336" fmla="*/ 2325624 w 3916489"/>
              <a:gd name="connsiteY16336" fmla="*/ 1968683 h 2984464"/>
              <a:gd name="connsiteX16337" fmla="*/ 2325338 w 3916489"/>
              <a:gd name="connsiteY16337" fmla="*/ 1968303 h 2984464"/>
              <a:gd name="connsiteX16338" fmla="*/ 2324672 w 3916489"/>
              <a:gd name="connsiteY16338" fmla="*/ 1967638 h 2984464"/>
              <a:gd name="connsiteX16339" fmla="*/ 2324576 w 3916489"/>
              <a:gd name="connsiteY16339" fmla="*/ 1966118 h 2984464"/>
              <a:gd name="connsiteX16340" fmla="*/ 2325148 w 3916489"/>
              <a:gd name="connsiteY16340" fmla="*/ 1964789 h 2984464"/>
              <a:gd name="connsiteX16341" fmla="*/ 2326482 w 3916489"/>
              <a:gd name="connsiteY16341" fmla="*/ 1964694 h 2984464"/>
              <a:gd name="connsiteX16342" fmla="*/ 2327148 w 3916489"/>
              <a:gd name="connsiteY16342" fmla="*/ 1965453 h 2984464"/>
              <a:gd name="connsiteX16343" fmla="*/ 2327910 w 3916489"/>
              <a:gd name="connsiteY16343" fmla="*/ 1968208 h 2984464"/>
              <a:gd name="connsiteX16344" fmla="*/ 2328386 w 3916489"/>
              <a:gd name="connsiteY16344" fmla="*/ 1969158 h 2984464"/>
              <a:gd name="connsiteX16345" fmla="*/ 2330006 w 3916489"/>
              <a:gd name="connsiteY16345" fmla="*/ 1969348 h 2984464"/>
              <a:gd name="connsiteX16346" fmla="*/ 2332482 w 3916489"/>
              <a:gd name="connsiteY16346" fmla="*/ 1968493 h 2984464"/>
              <a:gd name="connsiteX16347" fmla="*/ 2334768 w 3916489"/>
              <a:gd name="connsiteY16347" fmla="*/ 1967163 h 2984464"/>
              <a:gd name="connsiteX16348" fmla="*/ 2335816 w 3916489"/>
              <a:gd name="connsiteY16348" fmla="*/ 1965928 h 2984464"/>
              <a:gd name="connsiteX16349" fmla="*/ 2336673 w 3916489"/>
              <a:gd name="connsiteY16349" fmla="*/ 1964124 h 2984464"/>
              <a:gd name="connsiteX16350" fmla="*/ 2340769 w 3916489"/>
              <a:gd name="connsiteY16350" fmla="*/ 1962224 h 2984464"/>
              <a:gd name="connsiteX16351" fmla="*/ 2342388 w 3916489"/>
              <a:gd name="connsiteY16351" fmla="*/ 1961084 h 2984464"/>
              <a:gd name="connsiteX16352" fmla="*/ 2343150 w 3916489"/>
              <a:gd name="connsiteY16352" fmla="*/ 1959374 h 2984464"/>
              <a:gd name="connsiteX16353" fmla="*/ 2344865 w 3916489"/>
              <a:gd name="connsiteY16353" fmla="*/ 1953865 h 2984464"/>
              <a:gd name="connsiteX16354" fmla="*/ 2345436 w 3916489"/>
              <a:gd name="connsiteY16354" fmla="*/ 1950731 h 2984464"/>
              <a:gd name="connsiteX16355" fmla="*/ 2345817 w 3916489"/>
              <a:gd name="connsiteY16355" fmla="*/ 1949781 h 2984464"/>
              <a:gd name="connsiteX16356" fmla="*/ 2346198 w 3916489"/>
              <a:gd name="connsiteY16356" fmla="*/ 1948736 h 2984464"/>
              <a:gd name="connsiteX16357" fmla="*/ 2346198 w 3916489"/>
              <a:gd name="connsiteY16357" fmla="*/ 1947026 h 2984464"/>
              <a:gd name="connsiteX16358" fmla="*/ 2345817 w 3916489"/>
              <a:gd name="connsiteY16358" fmla="*/ 1945126 h 2984464"/>
              <a:gd name="connsiteX16359" fmla="*/ 2345246 w 3916489"/>
              <a:gd name="connsiteY16359" fmla="*/ 1944461 h 2984464"/>
              <a:gd name="connsiteX16360" fmla="*/ 2342198 w 3916489"/>
              <a:gd name="connsiteY16360" fmla="*/ 1944272 h 2984464"/>
              <a:gd name="connsiteX16361" fmla="*/ 2337721 w 3916489"/>
              <a:gd name="connsiteY16361" fmla="*/ 1945411 h 2984464"/>
              <a:gd name="connsiteX16362" fmla="*/ 2336864 w 3916489"/>
              <a:gd name="connsiteY16362" fmla="*/ 1945981 h 2984464"/>
              <a:gd name="connsiteX16363" fmla="*/ 2336007 w 3916489"/>
              <a:gd name="connsiteY16363" fmla="*/ 1946171 h 2984464"/>
              <a:gd name="connsiteX16364" fmla="*/ 2332863 w 3916489"/>
              <a:gd name="connsiteY16364" fmla="*/ 1944366 h 2984464"/>
              <a:gd name="connsiteX16365" fmla="*/ 2330768 w 3916489"/>
              <a:gd name="connsiteY16365" fmla="*/ 1944936 h 2984464"/>
              <a:gd name="connsiteX16366" fmla="*/ 2328672 w 3916489"/>
              <a:gd name="connsiteY16366" fmla="*/ 1945981 h 2984464"/>
              <a:gd name="connsiteX16367" fmla="*/ 2326577 w 3916489"/>
              <a:gd name="connsiteY16367" fmla="*/ 1946171 h 2984464"/>
              <a:gd name="connsiteX16368" fmla="*/ 2327148 w 3916489"/>
              <a:gd name="connsiteY16368" fmla="*/ 1944557 h 2984464"/>
              <a:gd name="connsiteX16369" fmla="*/ 2328291 w 3916489"/>
              <a:gd name="connsiteY16369" fmla="*/ 1942372 h 2984464"/>
              <a:gd name="connsiteX16370" fmla="*/ 2329529 w 3916489"/>
              <a:gd name="connsiteY16370" fmla="*/ 1940472 h 2984464"/>
              <a:gd name="connsiteX16371" fmla="*/ 2330482 w 3916489"/>
              <a:gd name="connsiteY16371" fmla="*/ 1939617 h 2984464"/>
              <a:gd name="connsiteX16372" fmla="*/ 2339912 w 3916489"/>
              <a:gd name="connsiteY16372" fmla="*/ 1938477 h 2984464"/>
              <a:gd name="connsiteX16373" fmla="*/ 2343055 w 3916489"/>
              <a:gd name="connsiteY16373" fmla="*/ 1937148 h 2984464"/>
              <a:gd name="connsiteX16374" fmla="*/ 2344769 w 3916489"/>
              <a:gd name="connsiteY16374" fmla="*/ 1936863 h 2984464"/>
              <a:gd name="connsiteX16375" fmla="*/ 2350675 w 3916489"/>
              <a:gd name="connsiteY16375" fmla="*/ 1938097 h 2984464"/>
              <a:gd name="connsiteX16376" fmla="*/ 2352008 w 3916489"/>
              <a:gd name="connsiteY16376" fmla="*/ 1937242 h 2984464"/>
              <a:gd name="connsiteX16377" fmla="*/ 2352675 w 3916489"/>
              <a:gd name="connsiteY16377" fmla="*/ 1937148 h 2984464"/>
              <a:gd name="connsiteX16378" fmla="*/ 2356009 w 3916489"/>
              <a:gd name="connsiteY16378" fmla="*/ 1937718 h 2984464"/>
              <a:gd name="connsiteX16379" fmla="*/ 2356961 w 3916489"/>
              <a:gd name="connsiteY16379" fmla="*/ 1937433 h 2984464"/>
              <a:gd name="connsiteX16380" fmla="*/ 2357724 w 3916489"/>
              <a:gd name="connsiteY16380" fmla="*/ 1937053 h 2984464"/>
              <a:gd name="connsiteX16381" fmla="*/ 2359247 w 3916489"/>
              <a:gd name="connsiteY16381" fmla="*/ 1935818 h 2984464"/>
              <a:gd name="connsiteX16382" fmla="*/ 2364010 w 3916489"/>
              <a:gd name="connsiteY16382" fmla="*/ 1934203 h 2984464"/>
              <a:gd name="connsiteX16383" fmla="*/ 2365343 w 3916489"/>
              <a:gd name="connsiteY16383" fmla="*/ 1933158 h 2984464"/>
              <a:gd name="connsiteX16384" fmla="*/ 2366296 w 3916489"/>
              <a:gd name="connsiteY16384" fmla="*/ 1931068 h 2984464"/>
              <a:gd name="connsiteX16385" fmla="*/ 2367344 w 3916489"/>
              <a:gd name="connsiteY16385" fmla="*/ 1926129 h 2984464"/>
              <a:gd name="connsiteX16386" fmla="*/ 2368201 w 3916489"/>
              <a:gd name="connsiteY16386" fmla="*/ 1923755 h 2984464"/>
              <a:gd name="connsiteX16387" fmla="*/ 2369058 w 3916489"/>
              <a:gd name="connsiteY16387" fmla="*/ 1922425 h 2984464"/>
              <a:gd name="connsiteX16388" fmla="*/ 2372297 w 3916489"/>
              <a:gd name="connsiteY16388" fmla="*/ 1919100 h 2984464"/>
              <a:gd name="connsiteX16389" fmla="*/ 2371725 w 3916489"/>
              <a:gd name="connsiteY16389" fmla="*/ 1918435 h 2984464"/>
              <a:gd name="connsiteX16390" fmla="*/ 2371440 w 3916489"/>
              <a:gd name="connsiteY16390" fmla="*/ 1918245 h 2984464"/>
              <a:gd name="connsiteX16391" fmla="*/ 2371440 w 3916489"/>
              <a:gd name="connsiteY16391" fmla="*/ 1917296 h 2984464"/>
              <a:gd name="connsiteX16392" fmla="*/ 2372678 w 3916489"/>
              <a:gd name="connsiteY16392" fmla="*/ 1917105 h 2984464"/>
              <a:gd name="connsiteX16393" fmla="*/ 2373630 w 3916489"/>
              <a:gd name="connsiteY16393" fmla="*/ 1915871 h 2984464"/>
              <a:gd name="connsiteX16394" fmla="*/ 2374964 w 3916489"/>
              <a:gd name="connsiteY16394" fmla="*/ 1912166 h 2984464"/>
              <a:gd name="connsiteX16395" fmla="*/ 2374964 w 3916489"/>
              <a:gd name="connsiteY16395" fmla="*/ 1910646 h 2984464"/>
              <a:gd name="connsiteX16396" fmla="*/ 2374202 w 3916489"/>
              <a:gd name="connsiteY16396" fmla="*/ 1909127 h 2984464"/>
              <a:gd name="connsiteX16397" fmla="*/ 2369534 w 3916489"/>
              <a:gd name="connsiteY16397" fmla="*/ 1904472 h 2984464"/>
              <a:gd name="connsiteX16398" fmla="*/ 2368868 w 3916489"/>
              <a:gd name="connsiteY16398" fmla="*/ 1904092 h 2984464"/>
              <a:gd name="connsiteX16399" fmla="*/ 2368201 w 3916489"/>
              <a:gd name="connsiteY16399" fmla="*/ 1903522 h 2984464"/>
              <a:gd name="connsiteX16400" fmla="*/ 2367725 w 3916489"/>
              <a:gd name="connsiteY16400" fmla="*/ 1902288 h 2984464"/>
              <a:gd name="connsiteX16401" fmla="*/ 2367534 w 3916489"/>
              <a:gd name="connsiteY16401" fmla="*/ 1901053 h 2984464"/>
              <a:gd name="connsiteX16402" fmla="*/ 2367915 w 3916489"/>
              <a:gd name="connsiteY16402" fmla="*/ 1900483 h 2984464"/>
              <a:gd name="connsiteX16403" fmla="*/ 2368296 w 3916489"/>
              <a:gd name="connsiteY16403" fmla="*/ 1900198 h 2984464"/>
              <a:gd name="connsiteX16404" fmla="*/ 2367915 w 3916489"/>
              <a:gd name="connsiteY16404" fmla="*/ 1899533 h 2984464"/>
              <a:gd name="connsiteX16405" fmla="*/ 2366867 w 3916489"/>
              <a:gd name="connsiteY16405" fmla="*/ 1898488 h 2984464"/>
              <a:gd name="connsiteX16406" fmla="*/ 2366296 w 3916489"/>
              <a:gd name="connsiteY16406" fmla="*/ 1898393 h 2984464"/>
              <a:gd name="connsiteX16407" fmla="*/ 2365058 w 3916489"/>
              <a:gd name="connsiteY16407" fmla="*/ 1898678 h 2984464"/>
              <a:gd name="connsiteX16408" fmla="*/ 2364486 w 3916489"/>
              <a:gd name="connsiteY16408" fmla="*/ 1898488 h 2984464"/>
              <a:gd name="connsiteX16409" fmla="*/ 2363819 w 3916489"/>
              <a:gd name="connsiteY16409" fmla="*/ 1897918 h 2984464"/>
              <a:gd name="connsiteX16410" fmla="*/ 2362200 w 3916489"/>
              <a:gd name="connsiteY16410" fmla="*/ 1895734 h 2984464"/>
              <a:gd name="connsiteX16411" fmla="*/ 2355628 w 3916489"/>
              <a:gd name="connsiteY16411" fmla="*/ 1893359 h 2984464"/>
              <a:gd name="connsiteX16412" fmla="*/ 2353247 w 3916489"/>
              <a:gd name="connsiteY16412" fmla="*/ 1890699 h 2984464"/>
              <a:gd name="connsiteX16413" fmla="*/ 2351532 w 3916489"/>
              <a:gd name="connsiteY16413" fmla="*/ 1889370 h 2984464"/>
              <a:gd name="connsiteX16414" fmla="*/ 2350865 w 3916489"/>
              <a:gd name="connsiteY16414" fmla="*/ 1888230 h 2984464"/>
              <a:gd name="connsiteX16415" fmla="*/ 2350770 w 3916489"/>
              <a:gd name="connsiteY16415" fmla="*/ 1887185 h 2984464"/>
              <a:gd name="connsiteX16416" fmla="*/ 2351056 w 3916489"/>
              <a:gd name="connsiteY16416" fmla="*/ 1884810 h 2984464"/>
              <a:gd name="connsiteX16417" fmla="*/ 2350961 w 3916489"/>
              <a:gd name="connsiteY16417" fmla="*/ 1883670 h 2984464"/>
              <a:gd name="connsiteX16418" fmla="*/ 2349246 w 3916489"/>
              <a:gd name="connsiteY16418" fmla="*/ 1881581 h 2984464"/>
              <a:gd name="connsiteX16419" fmla="*/ 2346484 w 3916489"/>
              <a:gd name="connsiteY16419" fmla="*/ 1880631 h 2984464"/>
              <a:gd name="connsiteX16420" fmla="*/ 2343722 w 3916489"/>
              <a:gd name="connsiteY16420" fmla="*/ 1880821 h 2984464"/>
              <a:gd name="connsiteX16421" fmla="*/ 2341817 w 3916489"/>
              <a:gd name="connsiteY16421" fmla="*/ 1882151 h 2984464"/>
              <a:gd name="connsiteX16422" fmla="*/ 2340388 w 3916489"/>
              <a:gd name="connsiteY16422" fmla="*/ 1883860 h 2984464"/>
              <a:gd name="connsiteX16423" fmla="*/ 2339245 w 3916489"/>
              <a:gd name="connsiteY16423" fmla="*/ 1883860 h 2984464"/>
              <a:gd name="connsiteX16424" fmla="*/ 2339150 w 3916489"/>
              <a:gd name="connsiteY16424" fmla="*/ 1882720 h 2984464"/>
              <a:gd name="connsiteX16425" fmla="*/ 2340769 w 3916489"/>
              <a:gd name="connsiteY16425" fmla="*/ 1880821 h 2984464"/>
              <a:gd name="connsiteX16426" fmla="*/ 2343055 w 3916489"/>
              <a:gd name="connsiteY16426" fmla="*/ 1879491 h 2984464"/>
              <a:gd name="connsiteX16427" fmla="*/ 2345532 w 3916489"/>
              <a:gd name="connsiteY16427" fmla="*/ 1879016 h 2984464"/>
              <a:gd name="connsiteX16428" fmla="*/ 2350580 w 3916489"/>
              <a:gd name="connsiteY16428" fmla="*/ 1879016 h 2984464"/>
              <a:gd name="connsiteX16429" fmla="*/ 2352866 w 3916489"/>
              <a:gd name="connsiteY16429" fmla="*/ 1879681 h 2984464"/>
              <a:gd name="connsiteX16430" fmla="*/ 2353342 w 3916489"/>
              <a:gd name="connsiteY16430" fmla="*/ 1881581 h 2984464"/>
              <a:gd name="connsiteX16431" fmla="*/ 2353342 w 3916489"/>
              <a:gd name="connsiteY16431" fmla="*/ 1884335 h 2984464"/>
              <a:gd name="connsiteX16432" fmla="*/ 2353818 w 3916489"/>
              <a:gd name="connsiteY16432" fmla="*/ 1887660 h 2984464"/>
              <a:gd name="connsiteX16433" fmla="*/ 2355723 w 3916489"/>
              <a:gd name="connsiteY16433" fmla="*/ 1885665 h 2984464"/>
              <a:gd name="connsiteX16434" fmla="*/ 2357342 w 3916489"/>
              <a:gd name="connsiteY16434" fmla="*/ 1885285 h 2984464"/>
              <a:gd name="connsiteX16435" fmla="*/ 2360867 w 3916489"/>
              <a:gd name="connsiteY16435" fmla="*/ 1886520 h 2984464"/>
              <a:gd name="connsiteX16436" fmla="*/ 2360867 w 3916489"/>
              <a:gd name="connsiteY16436" fmla="*/ 1887565 h 2984464"/>
              <a:gd name="connsiteX16437" fmla="*/ 2359628 w 3916489"/>
              <a:gd name="connsiteY16437" fmla="*/ 1887375 h 2984464"/>
              <a:gd name="connsiteX16438" fmla="*/ 2358295 w 3916489"/>
              <a:gd name="connsiteY16438" fmla="*/ 1886900 h 2984464"/>
              <a:gd name="connsiteX16439" fmla="*/ 2357152 w 3916489"/>
              <a:gd name="connsiteY16439" fmla="*/ 1886995 h 2984464"/>
              <a:gd name="connsiteX16440" fmla="*/ 2356580 w 3916489"/>
              <a:gd name="connsiteY16440" fmla="*/ 1888515 h 2984464"/>
              <a:gd name="connsiteX16441" fmla="*/ 2359628 w 3916489"/>
              <a:gd name="connsiteY16441" fmla="*/ 1889844 h 2984464"/>
              <a:gd name="connsiteX16442" fmla="*/ 2368772 w 3916489"/>
              <a:gd name="connsiteY16442" fmla="*/ 1888515 h 2984464"/>
              <a:gd name="connsiteX16443" fmla="*/ 2370106 w 3916489"/>
              <a:gd name="connsiteY16443" fmla="*/ 1889370 h 2984464"/>
              <a:gd name="connsiteX16444" fmla="*/ 2371344 w 3916489"/>
              <a:gd name="connsiteY16444" fmla="*/ 1890604 h 2984464"/>
              <a:gd name="connsiteX16445" fmla="*/ 2372487 w 3916489"/>
              <a:gd name="connsiteY16445" fmla="*/ 1891364 h 2984464"/>
              <a:gd name="connsiteX16446" fmla="*/ 2373821 w 3916489"/>
              <a:gd name="connsiteY16446" fmla="*/ 1890794 h 2984464"/>
              <a:gd name="connsiteX16447" fmla="*/ 2378012 w 3916489"/>
              <a:gd name="connsiteY16447" fmla="*/ 1885665 h 2984464"/>
              <a:gd name="connsiteX16448" fmla="*/ 2379536 w 3916489"/>
              <a:gd name="connsiteY16448" fmla="*/ 1884430 h 2984464"/>
              <a:gd name="connsiteX16449" fmla="*/ 2382584 w 3916489"/>
              <a:gd name="connsiteY16449" fmla="*/ 1883385 h 2984464"/>
              <a:gd name="connsiteX16450" fmla="*/ 2386108 w 3916489"/>
              <a:gd name="connsiteY16450" fmla="*/ 1881296 h 2984464"/>
              <a:gd name="connsiteX16451" fmla="*/ 2386679 w 3916489"/>
              <a:gd name="connsiteY16451" fmla="*/ 1880536 h 2984464"/>
              <a:gd name="connsiteX16452" fmla="*/ 2386965 w 3916489"/>
              <a:gd name="connsiteY16452" fmla="*/ 1879586 h 2984464"/>
              <a:gd name="connsiteX16453" fmla="*/ 2387251 w 3916489"/>
              <a:gd name="connsiteY16453" fmla="*/ 1877306 h 2984464"/>
              <a:gd name="connsiteX16454" fmla="*/ 2387441 w 3916489"/>
              <a:gd name="connsiteY16454" fmla="*/ 1876261 h 2984464"/>
              <a:gd name="connsiteX16455" fmla="*/ 2389442 w 3916489"/>
              <a:gd name="connsiteY16455" fmla="*/ 1872937 h 2984464"/>
              <a:gd name="connsiteX16456" fmla="*/ 2397824 w 3916489"/>
              <a:gd name="connsiteY16456" fmla="*/ 1867713 h 2984464"/>
              <a:gd name="connsiteX16457" fmla="*/ 2397824 w 3916489"/>
              <a:gd name="connsiteY16457" fmla="*/ 1866858 h 2984464"/>
              <a:gd name="connsiteX16458" fmla="*/ 2394490 w 3916489"/>
              <a:gd name="connsiteY16458" fmla="*/ 1865433 h 2984464"/>
              <a:gd name="connsiteX16459" fmla="*/ 2392871 w 3916489"/>
              <a:gd name="connsiteY16459" fmla="*/ 1864388 h 2984464"/>
              <a:gd name="connsiteX16460" fmla="*/ 2391632 w 3916489"/>
              <a:gd name="connsiteY16460" fmla="*/ 1862108 h 2984464"/>
              <a:gd name="connsiteX16461" fmla="*/ 2391156 w 3916489"/>
              <a:gd name="connsiteY16461" fmla="*/ 1859354 h 2984464"/>
              <a:gd name="connsiteX16462" fmla="*/ 2391442 w 3916489"/>
              <a:gd name="connsiteY16462" fmla="*/ 1856789 h 2984464"/>
              <a:gd name="connsiteX16463" fmla="*/ 2392109 w 3916489"/>
              <a:gd name="connsiteY16463" fmla="*/ 1854510 h 2984464"/>
              <a:gd name="connsiteX16464" fmla="*/ 2393061 w 3916489"/>
              <a:gd name="connsiteY16464" fmla="*/ 1852610 h 2984464"/>
              <a:gd name="connsiteX16465" fmla="*/ 2398681 w 3916489"/>
              <a:gd name="connsiteY16465" fmla="*/ 1845201 h 2984464"/>
              <a:gd name="connsiteX16466" fmla="*/ 2402872 w 3916489"/>
              <a:gd name="connsiteY16466" fmla="*/ 1842256 h 2984464"/>
              <a:gd name="connsiteX16467" fmla="*/ 2404777 w 3916489"/>
              <a:gd name="connsiteY16467" fmla="*/ 1839977 h 2984464"/>
              <a:gd name="connsiteX16468" fmla="*/ 2406301 w 3916489"/>
              <a:gd name="connsiteY16468" fmla="*/ 1839122 h 2984464"/>
              <a:gd name="connsiteX16469" fmla="*/ 2407063 w 3916489"/>
              <a:gd name="connsiteY16469" fmla="*/ 1838457 h 2984464"/>
              <a:gd name="connsiteX16470" fmla="*/ 2407634 w 3916489"/>
              <a:gd name="connsiteY16470" fmla="*/ 1837697 h 2984464"/>
              <a:gd name="connsiteX16471" fmla="*/ 2410301 w 3916489"/>
              <a:gd name="connsiteY16471" fmla="*/ 1831238 h 2984464"/>
              <a:gd name="connsiteX16472" fmla="*/ 2410397 w 3916489"/>
              <a:gd name="connsiteY16472" fmla="*/ 1830858 h 2984464"/>
              <a:gd name="connsiteX16473" fmla="*/ 2411063 w 3916489"/>
              <a:gd name="connsiteY16473" fmla="*/ 1829433 h 2984464"/>
              <a:gd name="connsiteX16474" fmla="*/ 2411540 w 3916489"/>
              <a:gd name="connsiteY16474" fmla="*/ 1829053 h 2984464"/>
              <a:gd name="connsiteX16475" fmla="*/ 2412492 w 3916489"/>
              <a:gd name="connsiteY16475" fmla="*/ 1828863 h 2984464"/>
              <a:gd name="connsiteX16476" fmla="*/ 2413730 w 3916489"/>
              <a:gd name="connsiteY16476" fmla="*/ 1828293 h 2984464"/>
              <a:gd name="connsiteX16477" fmla="*/ 2417064 w 3916489"/>
              <a:gd name="connsiteY16477" fmla="*/ 1825159 h 2984464"/>
              <a:gd name="connsiteX16478" fmla="*/ 2419350 w 3916489"/>
              <a:gd name="connsiteY16478" fmla="*/ 1822119 h 2984464"/>
              <a:gd name="connsiteX16479" fmla="*/ 2420779 w 3916489"/>
              <a:gd name="connsiteY16479" fmla="*/ 1821359 h 2984464"/>
              <a:gd name="connsiteX16480" fmla="*/ 2424017 w 3916489"/>
              <a:gd name="connsiteY16480" fmla="*/ 1820314 h 2984464"/>
              <a:gd name="connsiteX16481" fmla="*/ 2423827 w 3916489"/>
              <a:gd name="connsiteY16481" fmla="*/ 1819650 h 2984464"/>
              <a:gd name="connsiteX16482" fmla="*/ 2423636 w 3916489"/>
              <a:gd name="connsiteY16482" fmla="*/ 1818130 h 2984464"/>
              <a:gd name="connsiteX16483" fmla="*/ 2423541 w 3916489"/>
              <a:gd name="connsiteY16483" fmla="*/ 1817465 h 2984464"/>
              <a:gd name="connsiteX16484" fmla="*/ 2425541 w 3916489"/>
              <a:gd name="connsiteY16484" fmla="*/ 1818605 h 2984464"/>
              <a:gd name="connsiteX16485" fmla="*/ 2429732 w 3916489"/>
              <a:gd name="connsiteY16485" fmla="*/ 1822404 h 2984464"/>
              <a:gd name="connsiteX16486" fmla="*/ 2432018 w 3916489"/>
              <a:gd name="connsiteY16486" fmla="*/ 1823164 h 2984464"/>
              <a:gd name="connsiteX16487" fmla="*/ 2434400 w 3916489"/>
              <a:gd name="connsiteY16487" fmla="*/ 1822119 h 2984464"/>
              <a:gd name="connsiteX16488" fmla="*/ 2433924 w 3916489"/>
              <a:gd name="connsiteY16488" fmla="*/ 1819650 h 2984464"/>
              <a:gd name="connsiteX16489" fmla="*/ 2428208 w 3916489"/>
              <a:gd name="connsiteY16489" fmla="*/ 1807777 h 2984464"/>
              <a:gd name="connsiteX16490" fmla="*/ 2427827 w 3916489"/>
              <a:gd name="connsiteY16490" fmla="*/ 1806542 h 2984464"/>
              <a:gd name="connsiteX16491" fmla="*/ 2427732 w 3916489"/>
              <a:gd name="connsiteY16491" fmla="*/ 1805117 h 2984464"/>
              <a:gd name="connsiteX16492" fmla="*/ 2428590 w 3916489"/>
              <a:gd name="connsiteY16492" fmla="*/ 1802172 h 2984464"/>
              <a:gd name="connsiteX16493" fmla="*/ 2431542 w 3916489"/>
              <a:gd name="connsiteY16493" fmla="*/ 1798088 h 2984464"/>
              <a:gd name="connsiteX16494" fmla="*/ 2431923 w 3916489"/>
              <a:gd name="connsiteY16494" fmla="*/ 1795428 h 2984464"/>
              <a:gd name="connsiteX16495" fmla="*/ 2433447 w 3916489"/>
              <a:gd name="connsiteY16495" fmla="*/ 1794288 h 2984464"/>
              <a:gd name="connsiteX16496" fmla="*/ 2436495 w 3916489"/>
              <a:gd name="connsiteY16496" fmla="*/ 1793718 h 2984464"/>
              <a:gd name="connsiteX16497" fmla="*/ 2438876 w 3916489"/>
              <a:gd name="connsiteY16497" fmla="*/ 1790584 h 2984464"/>
              <a:gd name="connsiteX16498" fmla="*/ 2441162 w 3916489"/>
              <a:gd name="connsiteY16498" fmla="*/ 1788589 h 2984464"/>
              <a:gd name="connsiteX16499" fmla="*/ 2444306 w 3916489"/>
              <a:gd name="connsiteY16499" fmla="*/ 1784505 h 2984464"/>
              <a:gd name="connsiteX16500" fmla="*/ 2447354 w 3916489"/>
              <a:gd name="connsiteY16500" fmla="*/ 1782510 h 2984464"/>
              <a:gd name="connsiteX16501" fmla="*/ 2450497 w 3916489"/>
              <a:gd name="connsiteY16501" fmla="*/ 1781370 h 2984464"/>
              <a:gd name="connsiteX16502" fmla="*/ 2453069 w 3916489"/>
              <a:gd name="connsiteY16502" fmla="*/ 1780990 h 2984464"/>
              <a:gd name="connsiteX16503" fmla="*/ 2458212 w 3916489"/>
              <a:gd name="connsiteY16503" fmla="*/ 1782035 h 2984464"/>
              <a:gd name="connsiteX16504" fmla="*/ 2459069 w 3916489"/>
              <a:gd name="connsiteY16504" fmla="*/ 1781560 h 2984464"/>
              <a:gd name="connsiteX16505" fmla="*/ 2460879 w 3916489"/>
              <a:gd name="connsiteY16505" fmla="*/ 1779566 h 2984464"/>
              <a:gd name="connsiteX16506" fmla="*/ 2461736 w 3916489"/>
              <a:gd name="connsiteY16506" fmla="*/ 1779091 h 2984464"/>
              <a:gd name="connsiteX16507" fmla="*/ 2466308 w 3916489"/>
              <a:gd name="connsiteY16507" fmla="*/ 1778141 h 2984464"/>
              <a:gd name="connsiteX16508" fmla="*/ 2470880 w 3916489"/>
              <a:gd name="connsiteY16508" fmla="*/ 1776051 h 2984464"/>
              <a:gd name="connsiteX16509" fmla="*/ 2472404 w 3916489"/>
              <a:gd name="connsiteY16509" fmla="*/ 1774626 h 2984464"/>
              <a:gd name="connsiteX16510" fmla="*/ 2473452 w 3916489"/>
              <a:gd name="connsiteY16510" fmla="*/ 1772727 h 2984464"/>
              <a:gd name="connsiteX16511" fmla="*/ 2474309 w 3916489"/>
              <a:gd name="connsiteY16511" fmla="*/ 1770447 h 2984464"/>
              <a:gd name="connsiteX16512" fmla="*/ 2478882 w 3916489"/>
              <a:gd name="connsiteY16512" fmla="*/ 1760758 h 2984464"/>
              <a:gd name="connsiteX16513" fmla="*/ 2480310 w 3916489"/>
              <a:gd name="connsiteY16513" fmla="*/ 1758764 h 2984464"/>
              <a:gd name="connsiteX16514" fmla="*/ 2481072 w 3916489"/>
              <a:gd name="connsiteY16514" fmla="*/ 1758004 h 2984464"/>
              <a:gd name="connsiteX16515" fmla="*/ 2482882 w 3916489"/>
              <a:gd name="connsiteY16515" fmla="*/ 1756959 h 2984464"/>
              <a:gd name="connsiteX16516" fmla="*/ 2483739 w 3916489"/>
              <a:gd name="connsiteY16516" fmla="*/ 1756769 h 2984464"/>
              <a:gd name="connsiteX16517" fmla="*/ 2484692 w 3916489"/>
              <a:gd name="connsiteY16517" fmla="*/ 1756389 h 2984464"/>
              <a:gd name="connsiteX16518" fmla="*/ 2485835 w 3916489"/>
              <a:gd name="connsiteY16518" fmla="*/ 1754489 h 2984464"/>
              <a:gd name="connsiteX16519" fmla="*/ 2486501 w 3916489"/>
              <a:gd name="connsiteY16519" fmla="*/ 1754109 h 2984464"/>
              <a:gd name="connsiteX16520" fmla="*/ 2490311 w 3916489"/>
              <a:gd name="connsiteY16520" fmla="*/ 1753634 h 2984464"/>
              <a:gd name="connsiteX16521" fmla="*/ 2501265 w 3916489"/>
              <a:gd name="connsiteY16521" fmla="*/ 1748030 h 2984464"/>
              <a:gd name="connsiteX16522" fmla="*/ 2504027 w 3916489"/>
              <a:gd name="connsiteY16522" fmla="*/ 1744706 h 2984464"/>
              <a:gd name="connsiteX16523" fmla="*/ 2506313 w 3916489"/>
              <a:gd name="connsiteY16523" fmla="*/ 1739576 h 2984464"/>
              <a:gd name="connsiteX16524" fmla="*/ 2507933 w 3916489"/>
              <a:gd name="connsiteY16524" fmla="*/ 1741761 h 2984464"/>
              <a:gd name="connsiteX16525" fmla="*/ 2509933 w 3916489"/>
              <a:gd name="connsiteY16525" fmla="*/ 1742806 h 2984464"/>
              <a:gd name="connsiteX16526" fmla="*/ 2511266 w 3916489"/>
              <a:gd name="connsiteY16526" fmla="*/ 1742331 h 2984464"/>
              <a:gd name="connsiteX16527" fmla="*/ 2510219 w 3916489"/>
              <a:gd name="connsiteY16527" fmla="*/ 1737012 h 2984464"/>
              <a:gd name="connsiteX16528" fmla="*/ 2511171 w 3916489"/>
              <a:gd name="connsiteY16528" fmla="*/ 1734257 h 2984464"/>
              <a:gd name="connsiteX16529" fmla="*/ 2512790 w 3916489"/>
              <a:gd name="connsiteY16529" fmla="*/ 1732358 h 2984464"/>
              <a:gd name="connsiteX16530" fmla="*/ 2514410 w 3916489"/>
              <a:gd name="connsiteY16530" fmla="*/ 1731788 h 2984464"/>
              <a:gd name="connsiteX16531" fmla="*/ 2512981 w 3916489"/>
              <a:gd name="connsiteY16531" fmla="*/ 1738247 h 2984464"/>
              <a:gd name="connsiteX16532" fmla="*/ 2514315 w 3916489"/>
              <a:gd name="connsiteY16532" fmla="*/ 1743471 h 2984464"/>
              <a:gd name="connsiteX16533" fmla="*/ 2517172 w 3916489"/>
              <a:gd name="connsiteY16533" fmla="*/ 1746985 h 2984464"/>
              <a:gd name="connsiteX16534" fmla="*/ 2520506 w 3916489"/>
              <a:gd name="connsiteY16534" fmla="*/ 1748220 h 2984464"/>
              <a:gd name="connsiteX16535" fmla="*/ 2528411 w 3916489"/>
              <a:gd name="connsiteY16535" fmla="*/ 1748505 h 2984464"/>
              <a:gd name="connsiteX16536" fmla="*/ 2528792 w 3916489"/>
              <a:gd name="connsiteY16536" fmla="*/ 1748220 h 2984464"/>
              <a:gd name="connsiteX16537" fmla="*/ 2529078 w 3916489"/>
              <a:gd name="connsiteY16537" fmla="*/ 1747365 h 2984464"/>
              <a:gd name="connsiteX16538" fmla="*/ 2529174 w 3916489"/>
              <a:gd name="connsiteY16538" fmla="*/ 1746320 h 2984464"/>
              <a:gd name="connsiteX16539" fmla="*/ 2529078 w 3916489"/>
              <a:gd name="connsiteY16539" fmla="*/ 1745465 h 2984464"/>
              <a:gd name="connsiteX16540" fmla="*/ 2528792 w 3916489"/>
              <a:gd name="connsiteY16540" fmla="*/ 1745371 h 2984464"/>
              <a:gd name="connsiteX16541" fmla="*/ 2529745 w 3916489"/>
              <a:gd name="connsiteY16541" fmla="*/ 1744136 h 2984464"/>
              <a:gd name="connsiteX16542" fmla="*/ 2530031 w 3916489"/>
              <a:gd name="connsiteY16542" fmla="*/ 1744231 h 2984464"/>
              <a:gd name="connsiteX16543" fmla="*/ 2530316 w 3916489"/>
              <a:gd name="connsiteY16543" fmla="*/ 1745086 h 2984464"/>
              <a:gd name="connsiteX16544" fmla="*/ 2531078 w 3916489"/>
              <a:gd name="connsiteY16544" fmla="*/ 1746415 h 2984464"/>
              <a:gd name="connsiteX16545" fmla="*/ 2532031 w 3916489"/>
              <a:gd name="connsiteY16545" fmla="*/ 1747175 h 2984464"/>
              <a:gd name="connsiteX16546" fmla="*/ 2552319 w 3916489"/>
              <a:gd name="connsiteY16546" fmla="*/ 1749170 h 2984464"/>
              <a:gd name="connsiteX16547" fmla="*/ 2554605 w 3916489"/>
              <a:gd name="connsiteY16547" fmla="*/ 1747270 h 2984464"/>
              <a:gd name="connsiteX16548" fmla="*/ 2555367 w 3916489"/>
              <a:gd name="connsiteY16548" fmla="*/ 1745560 h 2984464"/>
              <a:gd name="connsiteX16549" fmla="*/ 2556129 w 3916489"/>
              <a:gd name="connsiteY16549" fmla="*/ 1742996 h 2984464"/>
              <a:gd name="connsiteX16550" fmla="*/ 2556701 w 3916489"/>
              <a:gd name="connsiteY16550" fmla="*/ 1740051 h 2984464"/>
              <a:gd name="connsiteX16551" fmla="*/ 2557272 w 3916489"/>
              <a:gd name="connsiteY16551" fmla="*/ 1734067 h 2984464"/>
              <a:gd name="connsiteX16552" fmla="*/ 2558225 w 3916489"/>
              <a:gd name="connsiteY16552" fmla="*/ 1731408 h 2984464"/>
              <a:gd name="connsiteX16553" fmla="*/ 2559463 w 3916489"/>
              <a:gd name="connsiteY16553" fmla="*/ 1729318 h 2984464"/>
              <a:gd name="connsiteX16554" fmla="*/ 2560606 w 3916489"/>
              <a:gd name="connsiteY16554" fmla="*/ 1727893 h 2984464"/>
              <a:gd name="connsiteX16555" fmla="*/ 2563844 w 3916489"/>
              <a:gd name="connsiteY16555" fmla="*/ 1725328 h 2984464"/>
              <a:gd name="connsiteX16556" fmla="*/ 2565178 w 3916489"/>
              <a:gd name="connsiteY16556" fmla="*/ 1723904 h 2984464"/>
              <a:gd name="connsiteX16557" fmla="*/ 2567750 w 3916489"/>
              <a:gd name="connsiteY16557" fmla="*/ 1719724 h 2984464"/>
              <a:gd name="connsiteX16558" fmla="*/ 2575179 w 3916489"/>
              <a:gd name="connsiteY16558" fmla="*/ 1714785 h 2984464"/>
              <a:gd name="connsiteX16559" fmla="*/ 2590229 w 3916489"/>
              <a:gd name="connsiteY16559" fmla="*/ 1711271 h 2984464"/>
              <a:gd name="connsiteX16560" fmla="*/ 2591943 w 3916489"/>
              <a:gd name="connsiteY16560" fmla="*/ 1712315 h 2984464"/>
              <a:gd name="connsiteX16561" fmla="*/ 2590991 w 3916489"/>
              <a:gd name="connsiteY16561" fmla="*/ 1713265 h 2984464"/>
              <a:gd name="connsiteX16562" fmla="*/ 2600420 w 3916489"/>
              <a:gd name="connsiteY16562" fmla="*/ 1712220 h 2984464"/>
              <a:gd name="connsiteX16563" fmla="*/ 2602707 w 3916489"/>
              <a:gd name="connsiteY16563" fmla="*/ 1713265 h 2984464"/>
              <a:gd name="connsiteX16564" fmla="*/ 2601659 w 3916489"/>
              <a:gd name="connsiteY16564" fmla="*/ 1715070 h 2984464"/>
              <a:gd name="connsiteX16565" fmla="*/ 2600420 w 3916489"/>
              <a:gd name="connsiteY16565" fmla="*/ 1715735 h 2984464"/>
              <a:gd name="connsiteX16566" fmla="*/ 2597658 w 3916489"/>
              <a:gd name="connsiteY16566" fmla="*/ 1716115 h 2984464"/>
              <a:gd name="connsiteX16567" fmla="*/ 2574703 w 3916489"/>
              <a:gd name="connsiteY16567" fmla="*/ 1726088 h 2984464"/>
              <a:gd name="connsiteX16568" fmla="*/ 2572798 w 3916489"/>
              <a:gd name="connsiteY16568" fmla="*/ 1727418 h 2984464"/>
              <a:gd name="connsiteX16569" fmla="*/ 2571369 w 3916489"/>
              <a:gd name="connsiteY16569" fmla="*/ 1729508 h 2984464"/>
              <a:gd name="connsiteX16570" fmla="*/ 2569559 w 3916489"/>
              <a:gd name="connsiteY16570" fmla="*/ 1734162 h 2984464"/>
              <a:gd name="connsiteX16571" fmla="*/ 2568035 w 3916489"/>
              <a:gd name="connsiteY16571" fmla="*/ 1735682 h 2984464"/>
              <a:gd name="connsiteX16572" fmla="*/ 2567083 w 3916489"/>
              <a:gd name="connsiteY16572" fmla="*/ 1735872 h 2984464"/>
              <a:gd name="connsiteX16573" fmla="*/ 2566035 w 3916489"/>
              <a:gd name="connsiteY16573" fmla="*/ 1735777 h 2984464"/>
              <a:gd name="connsiteX16574" fmla="*/ 2564987 w 3916489"/>
              <a:gd name="connsiteY16574" fmla="*/ 1735967 h 2984464"/>
              <a:gd name="connsiteX16575" fmla="*/ 2564035 w 3916489"/>
              <a:gd name="connsiteY16575" fmla="*/ 1737012 h 2984464"/>
              <a:gd name="connsiteX16576" fmla="*/ 2560034 w 3916489"/>
              <a:gd name="connsiteY16576" fmla="*/ 1743946 h 2984464"/>
              <a:gd name="connsiteX16577" fmla="*/ 2559653 w 3916489"/>
              <a:gd name="connsiteY16577" fmla="*/ 1745275 h 2984464"/>
              <a:gd name="connsiteX16578" fmla="*/ 2558606 w 3916489"/>
              <a:gd name="connsiteY16578" fmla="*/ 1749930 h 2984464"/>
              <a:gd name="connsiteX16579" fmla="*/ 2558225 w 3916489"/>
              <a:gd name="connsiteY16579" fmla="*/ 1751165 h 2984464"/>
              <a:gd name="connsiteX16580" fmla="*/ 2556986 w 3916489"/>
              <a:gd name="connsiteY16580" fmla="*/ 1752684 h 2984464"/>
              <a:gd name="connsiteX16581" fmla="*/ 2554891 w 3916489"/>
              <a:gd name="connsiteY16581" fmla="*/ 1754584 h 2984464"/>
              <a:gd name="connsiteX16582" fmla="*/ 2552795 w 3916489"/>
              <a:gd name="connsiteY16582" fmla="*/ 1755914 h 2984464"/>
              <a:gd name="connsiteX16583" fmla="*/ 2551462 w 3916489"/>
              <a:gd name="connsiteY16583" fmla="*/ 1755534 h 2984464"/>
              <a:gd name="connsiteX16584" fmla="*/ 2550128 w 3916489"/>
              <a:gd name="connsiteY16584" fmla="*/ 1754774 h 2984464"/>
              <a:gd name="connsiteX16585" fmla="*/ 2548604 w 3916489"/>
              <a:gd name="connsiteY16585" fmla="*/ 1756674 h 2984464"/>
              <a:gd name="connsiteX16586" fmla="*/ 2547271 w 3916489"/>
              <a:gd name="connsiteY16586" fmla="*/ 1759618 h 2984464"/>
              <a:gd name="connsiteX16587" fmla="*/ 2546604 w 3916489"/>
              <a:gd name="connsiteY16587" fmla="*/ 1761993 h 2984464"/>
              <a:gd name="connsiteX16588" fmla="*/ 2557367 w 3916489"/>
              <a:gd name="connsiteY16588" fmla="*/ 1770637 h 2984464"/>
              <a:gd name="connsiteX16589" fmla="*/ 2562797 w 3916489"/>
              <a:gd name="connsiteY16589" fmla="*/ 1773581 h 2984464"/>
              <a:gd name="connsiteX16590" fmla="*/ 2565940 w 3916489"/>
              <a:gd name="connsiteY16590" fmla="*/ 1777571 h 2984464"/>
              <a:gd name="connsiteX16591" fmla="*/ 2577275 w 3916489"/>
              <a:gd name="connsiteY16591" fmla="*/ 1784695 h 2984464"/>
              <a:gd name="connsiteX16592" fmla="*/ 2584228 w 3916489"/>
              <a:gd name="connsiteY16592" fmla="*/ 1785550 h 2984464"/>
              <a:gd name="connsiteX16593" fmla="*/ 2586514 w 3916489"/>
              <a:gd name="connsiteY16593" fmla="*/ 1786405 h 2984464"/>
              <a:gd name="connsiteX16594" fmla="*/ 2593753 w 3916489"/>
              <a:gd name="connsiteY16594" fmla="*/ 1791344 h 2984464"/>
              <a:gd name="connsiteX16595" fmla="*/ 2595086 w 3916489"/>
              <a:gd name="connsiteY16595" fmla="*/ 1793149 h 2984464"/>
              <a:gd name="connsiteX16596" fmla="*/ 2596706 w 3916489"/>
              <a:gd name="connsiteY16596" fmla="*/ 1793623 h 2984464"/>
              <a:gd name="connsiteX16597" fmla="*/ 2604135 w 3916489"/>
              <a:gd name="connsiteY16597" fmla="*/ 1790774 h 2984464"/>
              <a:gd name="connsiteX16598" fmla="*/ 2607945 w 3916489"/>
              <a:gd name="connsiteY16598" fmla="*/ 1791344 h 2984464"/>
              <a:gd name="connsiteX16599" fmla="*/ 2611850 w 3916489"/>
              <a:gd name="connsiteY16599" fmla="*/ 1793908 h 2984464"/>
              <a:gd name="connsiteX16600" fmla="*/ 2615375 w 3916489"/>
              <a:gd name="connsiteY16600" fmla="*/ 1798278 h 2984464"/>
              <a:gd name="connsiteX16601" fmla="*/ 2617756 w 3916489"/>
              <a:gd name="connsiteY16601" fmla="*/ 1804167 h 2984464"/>
              <a:gd name="connsiteX16602" fmla="*/ 2616803 w 3916489"/>
              <a:gd name="connsiteY16602" fmla="*/ 1804547 h 2984464"/>
              <a:gd name="connsiteX16603" fmla="*/ 2615470 w 3916489"/>
              <a:gd name="connsiteY16603" fmla="*/ 1803977 h 2984464"/>
              <a:gd name="connsiteX16604" fmla="*/ 2614136 w 3916489"/>
              <a:gd name="connsiteY16604" fmla="*/ 1802932 h 2984464"/>
              <a:gd name="connsiteX16605" fmla="*/ 2613279 w 3916489"/>
              <a:gd name="connsiteY16605" fmla="*/ 1801792 h 2984464"/>
              <a:gd name="connsiteX16606" fmla="*/ 2612327 w 3916489"/>
              <a:gd name="connsiteY16606" fmla="*/ 1800938 h 2984464"/>
              <a:gd name="connsiteX16607" fmla="*/ 2610803 w 3916489"/>
              <a:gd name="connsiteY16607" fmla="*/ 1800177 h 2984464"/>
              <a:gd name="connsiteX16608" fmla="*/ 2587466 w 3916489"/>
              <a:gd name="connsiteY16608" fmla="*/ 1795143 h 2984464"/>
              <a:gd name="connsiteX16609" fmla="*/ 2584704 w 3916489"/>
              <a:gd name="connsiteY16609" fmla="*/ 1793149 h 2984464"/>
              <a:gd name="connsiteX16610" fmla="*/ 2583466 w 3916489"/>
              <a:gd name="connsiteY16610" fmla="*/ 1792673 h 2984464"/>
              <a:gd name="connsiteX16611" fmla="*/ 2576894 w 3916489"/>
              <a:gd name="connsiteY16611" fmla="*/ 1792673 h 2984464"/>
              <a:gd name="connsiteX16612" fmla="*/ 2575751 w 3916489"/>
              <a:gd name="connsiteY16612" fmla="*/ 1792389 h 2984464"/>
              <a:gd name="connsiteX16613" fmla="*/ 2572703 w 3916489"/>
              <a:gd name="connsiteY16613" fmla="*/ 1789824 h 2984464"/>
              <a:gd name="connsiteX16614" fmla="*/ 2570417 w 3916489"/>
              <a:gd name="connsiteY16614" fmla="*/ 1788494 h 2984464"/>
              <a:gd name="connsiteX16615" fmla="*/ 2567940 w 3916489"/>
              <a:gd name="connsiteY16615" fmla="*/ 1787639 h 2984464"/>
              <a:gd name="connsiteX16616" fmla="*/ 2563082 w 3916489"/>
              <a:gd name="connsiteY16616" fmla="*/ 1787069 h 2984464"/>
              <a:gd name="connsiteX16617" fmla="*/ 2561273 w 3916489"/>
              <a:gd name="connsiteY16617" fmla="*/ 1787639 h 2984464"/>
              <a:gd name="connsiteX16618" fmla="*/ 2555748 w 3916489"/>
              <a:gd name="connsiteY16618" fmla="*/ 1791724 h 2984464"/>
              <a:gd name="connsiteX16619" fmla="*/ 2552510 w 3916489"/>
              <a:gd name="connsiteY16619" fmla="*/ 1792579 h 2984464"/>
              <a:gd name="connsiteX16620" fmla="*/ 2548033 w 3916489"/>
              <a:gd name="connsiteY16620" fmla="*/ 1795618 h 2984464"/>
              <a:gd name="connsiteX16621" fmla="*/ 2535650 w 3916489"/>
              <a:gd name="connsiteY16621" fmla="*/ 1792769 h 2984464"/>
              <a:gd name="connsiteX16622" fmla="*/ 2534888 w 3916489"/>
              <a:gd name="connsiteY16622" fmla="*/ 1792389 h 2984464"/>
              <a:gd name="connsiteX16623" fmla="*/ 2533365 w 3916489"/>
              <a:gd name="connsiteY16623" fmla="*/ 1790394 h 2984464"/>
              <a:gd name="connsiteX16624" fmla="*/ 2530983 w 3916489"/>
              <a:gd name="connsiteY16624" fmla="*/ 1788589 h 2984464"/>
              <a:gd name="connsiteX16625" fmla="*/ 2529935 w 3916489"/>
              <a:gd name="connsiteY16625" fmla="*/ 1785455 h 2984464"/>
              <a:gd name="connsiteX16626" fmla="*/ 2529078 w 3916489"/>
              <a:gd name="connsiteY16626" fmla="*/ 1781940 h 2984464"/>
              <a:gd name="connsiteX16627" fmla="*/ 2528221 w 3916489"/>
              <a:gd name="connsiteY16627" fmla="*/ 1779375 h 2984464"/>
              <a:gd name="connsiteX16628" fmla="*/ 2524601 w 3916489"/>
              <a:gd name="connsiteY16628" fmla="*/ 1777286 h 2984464"/>
              <a:gd name="connsiteX16629" fmla="*/ 2520125 w 3916489"/>
              <a:gd name="connsiteY16629" fmla="*/ 1779186 h 2984464"/>
              <a:gd name="connsiteX16630" fmla="*/ 2509838 w 3916489"/>
              <a:gd name="connsiteY16630" fmla="*/ 1786975 h 2984464"/>
              <a:gd name="connsiteX16631" fmla="*/ 2498884 w 3916489"/>
              <a:gd name="connsiteY16631" fmla="*/ 1794288 h 2984464"/>
              <a:gd name="connsiteX16632" fmla="*/ 2480977 w 3916489"/>
              <a:gd name="connsiteY16632" fmla="*/ 1810531 h 2984464"/>
              <a:gd name="connsiteX16633" fmla="*/ 2479739 w 3916489"/>
              <a:gd name="connsiteY16633" fmla="*/ 1812431 h 2984464"/>
              <a:gd name="connsiteX16634" fmla="*/ 2477834 w 3916489"/>
              <a:gd name="connsiteY16634" fmla="*/ 1813951 h 2984464"/>
              <a:gd name="connsiteX16635" fmla="*/ 2465451 w 3916489"/>
              <a:gd name="connsiteY16635" fmla="*/ 1815375 h 2984464"/>
              <a:gd name="connsiteX16636" fmla="*/ 2463832 w 3916489"/>
              <a:gd name="connsiteY16636" fmla="*/ 1816515 h 2984464"/>
              <a:gd name="connsiteX16637" fmla="*/ 2462403 w 3916489"/>
              <a:gd name="connsiteY16637" fmla="*/ 1819080 h 2984464"/>
              <a:gd name="connsiteX16638" fmla="*/ 2460593 w 3916489"/>
              <a:gd name="connsiteY16638" fmla="*/ 1820410 h 2984464"/>
              <a:gd name="connsiteX16639" fmla="*/ 2455545 w 3916489"/>
              <a:gd name="connsiteY16639" fmla="*/ 1820505 h 2984464"/>
              <a:gd name="connsiteX16640" fmla="*/ 2454116 w 3916489"/>
              <a:gd name="connsiteY16640" fmla="*/ 1823259 h 2984464"/>
              <a:gd name="connsiteX16641" fmla="*/ 2454497 w 3916489"/>
              <a:gd name="connsiteY16641" fmla="*/ 1825539 h 2984464"/>
              <a:gd name="connsiteX16642" fmla="*/ 2455640 w 3916489"/>
              <a:gd name="connsiteY16642" fmla="*/ 1828768 h 2984464"/>
              <a:gd name="connsiteX16643" fmla="*/ 2456783 w 3916489"/>
              <a:gd name="connsiteY16643" fmla="*/ 1831618 h 2984464"/>
              <a:gd name="connsiteX16644" fmla="*/ 2458403 w 3916489"/>
              <a:gd name="connsiteY16644" fmla="*/ 1834183 h 2984464"/>
              <a:gd name="connsiteX16645" fmla="*/ 2459832 w 3916489"/>
              <a:gd name="connsiteY16645" fmla="*/ 1840736 h 2984464"/>
              <a:gd name="connsiteX16646" fmla="*/ 2460689 w 3916489"/>
              <a:gd name="connsiteY16646" fmla="*/ 1843206 h 2984464"/>
              <a:gd name="connsiteX16647" fmla="*/ 2462879 w 3916489"/>
              <a:gd name="connsiteY16647" fmla="*/ 1846436 h 2984464"/>
              <a:gd name="connsiteX16648" fmla="*/ 2463356 w 3916489"/>
              <a:gd name="connsiteY16648" fmla="*/ 1848336 h 2984464"/>
              <a:gd name="connsiteX16649" fmla="*/ 2463451 w 3916489"/>
              <a:gd name="connsiteY16649" fmla="*/ 1852230 h 2984464"/>
              <a:gd name="connsiteX16650" fmla="*/ 2463260 w 3916489"/>
              <a:gd name="connsiteY16650" fmla="*/ 1855175 h 2984464"/>
              <a:gd name="connsiteX16651" fmla="*/ 2462117 w 3916489"/>
              <a:gd name="connsiteY16651" fmla="*/ 1864103 h 2984464"/>
              <a:gd name="connsiteX16652" fmla="*/ 2462022 w 3916489"/>
              <a:gd name="connsiteY16652" fmla="*/ 1867618 h 2984464"/>
              <a:gd name="connsiteX16653" fmla="*/ 2461736 w 3916489"/>
              <a:gd name="connsiteY16653" fmla="*/ 1869138 h 2984464"/>
              <a:gd name="connsiteX16654" fmla="*/ 2460879 w 3916489"/>
              <a:gd name="connsiteY16654" fmla="*/ 1869707 h 2984464"/>
              <a:gd name="connsiteX16655" fmla="*/ 2458784 w 3916489"/>
              <a:gd name="connsiteY16655" fmla="*/ 1869992 h 2984464"/>
              <a:gd name="connsiteX16656" fmla="*/ 2457831 w 3916489"/>
              <a:gd name="connsiteY16656" fmla="*/ 1870372 h 2984464"/>
              <a:gd name="connsiteX16657" fmla="*/ 2456879 w 3916489"/>
              <a:gd name="connsiteY16657" fmla="*/ 1871227 h 2984464"/>
              <a:gd name="connsiteX16658" fmla="*/ 2455926 w 3916489"/>
              <a:gd name="connsiteY16658" fmla="*/ 1872937 h 2984464"/>
              <a:gd name="connsiteX16659" fmla="*/ 2455736 w 3916489"/>
              <a:gd name="connsiteY16659" fmla="*/ 1875027 h 2984464"/>
              <a:gd name="connsiteX16660" fmla="*/ 2455926 w 3916489"/>
              <a:gd name="connsiteY16660" fmla="*/ 1881201 h 2984464"/>
              <a:gd name="connsiteX16661" fmla="*/ 2455069 w 3916489"/>
              <a:gd name="connsiteY16661" fmla="*/ 1887660 h 2984464"/>
              <a:gd name="connsiteX16662" fmla="*/ 2453259 w 3916489"/>
              <a:gd name="connsiteY16662" fmla="*/ 1892599 h 2984464"/>
              <a:gd name="connsiteX16663" fmla="*/ 2450783 w 3916489"/>
              <a:gd name="connsiteY16663" fmla="*/ 1896494 h 2984464"/>
              <a:gd name="connsiteX16664" fmla="*/ 2434304 w 3916489"/>
              <a:gd name="connsiteY16664" fmla="*/ 1916440 h 2984464"/>
              <a:gd name="connsiteX16665" fmla="*/ 2433066 w 3916489"/>
              <a:gd name="connsiteY16665" fmla="*/ 1918720 h 2984464"/>
              <a:gd name="connsiteX16666" fmla="*/ 2432495 w 3916489"/>
              <a:gd name="connsiteY16666" fmla="*/ 1921000 h 2984464"/>
              <a:gd name="connsiteX16667" fmla="*/ 2432114 w 3916489"/>
              <a:gd name="connsiteY16667" fmla="*/ 1923755 h 2984464"/>
              <a:gd name="connsiteX16668" fmla="*/ 2425827 w 3916489"/>
              <a:gd name="connsiteY16668" fmla="*/ 1941802 h 2984464"/>
              <a:gd name="connsiteX16669" fmla="*/ 2425065 w 3916489"/>
              <a:gd name="connsiteY16669" fmla="*/ 1945031 h 2984464"/>
              <a:gd name="connsiteX16670" fmla="*/ 2424589 w 3916489"/>
              <a:gd name="connsiteY16670" fmla="*/ 1946551 h 2984464"/>
              <a:gd name="connsiteX16671" fmla="*/ 2422589 w 3916489"/>
              <a:gd name="connsiteY16671" fmla="*/ 1949686 h 2984464"/>
              <a:gd name="connsiteX16672" fmla="*/ 2422208 w 3916489"/>
              <a:gd name="connsiteY16672" fmla="*/ 1951016 h 2984464"/>
              <a:gd name="connsiteX16673" fmla="*/ 2422970 w 3916489"/>
              <a:gd name="connsiteY16673" fmla="*/ 1956050 h 2984464"/>
              <a:gd name="connsiteX16674" fmla="*/ 2425732 w 3916489"/>
              <a:gd name="connsiteY16674" fmla="*/ 1960514 h 2984464"/>
              <a:gd name="connsiteX16675" fmla="*/ 2429161 w 3916489"/>
              <a:gd name="connsiteY16675" fmla="*/ 1963744 h 2984464"/>
              <a:gd name="connsiteX16676" fmla="*/ 2431447 w 3916489"/>
              <a:gd name="connsiteY16676" fmla="*/ 1964978 h 2984464"/>
              <a:gd name="connsiteX16677" fmla="*/ 2453069 w 3916489"/>
              <a:gd name="connsiteY16677" fmla="*/ 1974477 h 2984464"/>
              <a:gd name="connsiteX16678" fmla="*/ 2451926 w 3916489"/>
              <a:gd name="connsiteY16678" fmla="*/ 1973812 h 2984464"/>
              <a:gd name="connsiteX16679" fmla="*/ 2450687 w 3916489"/>
              <a:gd name="connsiteY16679" fmla="*/ 1972672 h 2984464"/>
              <a:gd name="connsiteX16680" fmla="*/ 2450116 w 3916489"/>
              <a:gd name="connsiteY16680" fmla="*/ 1971342 h 2984464"/>
              <a:gd name="connsiteX16681" fmla="*/ 2450592 w 3916489"/>
              <a:gd name="connsiteY16681" fmla="*/ 1969918 h 2984464"/>
              <a:gd name="connsiteX16682" fmla="*/ 2451735 w 3916489"/>
              <a:gd name="connsiteY16682" fmla="*/ 1968398 h 2984464"/>
              <a:gd name="connsiteX16683" fmla="*/ 2452974 w 3916489"/>
              <a:gd name="connsiteY16683" fmla="*/ 1967258 h 2984464"/>
              <a:gd name="connsiteX16684" fmla="*/ 2453926 w 3916489"/>
              <a:gd name="connsiteY16684" fmla="*/ 1966783 h 2984464"/>
              <a:gd name="connsiteX16685" fmla="*/ 2456402 w 3916489"/>
              <a:gd name="connsiteY16685" fmla="*/ 1966118 h 2984464"/>
              <a:gd name="connsiteX16686" fmla="*/ 2467928 w 3916489"/>
              <a:gd name="connsiteY16686" fmla="*/ 1956715 h 2984464"/>
              <a:gd name="connsiteX16687" fmla="*/ 2471833 w 3916489"/>
              <a:gd name="connsiteY16687" fmla="*/ 1954720 h 2984464"/>
              <a:gd name="connsiteX16688" fmla="*/ 2474881 w 3916489"/>
              <a:gd name="connsiteY16688" fmla="*/ 1951111 h 2984464"/>
              <a:gd name="connsiteX16689" fmla="*/ 2477834 w 3916489"/>
              <a:gd name="connsiteY16689" fmla="*/ 1949781 h 2984464"/>
              <a:gd name="connsiteX16690" fmla="*/ 2480786 w 3916489"/>
              <a:gd name="connsiteY16690" fmla="*/ 1949971 h 2984464"/>
              <a:gd name="connsiteX16691" fmla="*/ 2482882 w 3916489"/>
              <a:gd name="connsiteY16691" fmla="*/ 1952155 h 2984464"/>
              <a:gd name="connsiteX16692" fmla="*/ 2477262 w 3916489"/>
              <a:gd name="connsiteY16692" fmla="*/ 1957759 h 2984464"/>
              <a:gd name="connsiteX16693" fmla="*/ 2475643 w 3916489"/>
              <a:gd name="connsiteY16693" fmla="*/ 1960039 h 2984464"/>
              <a:gd name="connsiteX16694" fmla="*/ 2475071 w 3916489"/>
              <a:gd name="connsiteY16694" fmla="*/ 1961369 h 2984464"/>
              <a:gd name="connsiteX16695" fmla="*/ 2474214 w 3916489"/>
              <a:gd name="connsiteY16695" fmla="*/ 1964598 h 2984464"/>
              <a:gd name="connsiteX16696" fmla="*/ 2473547 w 3916489"/>
              <a:gd name="connsiteY16696" fmla="*/ 1966023 h 2984464"/>
              <a:gd name="connsiteX16697" fmla="*/ 2472785 w 3916489"/>
              <a:gd name="connsiteY16697" fmla="*/ 1966878 h 2984464"/>
              <a:gd name="connsiteX16698" fmla="*/ 2470785 w 3916489"/>
              <a:gd name="connsiteY16698" fmla="*/ 1968018 h 2984464"/>
              <a:gd name="connsiteX16699" fmla="*/ 2469833 w 3916489"/>
              <a:gd name="connsiteY16699" fmla="*/ 1968873 h 2984464"/>
              <a:gd name="connsiteX16700" fmla="*/ 2468690 w 3916489"/>
              <a:gd name="connsiteY16700" fmla="*/ 1970773 h 2984464"/>
              <a:gd name="connsiteX16701" fmla="*/ 2468785 w 3916489"/>
              <a:gd name="connsiteY16701" fmla="*/ 1972007 h 2984464"/>
              <a:gd name="connsiteX16702" fmla="*/ 2470595 w 3916489"/>
              <a:gd name="connsiteY16702" fmla="*/ 1974762 h 2984464"/>
              <a:gd name="connsiteX16703" fmla="*/ 2470595 w 3916489"/>
              <a:gd name="connsiteY16703" fmla="*/ 1976282 h 2984464"/>
              <a:gd name="connsiteX16704" fmla="*/ 2469166 w 3916489"/>
              <a:gd name="connsiteY16704" fmla="*/ 1976662 h 2984464"/>
              <a:gd name="connsiteX16705" fmla="*/ 2466308 w 3916489"/>
              <a:gd name="connsiteY16705" fmla="*/ 1976187 h 2984464"/>
              <a:gd name="connsiteX16706" fmla="*/ 2464784 w 3916489"/>
              <a:gd name="connsiteY16706" fmla="*/ 1976852 h 2984464"/>
              <a:gd name="connsiteX16707" fmla="*/ 2464403 w 3916489"/>
              <a:gd name="connsiteY16707" fmla="*/ 1978372 h 2984464"/>
              <a:gd name="connsiteX16708" fmla="*/ 2464308 w 3916489"/>
              <a:gd name="connsiteY16708" fmla="*/ 1980176 h 2984464"/>
              <a:gd name="connsiteX16709" fmla="*/ 2463832 w 3916489"/>
              <a:gd name="connsiteY16709" fmla="*/ 1981696 h 2984464"/>
              <a:gd name="connsiteX16710" fmla="*/ 2462594 w 3916489"/>
              <a:gd name="connsiteY16710" fmla="*/ 1982171 h 2984464"/>
              <a:gd name="connsiteX16711" fmla="*/ 2459165 w 3916489"/>
              <a:gd name="connsiteY16711" fmla="*/ 1981506 h 2984464"/>
              <a:gd name="connsiteX16712" fmla="*/ 2457736 w 3916489"/>
              <a:gd name="connsiteY16712" fmla="*/ 1981696 h 2984464"/>
              <a:gd name="connsiteX16713" fmla="*/ 2454021 w 3916489"/>
              <a:gd name="connsiteY16713" fmla="*/ 1983501 h 2984464"/>
              <a:gd name="connsiteX16714" fmla="*/ 2452402 w 3916489"/>
              <a:gd name="connsiteY16714" fmla="*/ 1985400 h 2984464"/>
              <a:gd name="connsiteX16715" fmla="*/ 2451735 w 3916489"/>
              <a:gd name="connsiteY16715" fmla="*/ 1988630 h 2984464"/>
              <a:gd name="connsiteX16716" fmla="*/ 2452497 w 3916489"/>
              <a:gd name="connsiteY16716" fmla="*/ 1990625 h 2984464"/>
              <a:gd name="connsiteX16717" fmla="*/ 2455926 w 3916489"/>
              <a:gd name="connsiteY16717" fmla="*/ 1993284 h 2984464"/>
              <a:gd name="connsiteX16718" fmla="*/ 2456879 w 3916489"/>
              <a:gd name="connsiteY16718" fmla="*/ 1995564 h 2984464"/>
              <a:gd name="connsiteX16719" fmla="*/ 2456498 w 3916489"/>
              <a:gd name="connsiteY16719" fmla="*/ 1997179 h 2984464"/>
              <a:gd name="connsiteX16720" fmla="*/ 2455259 w 3916489"/>
              <a:gd name="connsiteY16720" fmla="*/ 1997179 h 2984464"/>
              <a:gd name="connsiteX16721" fmla="*/ 2453735 w 3916489"/>
              <a:gd name="connsiteY16721" fmla="*/ 1996039 h 2984464"/>
              <a:gd name="connsiteX16722" fmla="*/ 2452497 w 3916489"/>
              <a:gd name="connsiteY16722" fmla="*/ 1994329 h 2984464"/>
              <a:gd name="connsiteX16723" fmla="*/ 2450687 w 3916489"/>
              <a:gd name="connsiteY16723" fmla="*/ 1992809 h 2984464"/>
              <a:gd name="connsiteX16724" fmla="*/ 2438115 w 3916489"/>
              <a:gd name="connsiteY16724" fmla="*/ 1991765 h 2984464"/>
              <a:gd name="connsiteX16725" fmla="*/ 2435543 w 3916489"/>
              <a:gd name="connsiteY16725" fmla="*/ 1992524 h 2984464"/>
              <a:gd name="connsiteX16726" fmla="*/ 2434400 w 3916489"/>
              <a:gd name="connsiteY16726" fmla="*/ 1994329 h 2984464"/>
              <a:gd name="connsiteX16727" fmla="*/ 2433542 w 3916489"/>
              <a:gd name="connsiteY16727" fmla="*/ 1996419 h 2984464"/>
              <a:gd name="connsiteX16728" fmla="*/ 2431447 w 3916489"/>
              <a:gd name="connsiteY16728" fmla="*/ 1997084 h 2984464"/>
              <a:gd name="connsiteX16729" fmla="*/ 2427446 w 3916489"/>
              <a:gd name="connsiteY16729" fmla="*/ 1997369 h 2984464"/>
              <a:gd name="connsiteX16730" fmla="*/ 2423541 w 3916489"/>
              <a:gd name="connsiteY16730" fmla="*/ 1999648 h 2984464"/>
              <a:gd name="connsiteX16731" fmla="*/ 2421541 w 3916489"/>
              <a:gd name="connsiteY16731" fmla="*/ 2001453 h 2984464"/>
              <a:gd name="connsiteX16732" fmla="*/ 2421160 w 3916489"/>
              <a:gd name="connsiteY16732" fmla="*/ 2003353 h 2984464"/>
              <a:gd name="connsiteX16733" fmla="*/ 2422398 w 3916489"/>
              <a:gd name="connsiteY16733" fmla="*/ 2005158 h 2984464"/>
              <a:gd name="connsiteX16734" fmla="*/ 2425541 w 3916489"/>
              <a:gd name="connsiteY16734" fmla="*/ 2007532 h 2984464"/>
              <a:gd name="connsiteX16735" fmla="*/ 2426875 w 3916489"/>
              <a:gd name="connsiteY16735" fmla="*/ 2009337 h 2984464"/>
              <a:gd name="connsiteX16736" fmla="*/ 2421255 w 3916489"/>
              <a:gd name="connsiteY16736" fmla="*/ 2008577 h 2984464"/>
              <a:gd name="connsiteX16737" fmla="*/ 2419350 w 3916489"/>
              <a:gd name="connsiteY16737" fmla="*/ 2009337 h 2984464"/>
              <a:gd name="connsiteX16738" fmla="*/ 2416969 w 3916489"/>
              <a:gd name="connsiteY16738" fmla="*/ 2011522 h 2984464"/>
              <a:gd name="connsiteX16739" fmla="*/ 2415826 w 3916489"/>
              <a:gd name="connsiteY16739" fmla="*/ 2013137 h 2984464"/>
              <a:gd name="connsiteX16740" fmla="*/ 2415159 w 3916489"/>
              <a:gd name="connsiteY16740" fmla="*/ 2014846 h 2984464"/>
              <a:gd name="connsiteX16741" fmla="*/ 2415064 w 3916489"/>
              <a:gd name="connsiteY16741" fmla="*/ 2017506 h 2984464"/>
              <a:gd name="connsiteX16742" fmla="*/ 2415731 w 3916489"/>
              <a:gd name="connsiteY16742" fmla="*/ 2019311 h 2984464"/>
              <a:gd name="connsiteX16743" fmla="*/ 2416778 w 3916489"/>
              <a:gd name="connsiteY16743" fmla="*/ 2020450 h 2984464"/>
              <a:gd name="connsiteX16744" fmla="*/ 2417921 w 3916489"/>
              <a:gd name="connsiteY16744" fmla="*/ 2021210 h 2984464"/>
              <a:gd name="connsiteX16745" fmla="*/ 2420588 w 3916489"/>
              <a:gd name="connsiteY16745" fmla="*/ 2021685 h 2984464"/>
              <a:gd name="connsiteX16746" fmla="*/ 2421255 w 3916489"/>
              <a:gd name="connsiteY16746" fmla="*/ 2022065 h 2984464"/>
              <a:gd name="connsiteX16747" fmla="*/ 2421922 w 3916489"/>
              <a:gd name="connsiteY16747" fmla="*/ 2023395 h 2984464"/>
              <a:gd name="connsiteX16748" fmla="*/ 2421922 w 3916489"/>
              <a:gd name="connsiteY16748" fmla="*/ 2024345 h 2984464"/>
              <a:gd name="connsiteX16749" fmla="*/ 2421350 w 3916489"/>
              <a:gd name="connsiteY16749" fmla="*/ 2024820 h 2984464"/>
              <a:gd name="connsiteX16750" fmla="*/ 2420303 w 3916489"/>
              <a:gd name="connsiteY16750" fmla="*/ 2024915 h 2984464"/>
              <a:gd name="connsiteX16751" fmla="*/ 2421446 w 3916489"/>
              <a:gd name="connsiteY16751" fmla="*/ 2027194 h 2984464"/>
              <a:gd name="connsiteX16752" fmla="*/ 2423160 w 3916489"/>
              <a:gd name="connsiteY16752" fmla="*/ 2028144 h 2984464"/>
              <a:gd name="connsiteX16753" fmla="*/ 2425065 w 3916489"/>
              <a:gd name="connsiteY16753" fmla="*/ 2028144 h 2984464"/>
              <a:gd name="connsiteX16754" fmla="*/ 2430304 w 3916489"/>
              <a:gd name="connsiteY16754" fmla="*/ 2026719 h 2984464"/>
              <a:gd name="connsiteX16755" fmla="*/ 2430685 w 3916489"/>
              <a:gd name="connsiteY16755" fmla="*/ 2027289 h 2984464"/>
              <a:gd name="connsiteX16756" fmla="*/ 2430590 w 3916489"/>
              <a:gd name="connsiteY16756" fmla="*/ 2028619 h 2984464"/>
              <a:gd name="connsiteX16757" fmla="*/ 2430209 w 3916489"/>
              <a:gd name="connsiteY16757" fmla="*/ 2030804 h 2984464"/>
              <a:gd name="connsiteX16758" fmla="*/ 2431923 w 3916489"/>
              <a:gd name="connsiteY16758" fmla="*/ 2034223 h 2984464"/>
              <a:gd name="connsiteX16759" fmla="*/ 2435924 w 3916489"/>
              <a:gd name="connsiteY16759" fmla="*/ 2034793 h 2984464"/>
              <a:gd name="connsiteX16760" fmla="*/ 2443734 w 3916489"/>
              <a:gd name="connsiteY16760" fmla="*/ 2033083 h 2984464"/>
              <a:gd name="connsiteX16761" fmla="*/ 2443163 w 3916489"/>
              <a:gd name="connsiteY16761" fmla="*/ 2031374 h 2984464"/>
              <a:gd name="connsiteX16762" fmla="*/ 2441258 w 3916489"/>
              <a:gd name="connsiteY16762" fmla="*/ 2032229 h 2984464"/>
              <a:gd name="connsiteX16763" fmla="*/ 2440400 w 3916489"/>
              <a:gd name="connsiteY16763" fmla="*/ 2031184 h 2984464"/>
              <a:gd name="connsiteX16764" fmla="*/ 2440496 w 3916489"/>
              <a:gd name="connsiteY16764" fmla="*/ 2030044 h 2984464"/>
              <a:gd name="connsiteX16765" fmla="*/ 2441353 w 3916489"/>
              <a:gd name="connsiteY16765" fmla="*/ 2029474 h 2984464"/>
              <a:gd name="connsiteX16766" fmla="*/ 2443163 w 3916489"/>
              <a:gd name="connsiteY16766" fmla="*/ 2029189 h 2984464"/>
              <a:gd name="connsiteX16767" fmla="*/ 2447163 w 3916489"/>
              <a:gd name="connsiteY16767" fmla="*/ 2030139 h 2984464"/>
              <a:gd name="connsiteX16768" fmla="*/ 2449068 w 3916489"/>
              <a:gd name="connsiteY16768" fmla="*/ 2029759 h 2984464"/>
              <a:gd name="connsiteX16769" fmla="*/ 2450211 w 3916489"/>
              <a:gd name="connsiteY16769" fmla="*/ 2027479 h 2984464"/>
              <a:gd name="connsiteX16770" fmla="*/ 2449354 w 3916489"/>
              <a:gd name="connsiteY16770" fmla="*/ 2027100 h 2984464"/>
              <a:gd name="connsiteX16771" fmla="*/ 2447830 w 3916489"/>
              <a:gd name="connsiteY16771" fmla="*/ 2026815 h 2984464"/>
              <a:gd name="connsiteX16772" fmla="*/ 2447068 w 3916489"/>
              <a:gd name="connsiteY16772" fmla="*/ 2026435 h 2984464"/>
              <a:gd name="connsiteX16773" fmla="*/ 2448306 w 3916489"/>
              <a:gd name="connsiteY16773" fmla="*/ 2025010 h 2984464"/>
              <a:gd name="connsiteX16774" fmla="*/ 2454021 w 3916489"/>
              <a:gd name="connsiteY16774" fmla="*/ 2021780 h 2984464"/>
              <a:gd name="connsiteX16775" fmla="*/ 2454593 w 3916489"/>
              <a:gd name="connsiteY16775" fmla="*/ 2021685 h 2984464"/>
              <a:gd name="connsiteX16776" fmla="*/ 2455450 w 3916489"/>
              <a:gd name="connsiteY16776" fmla="*/ 2021875 h 2984464"/>
              <a:gd name="connsiteX16777" fmla="*/ 2456021 w 3916489"/>
              <a:gd name="connsiteY16777" fmla="*/ 2022255 h 2984464"/>
              <a:gd name="connsiteX16778" fmla="*/ 2457165 w 3916489"/>
              <a:gd name="connsiteY16778" fmla="*/ 2023395 h 2984464"/>
              <a:gd name="connsiteX16779" fmla="*/ 2458784 w 3916489"/>
              <a:gd name="connsiteY16779" fmla="*/ 2023965 h 2984464"/>
              <a:gd name="connsiteX16780" fmla="*/ 2462499 w 3916489"/>
              <a:gd name="connsiteY16780" fmla="*/ 2026339 h 2984464"/>
              <a:gd name="connsiteX16781" fmla="*/ 2463832 w 3916489"/>
              <a:gd name="connsiteY16781" fmla="*/ 2026719 h 2984464"/>
              <a:gd name="connsiteX16782" fmla="*/ 2467451 w 3916489"/>
              <a:gd name="connsiteY16782" fmla="*/ 2026339 h 2984464"/>
              <a:gd name="connsiteX16783" fmla="*/ 2468118 w 3916489"/>
              <a:gd name="connsiteY16783" fmla="*/ 2026435 h 2984464"/>
              <a:gd name="connsiteX16784" fmla="*/ 2470118 w 3916489"/>
              <a:gd name="connsiteY16784" fmla="*/ 2027194 h 2984464"/>
              <a:gd name="connsiteX16785" fmla="*/ 2471547 w 3916489"/>
              <a:gd name="connsiteY16785" fmla="*/ 2028429 h 2984464"/>
              <a:gd name="connsiteX16786" fmla="*/ 2472595 w 3916489"/>
              <a:gd name="connsiteY16786" fmla="*/ 2028144 h 2984464"/>
              <a:gd name="connsiteX16787" fmla="*/ 2474976 w 3916489"/>
              <a:gd name="connsiteY16787" fmla="*/ 2026909 h 2984464"/>
              <a:gd name="connsiteX16788" fmla="*/ 2475548 w 3916489"/>
              <a:gd name="connsiteY16788" fmla="*/ 2026150 h 2984464"/>
              <a:gd name="connsiteX16789" fmla="*/ 2475929 w 3916489"/>
              <a:gd name="connsiteY16789" fmla="*/ 2025105 h 2984464"/>
              <a:gd name="connsiteX16790" fmla="*/ 2476119 w 3916489"/>
              <a:gd name="connsiteY16790" fmla="*/ 2023965 h 2984464"/>
              <a:gd name="connsiteX16791" fmla="*/ 2475833 w 3916489"/>
              <a:gd name="connsiteY16791" fmla="*/ 2022920 h 2984464"/>
              <a:gd name="connsiteX16792" fmla="*/ 2475167 w 3916489"/>
              <a:gd name="connsiteY16792" fmla="*/ 2022350 h 2984464"/>
              <a:gd name="connsiteX16793" fmla="*/ 2473738 w 3916489"/>
              <a:gd name="connsiteY16793" fmla="*/ 2021685 h 2984464"/>
              <a:gd name="connsiteX16794" fmla="*/ 2470214 w 3916489"/>
              <a:gd name="connsiteY16794" fmla="*/ 2018931 h 2984464"/>
              <a:gd name="connsiteX16795" fmla="*/ 2469261 w 3916489"/>
              <a:gd name="connsiteY16795" fmla="*/ 2017601 h 2984464"/>
              <a:gd name="connsiteX16796" fmla="*/ 2468023 w 3916489"/>
              <a:gd name="connsiteY16796" fmla="*/ 2016556 h 2984464"/>
              <a:gd name="connsiteX16797" fmla="*/ 2466404 w 3916489"/>
              <a:gd name="connsiteY16797" fmla="*/ 2016651 h 2984464"/>
              <a:gd name="connsiteX16798" fmla="*/ 2464975 w 3916489"/>
              <a:gd name="connsiteY16798" fmla="*/ 2016366 h 2984464"/>
              <a:gd name="connsiteX16799" fmla="*/ 2463832 w 3916489"/>
              <a:gd name="connsiteY16799" fmla="*/ 2014466 h 2984464"/>
              <a:gd name="connsiteX16800" fmla="*/ 2464880 w 3916489"/>
              <a:gd name="connsiteY16800" fmla="*/ 2013801 h 2984464"/>
              <a:gd name="connsiteX16801" fmla="*/ 2465832 w 3916489"/>
              <a:gd name="connsiteY16801" fmla="*/ 2013706 h 2984464"/>
              <a:gd name="connsiteX16802" fmla="*/ 2466880 w 3916489"/>
              <a:gd name="connsiteY16802" fmla="*/ 2013991 h 2984464"/>
              <a:gd name="connsiteX16803" fmla="*/ 2470404 w 3916489"/>
              <a:gd name="connsiteY16803" fmla="*/ 2015986 h 2984464"/>
              <a:gd name="connsiteX16804" fmla="*/ 2474119 w 3916489"/>
              <a:gd name="connsiteY16804" fmla="*/ 2016936 h 2984464"/>
              <a:gd name="connsiteX16805" fmla="*/ 2476119 w 3916489"/>
              <a:gd name="connsiteY16805" fmla="*/ 2018076 h 2984464"/>
              <a:gd name="connsiteX16806" fmla="*/ 2477072 w 3916489"/>
              <a:gd name="connsiteY16806" fmla="*/ 2017506 h 2984464"/>
              <a:gd name="connsiteX16807" fmla="*/ 2477929 w 3916489"/>
              <a:gd name="connsiteY16807" fmla="*/ 2016651 h 2984464"/>
              <a:gd name="connsiteX16808" fmla="*/ 2478691 w 3916489"/>
              <a:gd name="connsiteY16808" fmla="*/ 2016271 h 2984464"/>
              <a:gd name="connsiteX16809" fmla="*/ 2479453 w 3916489"/>
              <a:gd name="connsiteY16809" fmla="*/ 2016556 h 2984464"/>
              <a:gd name="connsiteX16810" fmla="*/ 2480024 w 3916489"/>
              <a:gd name="connsiteY16810" fmla="*/ 2017126 h 2984464"/>
              <a:gd name="connsiteX16811" fmla="*/ 2481072 w 3916489"/>
              <a:gd name="connsiteY16811" fmla="*/ 2018931 h 2984464"/>
              <a:gd name="connsiteX16812" fmla="*/ 2481929 w 3916489"/>
              <a:gd name="connsiteY16812" fmla="*/ 2019500 h 2984464"/>
              <a:gd name="connsiteX16813" fmla="*/ 2482596 w 3916489"/>
              <a:gd name="connsiteY16813" fmla="*/ 2019785 h 2984464"/>
              <a:gd name="connsiteX16814" fmla="*/ 2482691 w 3916489"/>
              <a:gd name="connsiteY16814" fmla="*/ 2020355 h 2984464"/>
              <a:gd name="connsiteX16815" fmla="*/ 2481739 w 3916489"/>
              <a:gd name="connsiteY16815" fmla="*/ 2022065 h 2984464"/>
              <a:gd name="connsiteX16816" fmla="*/ 2481644 w 3916489"/>
              <a:gd name="connsiteY16816" fmla="*/ 2023870 h 2984464"/>
              <a:gd name="connsiteX16817" fmla="*/ 2482691 w 3916489"/>
              <a:gd name="connsiteY16817" fmla="*/ 2025865 h 2984464"/>
              <a:gd name="connsiteX16818" fmla="*/ 2485263 w 3916489"/>
              <a:gd name="connsiteY16818" fmla="*/ 2028904 h 2984464"/>
              <a:gd name="connsiteX16819" fmla="*/ 2484787 w 3916489"/>
              <a:gd name="connsiteY16819" fmla="*/ 2024820 h 2984464"/>
              <a:gd name="connsiteX16820" fmla="*/ 2487168 w 3916489"/>
              <a:gd name="connsiteY16820" fmla="*/ 2023015 h 2984464"/>
              <a:gd name="connsiteX16821" fmla="*/ 2489835 w 3916489"/>
              <a:gd name="connsiteY16821" fmla="*/ 2021780 h 2984464"/>
              <a:gd name="connsiteX16822" fmla="*/ 2490216 w 3916489"/>
              <a:gd name="connsiteY16822" fmla="*/ 2019500 h 2984464"/>
              <a:gd name="connsiteX16823" fmla="*/ 2488692 w 3916489"/>
              <a:gd name="connsiteY16823" fmla="*/ 2015796 h 2984464"/>
              <a:gd name="connsiteX16824" fmla="*/ 2488121 w 3916489"/>
              <a:gd name="connsiteY16824" fmla="*/ 2013896 h 2984464"/>
              <a:gd name="connsiteX16825" fmla="*/ 2488121 w 3916489"/>
              <a:gd name="connsiteY16825" fmla="*/ 2012661 h 2984464"/>
              <a:gd name="connsiteX16826" fmla="*/ 2491835 w 3916489"/>
              <a:gd name="connsiteY16826" fmla="*/ 2011522 h 2984464"/>
              <a:gd name="connsiteX16827" fmla="*/ 2492312 w 3916489"/>
              <a:gd name="connsiteY16827" fmla="*/ 2011047 h 2984464"/>
              <a:gd name="connsiteX16828" fmla="*/ 2492788 w 3916489"/>
              <a:gd name="connsiteY16828" fmla="*/ 2010477 h 2984464"/>
              <a:gd name="connsiteX16829" fmla="*/ 2496884 w 3916489"/>
              <a:gd name="connsiteY16829" fmla="*/ 2006772 h 2984464"/>
              <a:gd name="connsiteX16830" fmla="*/ 2498122 w 3916489"/>
              <a:gd name="connsiteY16830" fmla="*/ 2006298 h 2984464"/>
              <a:gd name="connsiteX16831" fmla="*/ 2499170 w 3916489"/>
              <a:gd name="connsiteY16831" fmla="*/ 2005253 h 2984464"/>
              <a:gd name="connsiteX16832" fmla="*/ 2500027 w 3916489"/>
              <a:gd name="connsiteY16832" fmla="*/ 2003068 h 2984464"/>
              <a:gd name="connsiteX16833" fmla="*/ 2500599 w 3916489"/>
              <a:gd name="connsiteY16833" fmla="*/ 2000883 h 2984464"/>
              <a:gd name="connsiteX16834" fmla="*/ 2500979 w 3916489"/>
              <a:gd name="connsiteY16834" fmla="*/ 1999933 h 2984464"/>
              <a:gd name="connsiteX16835" fmla="*/ 2506123 w 3916489"/>
              <a:gd name="connsiteY16835" fmla="*/ 1999743 h 2984464"/>
              <a:gd name="connsiteX16836" fmla="*/ 2507742 w 3916489"/>
              <a:gd name="connsiteY16836" fmla="*/ 1998983 h 2984464"/>
              <a:gd name="connsiteX16837" fmla="*/ 2509171 w 3916489"/>
              <a:gd name="connsiteY16837" fmla="*/ 1997749 h 2984464"/>
              <a:gd name="connsiteX16838" fmla="*/ 2509457 w 3916489"/>
              <a:gd name="connsiteY16838" fmla="*/ 1996894 h 2984464"/>
              <a:gd name="connsiteX16839" fmla="*/ 2508790 w 3916489"/>
              <a:gd name="connsiteY16839" fmla="*/ 1996134 h 2984464"/>
              <a:gd name="connsiteX16840" fmla="*/ 2507266 w 3916489"/>
              <a:gd name="connsiteY16840" fmla="*/ 1995279 h 2984464"/>
              <a:gd name="connsiteX16841" fmla="*/ 2507266 w 3916489"/>
              <a:gd name="connsiteY16841" fmla="*/ 1994424 h 2984464"/>
              <a:gd name="connsiteX16842" fmla="*/ 2510219 w 3916489"/>
              <a:gd name="connsiteY16842" fmla="*/ 1992904 h 2984464"/>
              <a:gd name="connsiteX16843" fmla="*/ 2511076 w 3916489"/>
              <a:gd name="connsiteY16843" fmla="*/ 1991859 h 2984464"/>
              <a:gd name="connsiteX16844" fmla="*/ 2511076 w 3916489"/>
              <a:gd name="connsiteY16844" fmla="*/ 1989675 h 2984464"/>
              <a:gd name="connsiteX16845" fmla="*/ 2510219 w 3916489"/>
              <a:gd name="connsiteY16845" fmla="*/ 1987680 h 2984464"/>
              <a:gd name="connsiteX16846" fmla="*/ 2508790 w 3916489"/>
              <a:gd name="connsiteY16846" fmla="*/ 1985590 h 2984464"/>
              <a:gd name="connsiteX16847" fmla="*/ 2507171 w 3916489"/>
              <a:gd name="connsiteY16847" fmla="*/ 1983881 h 2984464"/>
              <a:gd name="connsiteX16848" fmla="*/ 2505837 w 3916489"/>
              <a:gd name="connsiteY16848" fmla="*/ 1983216 h 2984464"/>
              <a:gd name="connsiteX16849" fmla="*/ 2505837 w 3916489"/>
              <a:gd name="connsiteY16849" fmla="*/ 1982361 h 2984464"/>
              <a:gd name="connsiteX16850" fmla="*/ 2508599 w 3916489"/>
              <a:gd name="connsiteY16850" fmla="*/ 1980841 h 2984464"/>
              <a:gd name="connsiteX16851" fmla="*/ 2514505 w 3916489"/>
              <a:gd name="connsiteY16851" fmla="*/ 1975807 h 2984464"/>
              <a:gd name="connsiteX16852" fmla="*/ 2517077 w 3916489"/>
              <a:gd name="connsiteY16852" fmla="*/ 1975902 h 2984464"/>
              <a:gd name="connsiteX16853" fmla="*/ 2516124 w 3916489"/>
              <a:gd name="connsiteY16853" fmla="*/ 1978466 h 2984464"/>
              <a:gd name="connsiteX16854" fmla="*/ 2513457 w 3916489"/>
              <a:gd name="connsiteY16854" fmla="*/ 1982741 h 2984464"/>
              <a:gd name="connsiteX16855" fmla="*/ 2512886 w 3916489"/>
              <a:gd name="connsiteY16855" fmla="*/ 1984735 h 2984464"/>
              <a:gd name="connsiteX16856" fmla="*/ 2513648 w 3916489"/>
              <a:gd name="connsiteY16856" fmla="*/ 1987490 h 2984464"/>
              <a:gd name="connsiteX16857" fmla="*/ 2516410 w 3916489"/>
              <a:gd name="connsiteY16857" fmla="*/ 1990245 h 2984464"/>
              <a:gd name="connsiteX16858" fmla="*/ 2516124 w 3916489"/>
              <a:gd name="connsiteY16858" fmla="*/ 1992524 h 2984464"/>
              <a:gd name="connsiteX16859" fmla="*/ 2517077 w 3916489"/>
              <a:gd name="connsiteY16859" fmla="*/ 1994044 h 2984464"/>
              <a:gd name="connsiteX16860" fmla="*/ 2518029 w 3916489"/>
              <a:gd name="connsiteY16860" fmla="*/ 1993854 h 2984464"/>
              <a:gd name="connsiteX16861" fmla="*/ 2518696 w 3916489"/>
              <a:gd name="connsiteY16861" fmla="*/ 1992429 h 2984464"/>
              <a:gd name="connsiteX16862" fmla="*/ 2518982 w 3916489"/>
              <a:gd name="connsiteY16862" fmla="*/ 1990245 h 2984464"/>
              <a:gd name="connsiteX16863" fmla="*/ 2521744 w 3916489"/>
              <a:gd name="connsiteY16863" fmla="*/ 1985211 h 2984464"/>
              <a:gd name="connsiteX16864" fmla="*/ 2523840 w 3916489"/>
              <a:gd name="connsiteY16864" fmla="*/ 1979226 h 2984464"/>
              <a:gd name="connsiteX16865" fmla="*/ 2524792 w 3916489"/>
              <a:gd name="connsiteY16865" fmla="*/ 1977802 h 2984464"/>
              <a:gd name="connsiteX16866" fmla="*/ 2526507 w 3916489"/>
              <a:gd name="connsiteY16866" fmla="*/ 1975807 h 2984464"/>
              <a:gd name="connsiteX16867" fmla="*/ 2531650 w 3916489"/>
              <a:gd name="connsiteY16867" fmla="*/ 1963744 h 2984464"/>
              <a:gd name="connsiteX16868" fmla="*/ 2533460 w 3916489"/>
              <a:gd name="connsiteY16868" fmla="*/ 1961369 h 2984464"/>
              <a:gd name="connsiteX16869" fmla="*/ 2535365 w 3916489"/>
              <a:gd name="connsiteY16869" fmla="*/ 1960609 h 2984464"/>
              <a:gd name="connsiteX16870" fmla="*/ 2535079 w 3916489"/>
              <a:gd name="connsiteY16870" fmla="*/ 1963269 h 2984464"/>
              <a:gd name="connsiteX16871" fmla="*/ 2533555 w 3916489"/>
              <a:gd name="connsiteY16871" fmla="*/ 1966973 h 2984464"/>
              <a:gd name="connsiteX16872" fmla="*/ 2532031 w 3916489"/>
              <a:gd name="connsiteY16872" fmla="*/ 1969443 h 2984464"/>
              <a:gd name="connsiteX16873" fmla="*/ 2532507 w 3916489"/>
              <a:gd name="connsiteY16873" fmla="*/ 1971248 h 2984464"/>
              <a:gd name="connsiteX16874" fmla="*/ 2532221 w 3916489"/>
              <a:gd name="connsiteY16874" fmla="*/ 1972482 h 2984464"/>
              <a:gd name="connsiteX16875" fmla="*/ 2530793 w 3916489"/>
              <a:gd name="connsiteY16875" fmla="*/ 1974572 h 2984464"/>
              <a:gd name="connsiteX16876" fmla="*/ 2530412 w 3916489"/>
              <a:gd name="connsiteY16876" fmla="*/ 1975902 h 2984464"/>
              <a:gd name="connsiteX16877" fmla="*/ 2530507 w 3916489"/>
              <a:gd name="connsiteY16877" fmla="*/ 1977042 h 2984464"/>
              <a:gd name="connsiteX16878" fmla="*/ 2530507 w 3916489"/>
              <a:gd name="connsiteY16878" fmla="*/ 1978372 h 2984464"/>
              <a:gd name="connsiteX16879" fmla="*/ 2529935 w 3916489"/>
              <a:gd name="connsiteY16879" fmla="*/ 1980081 h 2984464"/>
              <a:gd name="connsiteX16880" fmla="*/ 2529174 w 3916489"/>
              <a:gd name="connsiteY16880" fmla="*/ 1980841 h 2984464"/>
              <a:gd name="connsiteX16881" fmla="*/ 2527173 w 3916489"/>
              <a:gd name="connsiteY16881" fmla="*/ 1981981 h 2984464"/>
              <a:gd name="connsiteX16882" fmla="*/ 2526507 w 3916489"/>
              <a:gd name="connsiteY16882" fmla="*/ 1983216 h 2984464"/>
              <a:gd name="connsiteX16883" fmla="*/ 2526221 w 3916489"/>
              <a:gd name="connsiteY16883" fmla="*/ 1984641 h 2984464"/>
              <a:gd name="connsiteX16884" fmla="*/ 2526316 w 3916489"/>
              <a:gd name="connsiteY16884" fmla="*/ 1985970 h 2984464"/>
              <a:gd name="connsiteX16885" fmla="*/ 2526792 w 3916489"/>
              <a:gd name="connsiteY16885" fmla="*/ 1986920 h 2984464"/>
              <a:gd name="connsiteX16886" fmla="*/ 2527840 w 3916489"/>
              <a:gd name="connsiteY16886" fmla="*/ 1987015 h 2984464"/>
              <a:gd name="connsiteX16887" fmla="*/ 2527268 w 3916489"/>
              <a:gd name="connsiteY16887" fmla="*/ 1988250 h 2984464"/>
              <a:gd name="connsiteX16888" fmla="*/ 2526411 w 3916489"/>
              <a:gd name="connsiteY16888" fmla="*/ 1988820 h 2984464"/>
              <a:gd name="connsiteX16889" fmla="*/ 2525459 w 3916489"/>
              <a:gd name="connsiteY16889" fmla="*/ 1989200 h 2984464"/>
              <a:gd name="connsiteX16890" fmla="*/ 2524601 w 3916489"/>
              <a:gd name="connsiteY16890" fmla="*/ 1989770 h 2984464"/>
              <a:gd name="connsiteX16891" fmla="*/ 2525078 w 3916489"/>
              <a:gd name="connsiteY16891" fmla="*/ 1990150 h 2984464"/>
              <a:gd name="connsiteX16892" fmla="*/ 2526030 w 3916489"/>
              <a:gd name="connsiteY16892" fmla="*/ 1991480 h 2984464"/>
              <a:gd name="connsiteX16893" fmla="*/ 2525459 w 3916489"/>
              <a:gd name="connsiteY16893" fmla="*/ 1991670 h 2984464"/>
              <a:gd name="connsiteX16894" fmla="*/ 2524601 w 3916489"/>
              <a:gd name="connsiteY16894" fmla="*/ 1992335 h 2984464"/>
              <a:gd name="connsiteX16895" fmla="*/ 2524125 w 3916489"/>
              <a:gd name="connsiteY16895" fmla="*/ 1992619 h 2984464"/>
              <a:gd name="connsiteX16896" fmla="*/ 2525459 w 3916489"/>
              <a:gd name="connsiteY16896" fmla="*/ 1993664 h 2984464"/>
              <a:gd name="connsiteX16897" fmla="*/ 2526983 w 3916489"/>
              <a:gd name="connsiteY16897" fmla="*/ 1993569 h 2984464"/>
              <a:gd name="connsiteX16898" fmla="*/ 2528507 w 3916489"/>
              <a:gd name="connsiteY16898" fmla="*/ 1992714 h 2984464"/>
              <a:gd name="connsiteX16899" fmla="*/ 2530888 w 3916489"/>
              <a:gd name="connsiteY16899" fmla="*/ 1990435 h 2984464"/>
              <a:gd name="connsiteX16900" fmla="*/ 2531650 w 3916489"/>
              <a:gd name="connsiteY16900" fmla="*/ 1989960 h 2984464"/>
              <a:gd name="connsiteX16901" fmla="*/ 2534031 w 3916489"/>
              <a:gd name="connsiteY16901" fmla="*/ 1989770 h 2984464"/>
              <a:gd name="connsiteX16902" fmla="*/ 2533269 w 3916489"/>
              <a:gd name="connsiteY16902" fmla="*/ 1985970 h 2984464"/>
              <a:gd name="connsiteX16903" fmla="*/ 2534603 w 3916489"/>
              <a:gd name="connsiteY16903" fmla="*/ 1984926 h 2984464"/>
              <a:gd name="connsiteX16904" fmla="*/ 2538699 w 3916489"/>
              <a:gd name="connsiteY16904" fmla="*/ 1985116 h 2984464"/>
              <a:gd name="connsiteX16905" fmla="*/ 2537841 w 3916489"/>
              <a:gd name="connsiteY16905" fmla="*/ 1982931 h 2984464"/>
              <a:gd name="connsiteX16906" fmla="*/ 2537079 w 3916489"/>
              <a:gd name="connsiteY16906" fmla="*/ 1980176 h 2984464"/>
              <a:gd name="connsiteX16907" fmla="*/ 2537174 w 3916489"/>
              <a:gd name="connsiteY16907" fmla="*/ 1977707 h 2984464"/>
              <a:gd name="connsiteX16908" fmla="*/ 2538603 w 3916489"/>
              <a:gd name="connsiteY16908" fmla="*/ 1976662 h 2984464"/>
              <a:gd name="connsiteX16909" fmla="*/ 2539270 w 3916489"/>
              <a:gd name="connsiteY16909" fmla="*/ 1977137 h 2984464"/>
              <a:gd name="connsiteX16910" fmla="*/ 2540413 w 3916489"/>
              <a:gd name="connsiteY16910" fmla="*/ 1979131 h 2984464"/>
              <a:gd name="connsiteX16911" fmla="*/ 2541365 w 3916489"/>
              <a:gd name="connsiteY16911" fmla="*/ 1979606 h 2984464"/>
              <a:gd name="connsiteX16912" fmla="*/ 2542223 w 3916489"/>
              <a:gd name="connsiteY16912" fmla="*/ 1979321 h 2984464"/>
              <a:gd name="connsiteX16913" fmla="*/ 2543080 w 3916489"/>
              <a:gd name="connsiteY16913" fmla="*/ 1978657 h 2984464"/>
              <a:gd name="connsiteX16914" fmla="*/ 2544604 w 3916489"/>
              <a:gd name="connsiteY16914" fmla="*/ 1976662 h 2984464"/>
              <a:gd name="connsiteX16915" fmla="*/ 2543747 w 3916489"/>
              <a:gd name="connsiteY16915" fmla="*/ 1975522 h 2984464"/>
              <a:gd name="connsiteX16916" fmla="*/ 2543270 w 3916489"/>
              <a:gd name="connsiteY16916" fmla="*/ 1973907 h 2984464"/>
              <a:gd name="connsiteX16917" fmla="*/ 2543270 w 3916489"/>
              <a:gd name="connsiteY16917" fmla="*/ 1971913 h 2984464"/>
              <a:gd name="connsiteX16918" fmla="*/ 2543842 w 3916489"/>
              <a:gd name="connsiteY16918" fmla="*/ 1969823 h 2984464"/>
              <a:gd name="connsiteX16919" fmla="*/ 2544223 w 3916489"/>
              <a:gd name="connsiteY16919" fmla="*/ 1967638 h 2984464"/>
              <a:gd name="connsiteX16920" fmla="*/ 2543461 w 3916489"/>
              <a:gd name="connsiteY16920" fmla="*/ 1966308 h 2984464"/>
              <a:gd name="connsiteX16921" fmla="*/ 2542413 w 3916489"/>
              <a:gd name="connsiteY16921" fmla="*/ 1965074 h 2984464"/>
              <a:gd name="connsiteX16922" fmla="*/ 2541842 w 3916489"/>
              <a:gd name="connsiteY16922" fmla="*/ 1963459 h 2984464"/>
              <a:gd name="connsiteX16923" fmla="*/ 2542508 w 3916489"/>
              <a:gd name="connsiteY16923" fmla="*/ 1962509 h 2984464"/>
              <a:gd name="connsiteX16924" fmla="*/ 2544032 w 3916489"/>
              <a:gd name="connsiteY16924" fmla="*/ 1963174 h 2984464"/>
              <a:gd name="connsiteX16925" fmla="*/ 2545652 w 3916489"/>
              <a:gd name="connsiteY16925" fmla="*/ 1964504 h 2984464"/>
              <a:gd name="connsiteX16926" fmla="*/ 2546604 w 3916489"/>
              <a:gd name="connsiteY16926" fmla="*/ 1965643 h 2984464"/>
              <a:gd name="connsiteX16927" fmla="*/ 2547842 w 3916489"/>
              <a:gd name="connsiteY16927" fmla="*/ 1969253 h 2984464"/>
              <a:gd name="connsiteX16928" fmla="*/ 2548604 w 3916489"/>
              <a:gd name="connsiteY16928" fmla="*/ 1970963 h 2984464"/>
              <a:gd name="connsiteX16929" fmla="*/ 2549843 w 3916489"/>
              <a:gd name="connsiteY16929" fmla="*/ 1972102 h 2984464"/>
              <a:gd name="connsiteX16930" fmla="*/ 2550509 w 3916489"/>
              <a:gd name="connsiteY16930" fmla="*/ 1970203 h 2984464"/>
              <a:gd name="connsiteX16931" fmla="*/ 2553557 w 3916489"/>
              <a:gd name="connsiteY16931" fmla="*/ 1966498 h 2984464"/>
              <a:gd name="connsiteX16932" fmla="*/ 2556415 w 3916489"/>
              <a:gd name="connsiteY16932" fmla="*/ 1960039 h 2984464"/>
              <a:gd name="connsiteX16933" fmla="*/ 2555653 w 3916489"/>
              <a:gd name="connsiteY16933" fmla="*/ 1959564 h 2984464"/>
              <a:gd name="connsiteX16934" fmla="*/ 2554034 w 3916489"/>
              <a:gd name="connsiteY16934" fmla="*/ 1959279 h 2984464"/>
              <a:gd name="connsiteX16935" fmla="*/ 2553462 w 3916489"/>
              <a:gd name="connsiteY16935" fmla="*/ 1958709 h 2984464"/>
              <a:gd name="connsiteX16936" fmla="*/ 2552605 w 3916489"/>
              <a:gd name="connsiteY16936" fmla="*/ 1956240 h 2984464"/>
              <a:gd name="connsiteX16937" fmla="*/ 2552224 w 3916489"/>
              <a:gd name="connsiteY16937" fmla="*/ 1955480 h 2984464"/>
              <a:gd name="connsiteX16938" fmla="*/ 2547938 w 3916489"/>
              <a:gd name="connsiteY16938" fmla="*/ 1952250 h 2984464"/>
              <a:gd name="connsiteX16939" fmla="*/ 2548128 w 3916489"/>
              <a:gd name="connsiteY16939" fmla="*/ 1949971 h 2984464"/>
              <a:gd name="connsiteX16940" fmla="*/ 2548604 w 3916489"/>
              <a:gd name="connsiteY16940" fmla="*/ 1949021 h 2984464"/>
              <a:gd name="connsiteX16941" fmla="*/ 2549557 w 3916489"/>
              <a:gd name="connsiteY16941" fmla="*/ 1949116 h 2984464"/>
              <a:gd name="connsiteX16942" fmla="*/ 2553367 w 3916489"/>
              <a:gd name="connsiteY16942" fmla="*/ 1951111 h 2984464"/>
              <a:gd name="connsiteX16943" fmla="*/ 2556320 w 3916489"/>
              <a:gd name="connsiteY16943" fmla="*/ 1951680 h 2984464"/>
              <a:gd name="connsiteX16944" fmla="*/ 2556891 w 3916489"/>
              <a:gd name="connsiteY16944" fmla="*/ 1952345 h 2984464"/>
              <a:gd name="connsiteX16945" fmla="*/ 2559558 w 3916489"/>
              <a:gd name="connsiteY16945" fmla="*/ 1956715 h 2984464"/>
              <a:gd name="connsiteX16946" fmla="*/ 2560606 w 3916489"/>
              <a:gd name="connsiteY16946" fmla="*/ 1957855 h 2984464"/>
              <a:gd name="connsiteX16947" fmla="*/ 2562987 w 3916489"/>
              <a:gd name="connsiteY16947" fmla="*/ 1958899 h 2984464"/>
              <a:gd name="connsiteX16948" fmla="*/ 2564035 w 3916489"/>
              <a:gd name="connsiteY16948" fmla="*/ 1959944 h 2984464"/>
              <a:gd name="connsiteX16949" fmla="*/ 2564130 w 3916489"/>
              <a:gd name="connsiteY16949" fmla="*/ 1960989 h 2984464"/>
              <a:gd name="connsiteX16950" fmla="*/ 2563559 w 3916489"/>
              <a:gd name="connsiteY16950" fmla="*/ 1963269 h 2984464"/>
              <a:gd name="connsiteX16951" fmla="*/ 2563940 w 3916489"/>
              <a:gd name="connsiteY16951" fmla="*/ 1964029 h 2984464"/>
              <a:gd name="connsiteX16952" fmla="*/ 2565178 w 3916489"/>
              <a:gd name="connsiteY16952" fmla="*/ 1965928 h 2984464"/>
              <a:gd name="connsiteX16953" fmla="*/ 2566226 w 3916489"/>
              <a:gd name="connsiteY16953" fmla="*/ 1967068 h 2984464"/>
              <a:gd name="connsiteX16954" fmla="*/ 2567464 w 3916489"/>
              <a:gd name="connsiteY16954" fmla="*/ 1967448 h 2984464"/>
              <a:gd name="connsiteX16955" fmla="*/ 2568131 w 3916489"/>
              <a:gd name="connsiteY16955" fmla="*/ 1966783 h 2984464"/>
              <a:gd name="connsiteX16956" fmla="*/ 2567654 w 3916489"/>
              <a:gd name="connsiteY16956" fmla="*/ 1964694 h 2984464"/>
              <a:gd name="connsiteX16957" fmla="*/ 2567845 w 3916489"/>
              <a:gd name="connsiteY16957" fmla="*/ 1961749 h 2984464"/>
              <a:gd name="connsiteX16958" fmla="*/ 2566607 w 3916489"/>
              <a:gd name="connsiteY16958" fmla="*/ 1950731 h 2984464"/>
              <a:gd name="connsiteX16959" fmla="*/ 2564987 w 3916489"/>
              <a:gd name="connsiteY16959" fmla="*/ 1948926 h 2984464"/>
              <a:gd name="connsiteX16960" fmla="*/ 2561654 w 3916489"/>
              <a:gd name="connsiteY16960" fmla="*/ 1944081 h 2984464"/>
              <a:gd name="connsiteX16961" fmla="*/ 2560701 w 3916489"/>
              <a:gd name="connsiteY16961" fmla="*/ 1943037 h 2984464"/>
              <a:gd name="connsiteX16962" fmla="*/ 2559844 w 3916489"/>
              <a:gd name="connsiteY16962" fmla="*/ 1942372 h 2984464"/>
              <a:gd name="connsiteX16963" fmla="*/ 2561273 w 3916489"/>
              <a:gd name="connsiteY16963" fmla="*/ 1940947 h 2984464"/>
              <a:gd name="connsiteX16964" fmla="*/ 2562511 w 3916489"/>
              <a:gd name="connsiteY16964" fmla="*/ 1941137 h 2984464"/>
              <a:gd name="connsiteX16965" fmla="*/ 2564511 w 3916489"/>
              <a:gd name="connsiteY16965" fmla="*/ 1943227 h 2984464"/>
              <a:gd name="connsiteX16966" fmla="*/ 2566035 w 3916489"/>
              <a:gd name="connsiteY16966" fmla="*/ 1943987 h 2984464"/>
              <a:gd name="connsiteX16967" fmla="*/ 2566797 w 3916489"/>
              <a:gd name="connsiteY16967" fmla="*/ 1943417 h 2984464"/>
              <a:gd name="connsiteX16968" fmla="*/ 2567940 w 3916489"/>
              <a:gd name="connsiteY16968" fmla="*/ 1939997 h 2984464"/>
              <a:gd name="connsiteX16969" fmla="*/ 2568702 w 3916489"/>
              <a:gd name="connsiteY16969" fmla="*/ 1936483 h 2984464"/>
              <a:gd name="connsiteX16970" fmla="*/ 2568512 w 3916489"/>
              <a:gd name="connsiteY16970" fmla="*/ 1928694 h 2984464"/>
              <a:gd name="connsiteX16971" fmla="*/ 2569559 w 3916489"/>
              <a:gd name="connsiteY16971" fmla="*/ 1926604 h 2984464"/>
              <a:gd name="connsiteX16972" fmla="*/ 2571465 w 3916489"/>
              <a:gd name="connsiteY16972" fmla="*/ 1927174 h 2984464"/>
              <a:gd name="connsiteX16973" fmla="*/ 2573274 w 3916489"/>
              <a:gd name="connsiteY16973" fmla="*/ 1929929 h 2984464"/>
              <a:gd name="connsiteX16974" fmla="*/ 2574608 w 3916489"/>
              <a:gd name="connsiteY16974" fmla="*/ 1933633 h 2984464"/>
              <a:gd name="connsiteX16975" fmla="*/ 2575179 w 3916489"/>
              <a:gd name="connsiteY16975" fmla="*/ 1937242 h 2984464"/>
              <a:gd name="connsiteX16976" fmla="*/ 2574989 w 3916489"/>
              <a:gd name="connsiteY16976" fmla="*/ 1938857 h 2984464"/>
              <a:gd name="connsiteX16977" fmla="*/ 2573941 w 3916489"/>
              <a:gd name="connsiteY16977" fmla="*/ 1943322 h 2984464"/>
              <a:gd name="connsiteX16978" fmla="*/ 2573560 w 3916489"/>
              <a:gd name="connsiteY16978" fmla="*/ 1944651 h 2984464"/>
              <a:gd name="connsiteX16979" fmla="*/ 2573179 w 3916489"/>
              <a:gd name="connsiteY16979" fmla="*/ 1946551 h 2984464"/>
              <a:gd name="connsiteX16980" fmla="*/ 2574989 w 3916489"/>
              <a:gd name="connsiteY16980" fmla="*/ 1948546 h 2984464"/>
              <a:gd name="connsiteX16981" fmla="*/ 2574703 w 3916489"/>
              <a:gd name="connsiteY16981" fmla="*/ 1950635 h 2984464"/>
              <a:gd name="connsiteX16982" fmla="*/ 2575560 w 3916489"/>
              <a:gd name="connsiteY16982" fmla="*/ 1951016 h 2984464"/>
              <a:gd name="connsiteX16983" fmla="*/ 2576799 w 3916489"/>
              <a:gd name="connsiteY16983" fmla="*/ 1950920 h 2984464"/>
              <a:gd name="connsiteX16984" fmla="*/ 2577941 w 3916489"/>
              <a:gd name="connsiteY16984" fmla="*/ 1951205 h 2984464"/>
              <a:gd name="connsiteX16985" fmla="*/ 2578418 w 3916489"/>
              <a:gd name="connsiteY16985" fmla="*/ 1952630 h 2984464"/>
              <a:gd name="connsiteX16986" fmla="*/ 2578037 w 3916489"/>
              <a:gd name="connsiteY16986" fmla="*/ 1953390 h 2984464"/>
              <a:gd name="connsiteX16987" fmla="*/ 2575560 w 3916489"/>
              <a:gd name="connsiteY16987" fmla="*/ 1956240 h 2984464"/>
              <a:gd name="connsiteX16988" fmla="*/ 2578799 w 3916489"/>
              <a:gd name="connsiteY16988" fmla="*/ 1956620 h 2984464"/>
              <a:gd name="connsiteX16989" fmla="*/ 2579846 w 3916489"/>
              <a:gd name="connsiteY16989" fmla="*/ 1957190 h 2984464"/>
              <a:gd name="connsiteX16990" fmla="*/ 2581370 w 3916489"/>
              <a:gd name="connsiteY16990" fmla="*/ 1959184 h 2984464"/>
              <a:gd name="connsiteX16991" fmla="*/ 2582323 w 3916489"/>
              <a:gd name="connsiteY16991" fmla="*/ 1960134 h 2984464"/>
              <a:gd name="connsiteX16992" fmla="*/ 2583085 w 3916489"/>
              <a:gd name="connsiteY16992" fmla="*/ 1959944 h 2984464"/>
              <a:gd name="connsiteX16993" fmla="*/ 2583371 w 3916489"/>
              <a:gd name="connsiteY16993" fmla="*/ 1958520 h 2984464"/>
              <a:gd name="connsiteX16994" fmla="*/ 2582894 w 3916489"/>
              <a:gd name="connsiteY16994" fmla="*/ 1957190 h 2984464"/>
              <a:gd name="connsiteX16995" fmla="*/ 2581751 w 3916489"/>
              <a:gd name="connsiteY16995" fmla="*/ 1955385 h 2984464"/>
              <a:gd name="connsiteX16996" fmla="*/ 2581656 w 3916489"/>
              <a:gd name="connsiteY16996" fmla="*/ 1954435 h 2984464"/>
              <a:gd name="connsiteX16997" fmla="*/ 2581656 w 3916489"/>
              <a:gd name="connsiteY16997" fmla="*/ 1953485 h 2984464"/>
              <a:gd name="connsiteX16998" fmla="*/ 2581847 w 3916489"/>
              <a:gd name="connsiteY16998" fmla="*/ 1952345 h 2984464"/>
              <a:gd name="connsiteX16999" fmla="*/ 2582323 w 3916489"/>
              <a:gd name="connsiteY16999" fmla="*/ 1950731 h 2984464"/>
              <a:gd name="connsiteX17000" fmla="*/ 2580132 w 3916489"/>
              <a:gd name="connsiteY17000" fmla="*/ 1950920 h 2984464"/>
              <a:gd name="connsiteX17001" fmla="*/ 2579465 w 3916489"/>
              <a:gd name="connsiteY17001" fmla="*/ 1950731 h 2984464"/>
              <a:gd name="connsiteX17002" fmla="*/ 2579084 w 3916489"/>
              <a:gd name="connsiteY17002" fmla="*/ 1950351 h 2984464"/>
              <a:gd name="connsiteX17003" fmla="*/ 2578227 w 3916489"/>
              <a:gd name="connsiteY17003" fmla="*/ 1949021 h 2984464"/>
              <a:gd name="connsiteX17004" fmla="*/ 2577465 w 3916489"/>
              <a:gd name="connsiteY17004" fmla="*/ 1948261 h 2984464"/>
              <a:gd name="connsiteX17005" fmla="*/ 2576703 w 3916489"/>
              <a:gd name="connsiteY17005" fmla="*/ 1946741 h 2984464"/>
              <a:gd name="connsiteX17006" fmla="*/ 2576227 w 3916489"/>
              <a:gd name="connsiteY17006" fmla="*/ 1945126 h 2984464"/>
              <a:gd name="connsiteX17007" fmla="*/ 2576417 w 3916489"/>
              <a:gd name="connsiteY17007" fmla="*/ 1944366 h 2984464"/>
              <a:gd name="connsiteX17008" fmla="*/ 2577656 w 3916489"/>
              <a:gd name="connsiteY17008" fmla="*/ 1942752 h 2984464"/>
              <a:gd name="connsiteX17009" fmla="*/ 2579656 w 3916489"/>
              <a:gd name="connsiteY17009" fmla="*/ 1935723 h 2984464"/>
              <a:gd name="connsiteX17010" fmla="*/ 2580608 w 3916489"/>
              <a:gd name="connsiteY17010" fmla="*/ 1934108 h 2984464"/>
              <a:gd name="connsiteX17011" fmla="*/ 2581180 w 3916489"/>
              <a:gd name="connsiteY17011" fmla="*/ 1933538 h 2984464"/>
              <a:gd name="connsiteX17012" fmla="*/ 2583085 w 3916489"/>
              <a:gd name="connsiteY17012" fmla="*/ 1930973 h 2984464"/>
              <a:gd name="connsiteX17013" fmla="*/ 2584133 w 3916489"/>
              <a:gd name="connsiteY17013" fmla="*/ 1930309 h 2984464"/>
              <a:gd name="connsiteX17014" fmla="*/ 2585180 w 3916489"/>
              <a:gd name="connsiteY17014" fmla="*/ 1930403 h 2984464"/>
              <a:gd name="connsiteX17015" fmla="*/ 2586038 w 3916489"/>
              <a:gd name="connsiteY17015" fmla="*/ 1930878 h 2984464"/>
              <a:gd name="connsiteX17016" fmla="*/ 2586800 w 3916489"/>
              <a:gd name="connsiteY17016" fmla="*/ 1931068 h 2984464"/>
              <a:gd name="connsiteX17017" fmla="*/ 2587752 w 3916489"/>
              <a:gd name="connsiteY17017" fmla="*/ 1930309 h 2984464"/>
              <a:gd name="connsiteX17018" fmla="*/ 2588133 w 3916489"/>
              <a:gd name="connsiteY17018" fmla="*/ 1929264 h 2984464"/>
              <a:gd name="connsiteX17019" fmla="*/ 2588419 w 3916489"/>
              <a:gd name="connsiteY17019" fmla="*/ 1926129 h 2984464"/>
              <a:gd name="connsiteX17020" fmla="*/ 2588705 w 3916489"/>
              <a:gd name="connsiteY17020" fmla="*/ 1924894 h 2984464"/>
              <a:gd name="connsiteX17021" fmla="*/ 2589467 w 3916489"/>
              <a:gd name="connsiteY17021" fmla="*/ 1923755 h 2984464"/>
              <a:gd name="connsiteX17022" fmla="*/ 2590419 w 3916489"/>
              <a:gd name="connsiteY17022" fmla="*/ 1923090 h 2984464"/>
              <a:gd name="connsiteX17023" fmla="*/ 2592419 w 3916489"/>
              <a:gd name="connsiteY17023" fmla="*/ 1922235 h 2984464"/>
              <a:gd name="connsiteX17024" fmla="*/ 2590419 w 3916489"/>
              <a:gd name="connsiteY17024" fmla="*/ 1919480 h 2984464"/>
              <a:gd name="connsiteX17025" fmla="*/ 2590133 w 3916489"/>
              <a:gd name="connsiteY17025" fmla="*/ 1918910 h 2984464"/>
              <a:gd name="connsiteX17026" fmla="*/ 2588895 w 3916489"/>
              <a:gd name="connsiteY17026" fmla="*/ 1915206 h 2984464"/>
              <a:gd name="connsiteX17027" fmla="*/ 2588609 w 3916489"/>
              <a:gd name="connsiteY17027" fmla="*/ 1913401 h 2984464"/>
              <a:gd name="connsiteX17028" fmla="*/ 2588800 w 3916489"/>
              <a:gd name="connsiteY17028" fmla="*/ 1910646 h 2984464"/>
              <a:gd name="connsiteX17029" fmla="*/ 2589181 w 3916489"/>
              <a:gd name="connsiteY17029" fmla="*/ 1907892 h 2984464"/>
              <a:gd name="connsiteX17030" fmla="*/ 2589562 w 3916489"/>
              <a:gd name="connsiteY17030" fmla="*/ 1906277 h 2984464"/>
              <a:gd name="connsiteX17031" fmla="*/ 2590991 w 3916489"/>
              <a:gd name="connsiteY17031" fmla="*/ 1905042 h 2984464"/>
              <a:gd name="connsiteX17032" fmla="*/ 2592705 w 3916489"/>
              <a:gd name="connsiteY17032" fmla="*/ 1905232 h 2984464"/>
              <a:gd name="connsiteX17033" fmla="*/ 2594134 w 3916489"/>
              <a:gd name="connsiteY17033" fmla="*/ 1906752 h 2984464"/>
              <a:gd name="connsiteX17034" fmla="*/ 2594705 w 3916489"/>
              <a:gd name="connsiteY17034" fmla="*/ 1909507 h 2984464"/>
              <a:gd name="connsiteX17035" fmla="*/ 2595563 w 3916489"/>
              <a:gd name="connsiteY17035" fmla="*/ 1918815 h 2984464"/>
              <a:gd name="connsiteX17036" fmla="*/ 2597372 w 3916489"/>
              <a:gd name="connsiteY17036" fmla="*/ 1918435 h 2984464"/>
              <a:gd name="connsiteX17037" fmla="*/ 2598420 w 3916489"/>
              <a:gd name="connsiteY17037" fmla="*/ 1918720 h 2984464"/>
              <a:gd name="connsiteX17038" fmla="*/ 2598896 w 3916489"/>
              <a:gd name="connsiteY17038" fmla="*/ 1920240 h 2984464"/>
              <a:gd name="connsiteX17039" fmla="*/ 2598611 w 3916489"/>
              <a:gd name="connsiteY17039" fmla="*/ 1921000 h 2984464"/>
              <a:gd name="connsiteX17040" fmla="*/ 2596991 w 3916489"/>
              <a:gd name="connsiteY17040" fmla="*/ 1921760 h 2984464"/>
              <a:gd name="connsiteX17041" fmla="*/ 2596610 w 3916489"/>
              <a:gd name="connsiteY17041" fmla="*/ 1922235 h 2984464"/>
              <a:gd name="connsiteX17042" fmla="*/ 2596706 w 3916489"/>
              <a:gd name="connsiteY17042" fmla="*/ 1924039 h 2984464"/>
              <a:gd name="connsiteX17043" fmla="*/ 2597372 w 3916489"/>
              <a:gd name="connsiteY17043" fmla="*/ 1924704 h 2984464"/>
              <a:gd name="connsiteX17044" fmla="*/ 2598134 w 3916489"/>
              <a:gd name="connsiteY17044" fmla="*/ 1924894 h 2984464"/>
              <a:gd name="connsiteX17045" fmla="*/ 2598515 w 3916489"/>
              <a:gd name="connsiteY17045" fmla="*/ 1925369 h 2984464"/>
              <a:gd name="connsiteX17046" fmla="*/ 2598420 w 3916489"/>
              <a:gd name="connsiteY17046" fmla="*/ 1927839 h 2984464"/>
              <a:gd name="connsiteX17047" fmla="*/ 2598515 w 3916489"/>
              <a:gd name="connsiteY17047" fmla="*/ 1929074 h 2984464"/>
              <a:gd name="connsiteX17048" fmla="*/ 2599182 w 3916489"/>
              <a:gd name="connsiteY17048" fmla="*/ 1932113 h 2984464"/>
              <a:gd name="connsiteX17049" fmla="*/ 2598992 w 3916489"/>
              <a:gd name="connsiteY17049" fmla="*/ 1937148 h 2984464"/>
              <a:gd name="connsiteX17050" fmla="*/ 2599468 w 3916489"/>
              <a:gd name="connsiteY17050" fmla="*/ 1938952 h 2984464"/>
              <a:gd name="connsiteX17051" fmla="*/ 2600230 w 3916489"/>
              <a:gd name="connsiteY17051" fmla="*/ 1938572 h 2984464"/>
              <a:gd name="connsiteX17052" fmla="*/ 2601373 w 3916489"/>
              <a:gd name="connsiteY17052" fmla="*/ 1937053 h 2984464"/>
              <a:gd name="connsiteX17053" fmla="*/ 2602516 w 3916489"/>
              <a:gd name="connsiteY17053" fmla="*/ 1935058 h 2984464"/>
              <a:gd name="connsiteX17054" fmla="*/ 2603183 w 3916489"/>
              <a:gd name="connsiteY17054" fmla="*/ 1933348 h 2984464"/>
              <a:gd name="connsiteX17055" fmla="*/ 2602230 w 3916489"/>
              <a:gd name="connsiteY17055" fmla="*/ 1931923 h 2984464"/>
              <a:gd name="connsiteX17056" fmla="*/ 2602897 w 3916489"/>
              <a:gd name="connsiteY17056" fmla="*/ 1930024 h 2984464"/>
              <a:gd name="connsiteX17057" fmla="*/ 2603945 w 3916489"/>
              <a:gd name="connsiteY17057" fmla="*/ 1927934 h 2984464"/>
              <a:gd name="connsiteX17058" fmla="*/ 2604040 w 3916489"/>
              <a:gd name="connsiteY17058" fmla="*/ 1925844 h 2984464"/>
              <a:gd name="connsiteX17059" fmla="*/ 2604611 w 3916489"/>
              <a:gd name="connsiteY17059" fmla="*/ 1924894 h 2984464"/>
              <a:gd name="connsiteX17060" fmla="*/ 2604802 w 3916489"/>
              <a:gd name="connsiteY17060" fmla="*/ 1923564 h 2984464"/>
              <a:gd name="connsiteX17061" fmla="*/ 2604897 w 3916489"/>
              <a:gd name="connsiteY17061" fmla="*/ 1922140 h 2984464"/>
              <a:gd name="connsiteX17062" fmla="*/ 2605278 w 3916489"/>
              <a:gd name="connsiteY17062" fmla="*/ 1920810 h 2984464"/>
              <a:gd name="connsiteX17063" fmla="*/ 2605754 w 3916489"/>
              <a:gd name="connsiteY17063" fmla="*/ 1920050 h 2984464"/>
              <a:gd name="connsiteX17064" fmla="*/ 2609755 w 3916489"/>
              <a:gd name="connsiteY17064" fmla="*/ 1915491 h 2984464"/>
              <a:gd name="connsiteX17065" fmla="*/ 2611946 w 3916489"/>
              <a:gd name="connsiteY17065" fmla="*/ 1914066 h 2984464"/>
              <a:gd name="connsiteX17066" fmla="*/ 2614232 w 3916489"/>
              <a:gd name="connsiteY17066" fmla="*/ 1913686 h 2984464"/>
              <a:gd name="connsiteX17067" fmla="*/ 2616327 w 3916489"/>
              <a:gd name="connsiteY17067" fmla="*/ 1914826 h 2984464"/>
              <a:gd name="connsiteX17068" fmla="*/ 2615279 w 3916489"/>
              <a:gd name="connsiteY17068" fmla="*/ 1916916 h 2984464"/>
              <a:gd name="connsiteX17069" fmla="*/ 2611565 w 3916489"/>
              <a:gd name="connsiteY17069" fmla="*/ 1921665 h 2984464"/>
              <a:gd name="connsiteX17070" fmla="*/ 2610707 w 3916489"/>
              <a:gd name="connsiteY17070" fmla="*/ 1923185 h 2984464"/>
              <a:gd name="connsiteX17071" fmla="*/ 2611755 w 3916489"/>
              <a:gd name="connsiteY17071" fmla="*/ 1926224 h 2984464"/>
              <a:gd name="connsiteX17072" fmla="*/ 2613946 w 3916489"/>
              <a:gd name="connsiteY17072" fmla="*/ 1926129 h 2984464"/>
              <a:gd name="connsiteX17073" fmla="*/ 2617756 w 3916489"/>
              <a:gd name="connsiteY17073" fmla="*/ 1924039 h 2984464"/>
              <a:gd name="connsiteX17074" fmla="*/ 2617470 w 3916489"/>
              <a:gd name="connsiteY17074" fmla="*/ 1926319 h 2984464"/>
              <a:gd name="connsiteX17075" fmla="*/ 2618899 w 3916489"/>
              <a:gd name="connsiteY17075" fmla="*/ 1926319 h 2984464"/>
              <a:gd name="connsiteX17076" fmla="*/ 2622423 w 3916489"/>
              <a:gd name="connsiteY17076" fmla="*/ 1924894 h 2984464"/>
              <a:gd name="connsiteX17077" fmla="*/ 2624138 w 3916489"/>
              <a:gd name="connsiteY17077" fmla="*/ 1925749 h 2984464"/>
              <a:gd name="connsiteX17078" fmla="*/ 2626424 w 3916489"/>
              <a:gd name="connsiteY17078" fmla="*/ 1929169 h 2984464"/>
              <a:gd name="connsiteX17079" fmla="*/ 2627662 w 3916489"/>
              <a:gd name="connsiteY17079" fmla="*/ 1930403 h 2984464"/>
              <a:gd name="connsiteX17080" fmla="*/ 2629757 w 3916489"/>
              <a:gd name="connsiteY17080" fmla="*/ 1930403 h 2984464"/>
              <a:gd name="connsiteX17081" fmla="*/ 2633663 w 3916489"/>
              <a:gd name="connsiteY17081" fmla="*/ 1927459 h 2984464"/>
              <a:gd name="connsiteX17082" fmla="*/ 2635663 w 3916489"/>
              <a:gd name="connsiteY17082" fmla="*/ 1926794 h 2984464"/>
              <a:gd name="connsiteX17083" fmla="*/ 2636615 w 3916489"/>
              <a:gd name="connsiteY17083" fmla="*/ 1927079 h 2984464"/>
              <a:gd name="connsiteX17084" fmla="*/ 2638140 w 3916489"/>
              <a:gd name="connsiteY17084" fmla="*/ 1928219 h 2984464"/>
              <a:gd name="connsiteX17085" fmla="*/ 2638997 w 3916489"/>
              <a:gd name="connsiteY17085" fmla="*/ 1928599 h 2984464"/>
              <a:gd name="connsiteX17086" fmla="*/ 2640044 w 3916489"/>
              <a:gd name="connsiteY17086" fmla="*/ 1928504 h 2984464"/>
              <a:gd name="connsiteX17087" fmla="*/ 2641092 w 3916489"/>
              <a:gd name="connsiteY17087" fmla="*/ 1928124 h 2984464"/>
              <a:gd name="connsiteX17088" fmla="*/ 2642140 w 3916489"/>
              <a:gd name="connsiteY17088" fmla="*/ 1928029 h 2984464"/>
              <a:gd name="connsiteX17089" fmla="*/ 2643188 w 3916489"/>
              <a:gd name="connsiteY17089" fmla="*/ 1928694 h 2984464"/>
              <a:gd name="connsiteX17090" fmla="*/ 2642711 w 3916489"/>
              <a:gd name="connsiteY17090" fmla="*/ 1929264 h 2984464"/>
              <a:gd name="connsiteX17091" fmla="*/ 2642235 w 3916489"/>
              <a:gd name="connsiteY17091" fmla="*/ 1930214 h 2984464"/>
              <a:gd name="connsiteX17092" fmla="*/ 2642140 w 3916489"/>
              <a:gd name="connsiteY17092" fmla="*/ 1931353 h 2984464"/>
              <a:gd name="connsiteX17093" fmla="*/ 2642807 w 3916489"/>
              <a:gd name="connsiteY17093" fmla="*/ 1932493 h 2984464"/>
              <a:gd name="connsiteX17094" fmla="*/ 2643474 w 3916489"/>
              <a:gd name="connsiteY17094" fmla="*/ 1932493 h 2984464"/>
              <a:gd name="connsiteX17095" fmla="*/ 2649188 w 3916489"/>
              <a:gd name="connsiteY17095" fmla="*/ 1927839 h 2984464"/>
              <a:gd name="connsiteX17096" fmla="*/ 2650141 w 3916489"/>
              <a:gd name="connsiteY17096" fmla="*/ 1926129 h 2984464"/>
              <a:gd name="connsiteX17097" fmla="*/ 2648903 w 3916489"/>
              <a:gd name="connsiteY17097" fmla="*/ 1925084 h 2984464"/>
              <a:gd name="connsiteX17098" fmla="*/ 2650236 w 3916489"/>
              <a:gd name="connsiteY17098" fmla="*/ 1924135 h 2984464"/>
              <a:gd name="connsiteX17099" fmla="*/ 2650998 w 3916489"/>
              <a:gd name="connsiteY17099" fmla="*/ 1922425 h 2984464"/>
              <a:gd name="connsiteX17100" fmla="*/ 2651093 w 3916489"/>
              <a:gd name="connsiteY17100" fmla="*/ 1920240 h 2984464"/>
              <a:gd name="connsiteX17101" fmla="*/ 2650332 w 3916489"/>
              <a:gd name="connsiteY17101" fmla="*/ 1917675 h 2984464"/>
              <a:gd name="connsiteX17102" fmla="*/ 2652332 w 3916489"/>
              <a:gd name="connsiteY17102" fmla="*/ 1918150 h 2984464"/>
              <a:gd name="connsiteX17103" fmla="*/ 2653570 w 3916489"/>
              <a:gd name="connsiteY17103" fmla="*/ 1920240 h 2984464"/>
              <a:gd name="connsiteX17104" fmla="*/ 2655475 w 3916489"/>
              <a:gd name="connsiteY17104" fmla="*/ 1926034 h 2984464"/>
              <a:gd name="connsiteX17105" fmla="*/ 2656808 w 3916489"/>
              <a:gd name="connsiteY17105" fmla="*/ 1928124 h 2984464"/>
              <a:gd name="connsiteX17106" fmla="*/ 2657951 w 3916489"/>
              <a:gd name="connsiteY17106" fmla="*/ 1927554 h 2984464"/>
              <a:gd name="connsiteX17107" fmla="*/ 2660237 w 3916489"/>
              <a:gd name="connsiteY17107" fmla="*/ 1923185 h 2984464"/>
              <a:gd name="connsiteX17108" fmla="*/ 2659857 w 3916489"/>
              <a:gd name="connsiteY17108" fmla="*/ 1922045 h 2984464"/>
              <a:gd name="connsiteX17109" fmla="*/ 2659952 w 3916489"/>
              <a:gd name="connsiteY17109" fmla="*/ 1921570 h 2984464"/>
              <a:gd name="connsiteX17110" fmla="*/ 2660142 w 3916489"/>
              <a:gd name="connsiteY17110" fmla="*/ 1921095 h 2984464"/>
              <a:gd name="connsiteX17111" fmla="*/ 2660237 w 3916489"/>
              <a:gd name="connsiteY17111" fmla="*/ 1919955 h 2984464"/>
              <a:gd name="connsiteX17112" fmla="*/ 2659857 w 3916489"/>
              <a:gd name="connsiteY17112" fmla="*/ 1919575 h 2984464"/>
              <a:gd name="connsiteX17113" fmla="*/ 2657380 w 3916489"/>
              <a:gd name="connsiteY17113" fmla="*/ 1918530 h 2984464"/>
              <a:gd name="connsiteX17114" fmla="*/ 2657380 w 3916489"/>
              <a:gd name="connsiteY17114" fmla="*/ 1917580 h 2984464"/>
              <a:gd name="connsiteX17115" fmla="*/ 2659475 w 3916489"/>
              <a:gd name="connsiteY17115" fmla="*/ 1916725 h 2984464"/>
              <a:gd name="connsiteX17116" fmla="*/ 2661095 w 3916489"/>
              <a:gd name="connsiteY17116" fmla="*/ 1913971 h 2984464"/>
              <a:gd name="connsiteX17117" fmla="*/ 2662142 w 3916489"/>
              <a:gd name="connsiteY17117" fmla="*/ 1910077 h 2984464"/>
              <a:gd name="connsiteX17118" fmla="*/ 2662524 w 3916489"/>
              <a:gd name="connsiteY17118" fmla="*/ 1905802 h 2984464"/>
              <a:gd name="connsiteX17119" fmla="*/ 2664905 w 3916489"/>
              <a:gd name="connsiteY17119" fmla="*/ 1898678 h 2984464"/>
              <a:gd name="connsiteX17120" fmla="*/ 2665571 w 3916489"/>
              <a:gd name="connsiteY17120" fmla="*/ 1898393 h 2984464"/>
              <a:gd name="connsiteX17121" fmla="*/ 2666905 w 3916489"/>
              <a:gd name="connsiteY17121" fmla="*/ 1899533 h 2984464"/>
              <a:gd name="connsiteX17122" fmla="*/ 2668048 w 3916489"/>
              <a:gd name="connsiteY17122" fmla="*/ 1899723 h 2984464"/>
              <a:gd name="connsiteX17123" fmla="*/ 2667191 w 3916489"/>
              <a:gd name="connsiteY17123" fmla="*/ 1903333 h 2984464"/>
              <a:gd name="connsiteX17124" fmla="*/ 2668524 w 3916489"/>
              <a:gd name="connsiteY17124" fmla="*/ 1904567 h 2984464"/>
              <a:gd name="connsiteX17125" fmla="*/ 2672810 w 3916489"/>
              <a:gd name="connsiteY17125" fmla="*/ 1904282 h 2984464"/>
              <a:gd name="connsiteX17126" fmla="*/ 2674715 w 3916489"/>
              <a:gd name="connsiteY17126" fmla="*/ 1903522 h 2984464"/>
              <a:gd name="connsiteX17127" fmla="*/ 2676335 w 3916489"/>
              <a:gd name="connsiteY17127" fmla="*/ 1901528 h 2984464"/>
              <a:gd name="connsiteX17128" fmla="*/ 2680240 w 3916489"/>
              <a:gd name="connsiteY17128" fmla="*/ 1894404 h 2984464"/>
              <a:gd name="connsiteX17129" fmla="*/ 2680621 w 3916489"/>
              <a:gd name="connsiteY17129" fmla="*/ 1893359 h 2984464"/>
              <a:gd name="connsiteX17130" fmla="*/ 2680811 w 3916489"/>
              <a:gd name="connsiteY17130" fmla="*/ 1891744 h 2984464"/>
              <a:gd name="connsiteX17131" fmla="*/ 2680430 w 3916489"/>
              <a:gd name="connsiteY17131" fmla="*/ 1890414 h 2984464"/>
              <a:gd name="connsiteX17132" fmla="*/ 2679573 w 3916489"/>
              <a:gd name="connsiteY17132" fmla="*/ 1889939 h 2984464"/>
              <a:gd name="connsiteX17133" fmla="*/ 2678621 w 3916489"/>
              <a:gd name="connsiteY17133" fmla="*/ 1889939 h 2984464"/>
              <a:gd name="connsiteX17134" fmla="*/ 2678049 w 3916489"/>
              <a:gd name="connsiteY17134" fmla="*/ 1890224 h 2984464"/>
              <a:gd name="connsiteX17135" fmla="*/ 2676811 w 3916489"/>
              <a:gd name="connsiteY17135" fmla="*/ 1892789 h 2984464"/>
              <a:gd name="connsiteX17136" fmla="*/ 2674906 w 3916489"/>
              <a:gd name="connsiteY17136" fmla="*/ 1899343 h 2984464"/>
              <a:gd name="connsiteX17137" fmla="*/ 2673382 w 3916489"/>
              <a:gd name="connsiteY17137" fmla="*/ 1900673 h 2984464"/>
              <a:gd name="connsiteX17138" fmla="*/ 2674715 w 3916489"/>
              <a:gd name="connsiteY17138" fmla="*/ 1896968 h 2984464"/>
              <a:gd name="connsiteX17139" fmla="*/ 2675096 w 3916489"/>
              <a:gd name="connsiteY17139" fmla="*/ 1895164 h 2984464"/>
              <a:gd name="connsiteX17140" fmla="*/ 2674811 w 3916489"/>
              <a:gd name="connsiteY17140" fmla="*/ 1893169 h 2984464"/>
              <a:gd name="connsiteX17141" fmla="*/ 2673858 w 3916489"/>
              <a:gd name="connsiteY17141" fmla="*/ 1891934 h 2984464"/>
              <a:gd name="connsiteX17142" fmla="*/ 2670905 w 3916489"/>
              <a:gd name="connsiteY17142" fmla="*/ 1891079 h 2984464"/>
              <a:gd name="connsiteX17143" fmla="*/ 2669762 w 3916489"/>
              <a:gd name="connsiteY17143" fmla="*/ 1890319 h 2984464"/>
              <a:gd name="connsiteX17144" fmla="*/ 2672144 w 3916489"/>
              <a:gd name="connsiteY17144" fmla="*/ 1888990 h 2984464"/>
              <a:gd name="connsiteX17145" fmla="*/ 2674811 w 3916489"/>
              <a:gd name="connsiteY17145" fmla="*/ 1888610 h 2984464"/>
              <a:gd name="connsiteX17146" fmla="*/ 2674811 w 3916489"/>
              <a:gd name="connsiteY17146" fmla="*/ 1887755 h 2984464"/>
              <a:gd name="connsiteX17147" fmla="*/ 2672334 w 3916489"/>
              <a:gd name="connsiteY17147" fmla="*/ 1886520 h 2984464"/>
              <a:gd name="connsiteX17148" fmla="*/ 2670143 w 3916489"/>
              <a:gd name="connsiteY17148" fmla="*/ 1887755 h 2984464"/>
              <a:gd name="connsiteX17149" fmla="*/ 2666333 w 3916489"/>
              <a:gd name="connsiteY17149" fmla="*/ 1892409 h 2984464"/>
              <a:gd name="connsiteX17150" fmla="*/ 2664333 w 3916489"/>
              <a:gd name="connsiteY17150" fmla="*/ 1894309 h 2984464"/>
              <a:gd name="connsiteX17151" fmla="*/ 2662142 w 3916489"/>
              <a:gd name="connsiteY17151" fmla="*/ 1895734 h 2984464"/>
              <a:gd name="connsiteX17152" fmla="*/ 2659857 w 3916489"/>
              <a:gd name="connsiteY17152" fmla="*/ 1896683 h 2984464"/>
              <a:gd name="connsiteX17153" fmla="*/ 2657475 w 3916489"/>
              <a:gd name="connsiteY17153" fmla="*/ 1896968 h 2984464"/>
              <a:gd name="connsiteX17154" fmla="*/ 2658332 w 3916489"/>
              <a:gd name="connsiteY17154" fmla="*/ 1895069 h 2984464"/>
              <a:gd name="connsiteX17155" fmla="*/ 2659380 w 3916489"/>
              <a:gd name="connsiteY17155" fmla="*/ 1894119 h 2984464"/>
              <a:gd name="connsiteX17156" fmla="*/ 2660523 w 3916489"/>
              <a:gd name="connsiteY17156" fmla="*/ 1893549 h 2984464"/>
              <a:gd name="connsiteX17157" fmla="*/ 2661666 w 3916489"/>
              <a:gd name="connsiteY17157" fmla="*/ 1892409 h 2984464"/>
              <a:gd name="connsiteX17158" fmla="*/ 2662428 w 3916489"/>
              <a:gd name="connsiteY17158" fmla="*/ 1890889 h 2984464"/>
              <a:gd name="connsiteX17159" fmla="*/ 2662809 w 3916489"/>
              <a:gd name="connsiteY17159" fmla="*/ 1888990 h 2984464"/>
              <a:gd name="connsiteX17160" fmla="*/ 2662619 w 3916489"/>
              <a:gd name="connsiteY17160" fmla="*/ 1887375 h 2984464"/>
              <a:gd name="connsiteX17161" fmla="*/ 2661476 w 3916489"/>
              <a:gd name="connsiteY17161" fmla="*/ 1886710 h 2984464"/>
              <a:gd name="connsiteX17162" fmla="*/ 2660904 w 3916489"/>
              <a:gd name="connsiteY17162" fmla="*/ 1885855 h 2984464"/>
              <a:gd name="connsiteX17163" fmla="*/ 2661095 w 3916489"/>
              <a:gd name="connsiteY17163" fmla="*/ 1884145 h 2984464"/>
              <a:gd name="connsiteX17164" fmla="*/ 2661857 w 3916489"/>
              <a:gd name="connsiteY17164" fmla="*/ 1882720 h 2984464"/>
              <a:gd name="connsiteX17165" fmla="*/ 2663095 w 3916489"/>
              <a:gd name="connsiteY17165" fmla="*/ 1882910 h 2984464"/>
              <a:gd name="connsiteX17166" fmla="*/ 2663571 w 3916489"/>
              <a:gd name="connsiteY17166" fmla="*/ 1883765 h 2984464"/>
              <a:gd name="connsiteX17167" fmla="*/ 2664619 w 3916489"/>
              <a:gd name="connsiteY17167" fmla="*/ 1886140 h 2984464"/>
              <a:gd name="connsiteX17168" fmla="*/ 2665190 w 3916489"/>
              <a:gd name="connsiteY17168" fmla="*/ 1886615 h 2984464"/>
              <a:gd name="connsiteX17169" fmla="*/ 2665857 w 3916489"/>
              <a:gd name="connsiteY17169" fmla="*/ 1886330 h 2984464"/>
              <a:gd name="connsiteX17170" fmla="*/ 2666524 w 3916489"/>
              <a:gd name="connsiteY17170" fmla="*/ 1885095 h 2984464"/>
              <a:gd name="connsiteX17171" fmla="*/ 2668905 w 3916489"/>
              <a:gd name="connsiteY17171" fmla="*/ 1883860 h 2984464"/>
              <a:gd name="connsiteX17172" fmla="*/ 2671286 w 3916489"/>
              <a:gd name="connsiteY17172" fmla="*/ 1881391 h 2984464"/>
              <a:gd name="connsiteX17173" fmla="*/ 2673096 w 3916489"/>
              <a:gd name="connsiteY17173" fmla="*/ 1878066 h 2984464"/>
              <a:gd name="connsiteX17174" fmla="*/ 2673001 w 3916489"/>
              <a:gd name="connsiteY17174" fmla="*/ 1874552 h 2984464"/>
              <a:gd name="connsiteX17175" fmla="*/ 2671953 w 3916489"/>
              <a:gd name="connsiteY17175" fmla="*/ 1873792 h 2984464"/>
              <a:gd name="connsiteX17176" fmla="*/ 2670905 w 3916489"/>
              <a:gd name="connsiteY17176" fmla="*/ 1874362 h 2984464"/>
              <a:gd name="connsiteX17177" fmla="*/ 2670048 w 3916489"/>
              <a:gd name="connsiteY17177" fmla="*/ 1874457 h 2984464"/>
              <a:gd name="connsiteX17178" fmla="*/ 2669667 w 3916489"/>
              <a:gd name="connsiteY17178" fmla="*/ 1872272 h 2984464"/>
              <a:gd name="connsiteX17179" fmla="*/ 2670334 w 3916489"/>
              <a:gd name="connsiteY17179" fmla="*/ 1870277 h 2984464"/>
              <a:gd name="connsiteX17180" fmla="*/ 2671763 w 3916489"/>
              <a:gd name="connsiteY17180" fmla="*/ 1869422 h 2984464"/>
              <a:gd name="connsiteX17181" fmla="*/ 2673001 w 3916489"/>
              <a:gd name="connsiteY17181" fmla="*/ 1870087 h 2984464"/>
              <a:gd name="connsiteX17182" fmla="*/ 2672906 w 3916489"/>
              <a:gd name="connsiteY17182" fmla="*/ 1872652 h 2984464"/>
              <a:gd name="connsiteX17183" fmla="*/ 2674144 w 3916489"/>
              <a:gd name="connsiteY17183" fmla="*/ 1873317 h 2984464"/>
              <a:gd name="connsiteX17184" fmla="*/ 2676144 w 3916489"/>
              <a:gd name="connsiteY17184" fmla="*/ 1873792 h 2984464"/>
              <a:gd name="connsiteX17185" fmla="*/ 2678049 w 3916489"/>
              <a:gd name="connsiteY17185" fmla="*/ 1873507 h 2984464"/>
              <a:gd name="connsiteX17186" fmla="*/ 2679002 w 3916489"/>
              <a:gd name="connsiteY17186" fmla="*/ 1871702 h 2984464"/>
              <a:gd name="connsiteX17187" fmla="*/ 2678525 w 3916489"/>
              <a:gd name="connsiteY17187" fmla="*/ 1870087 h 2984464"/>
              <a:gd name="connsiteX17188" fmla="*/ 2676049 w 3916489"/>
              <a:gd name="connsiteY17188" fmla="*/ 1865908 h 2984464"/>
              <a:gd name="connsiteX17189" fmla="*/ 2675287 w 3916489"/>
              <a:gd name="connsiteY17189" fmla="*/ 1864958 h 2984464"/>
              <a:gd name="connsiteX17190" fmla="*/ 2677001 w 3916489"/>
              <a:gd name="connsiteY17190" fmla="*/ 1865148 h 2984464"/>
              <a:gd name="connsiteX17191" fmla="*/ 2680145 w 3916489"/>
              <a:gd name="connsiteY17191" fmla="*/ 1867238 h 2984464"/>
              <a:gd name="connsiteX17192" fmla="*/ 2681764 w 3916489"/>
              <a:gd name="connsiteY17192" fmla="*/ 1867713 h 2984464"/>
              <a:gd name="connsiteX17193" fmla="*/ 2681097 w 3916489"/>
              <a:gd name="connsiteY17193" fmla="*/ 1864483 h 2984464"/>
              <a:gd name="connsiteX17194" fmla="*/ 2681859 w 3916489"/>
              <a:gd name="connsiteY17194" fmla="*/ 1864578 h 2984464"/>
              <a:gd name="connsiteX17195" fmla="*/ 2683859 w 3916489"/>
              <a:gd name="connsiteY17195" fmla="*/ 1866858 h 2984464"/>
              <a:gd name="connsiteX17196" fmla="*/ 2685193 w 3916489"/>
              <a:gd name="connsiteY17196" fmla="*/ 1866573 h 2984464"/>
              <a:gd name="connsiteX17197" fmla="*/ 2686907 w 3916489"/>
              <a:gd name="connsiteY17197" fmla="*/ 1865718 h 2984464"/>
              <a:gd name="connsiteX17198" fmla="*/ 2688050 w 3916489"/>
              <a:gd name="connsiteY17198" fmla="*/ 1864198 h 2984464"/>
              <a:gd name="connsiteX17199" fmla="*/ 2687860 w 3916489"/>
              <a:gd name="connsiteY17199" fmla="*/ 1862108 h 2984464"/>
              <a:gd name="connsiteX17200" fmla="*/ 2690622 w 3916489"/>
              <a:gd name="connsiteY17200" fmla="*/ 1862203 h 2984464"/>
              <a:gd name="connsiteX17201" fmla="*/ 2691670 w 3916489"/>
              <a:gd name="connsiteY17201" fmla="*/ 1861253 h 2984464"/>
              <a:gd name="connsiteX17202" fmla="*/ 2692051 w 3916489"/>
              <a:gd name="connsiteY17202" fmla="*/ 1858689 h 2984464"/>
              <a:gd name="connsiteX17203" fmla="*/ 2691479 w 3916489"/>
              <a:gd name="connsiteY17203" fmla="*/ 1857644 h 2984464"/>
              <a:gd name="connsiteX17204" fmla="*/ 2690146 w 3916489"/>
              <a:gd name="connsiteY17204" fmla="*/ 1858214 h 2984464"/>
              <a:gd name="connsiteX17205" fmla="*/ 2688717 w 3916489"/>
              <a:gd name="connsiteY17205" fmla="*/ 1858499 h 2984464"/>
              <a:gd name="connsiteX17206" fmla="*/ 2687765 w 3916489"/>
              <a:gd name="connsiteY17206" fmla="*/ 1856314 h 2984464"/>
              <a:gd name="connsiteX17207" fmla="*/ 2688527 w 3916489"/>
              <a:gd name="connsiteY17207" fmla="*/ 1856029 h 2984464"/>
              <a:gd name="connsiteX17208" fmla="*/ 2689384 w 3916489"/>
              <a:gd name="connsiteY17208" fmla="*/ 1855364 h 2984464"/>
              <a:gd name="connsiteX17209" fmla="*/ 2690146 w 3916489"/>
              <a:gd name="connsiteY17209" fmla="*/ 1854414 h 2984464"/>
              <a:gd name="connsiteX17210" fmla="*/ 2690527 w 3916489"/>
              <a:gd name="connsiteY17210" fmla="*/ 1853560 h 2984464"/>
              <a:gd name="connsiteX17211" fmla="*/ 2690336 w 3916489"/>
              <a:gd name="connsiteY17211" fmla="*/ 1851565 h 2984464"/>
              <a:gd name="connsiteX17212" fmla="*/ 2689574 w 3916489"/>
              <a:gd name="connsiteY17212" fmla="*/ 1850710 h 2984464"/>
              <a:gd name="connsiteX17213" fmla="*/ 2688622 w 3916489"/>
              <a:gd name="connsiteY17213" fmla="*/ 1850330 h 2984464"/>
              <a:gd name="connsiteX17214" fmla="*/ 2687765 w 3916489"/>
              <a:gd name="connsiteY17214" fmla="*/ 1849760 h 2984464"/>
              <a:gd name="connsiteX17215" fmla="*/ 2687384 w 3916489"/>
              <a:gd name="connsiteY17215" fmla="*/ 1848810 h 2984464"/>
              <a:gd name="connsiteX17216" fmla="*/ 2687193 w 3916489"/>
              <a:gd name="connsiteY17216" fmla="*/ 1847766 h 2984464"/>
              <a:gd name="connsiteX17217" fmla="*/ 2686812 w 3916489"/>
              <a:gd name="connsiteY17217" fmla="*/ 1846721 h 2984464"/>
              <a:gd name="connsiteX17218" fmla="*/ 2685860 w 3916489"/>
              <a:gd name="connsiteY17218" fmla="*/ 1846056 h 2984464"/>
              <a:gd name="connsiteX17219" fmla="*/ 2685288 w 3916489"/>
              <a:gd name="connsiteY17219" fmla="*/ 1846246 h 2984464"/>
              <a:gd name="connsiteX17220" fmla="*/ 2683764 w 3916489"/>
              <a:gd name="connsiteY17220" fmla="*/ 1847671 h 2984464"/>
              <a:gd name="connsiteX17221" fmla="*/ 2683002 w 3916489"/>
              <a:gd name="connsiteY17221" fmla="*/ 1847955 h 2984464"/>
              <a:gd name="connsiteX17222" fmla="*/ 2684431 w 3916489"/>
              <a:gd name="connsiteY17222" fmla="*/ 1843111 h 2984464"/>
              <a:gd name="connsiteX17223" fmla="*/ 2683478 w 3916489"/>
              <a:gd name="connsiteY17223" fmla="*/ 1842636 h 2984464"/>
              <a:gd name="connsiteX17224" fmla="*/ 2682812 w 3916489"/>
              <a:gd name="connsiteY17224" fmla="*/ 1841496 h 2984464"/>
              <a:gd name="connsiteX17225" fmla="*/ 2681859 w 3916489"/>
              <a:gd name="connsiteY17225" fmla="*/ 1838837 h 2984464"/>
              <a:gd name="connsiteX17226" fmla="*/ 2681192 w 3916489"/>
              <a:gd name="connsiteY17226" fmla="*/ 1839027 h 2984464"/>
              <a:gd name="connsiteX17227" fmla="*/ 2678621 w 3916489"/>
              <a:gd name="connsiteY17227" fmla="*/ 1841307 h 2984464"/>
              <a:gd name="connsiteX17228" fmla="*/ 2677859 w 3916489"/>
              <a:gd name="connsiteY17228" fmla="*/ 1842256 h 2984464"/>
              <a:gd name="connsiteX17229" fmla="*/ 2677382 w 3916489"/>
              <a:gd name="connsiteY17229" fmla="*/ 1845391 h 2984464"/>
              <a:gd name="connsiteX17230" fmla="*/ 2676906 w 3916489"/>
              <a:gd name="connsiteY17230" fmla="*/ 1849855 h 2984464"/>
              <a:gd name="connsiteX17231" fmla="*/ 2676144 w 3916489"/>
              <a:gd name="connsiteY17231" fmla="*/ 1853085 h 2984464"/>
              <a:gd name="connsiteX17232" fmla="*/ 2674525 w 3916489"/>
              <a:gd name="connsiteY17232" fmla="*/ 1852515 h 2984464"/>
              <a:gd name="connsiteX17233" fmla="*/ 2674906 w 3916489"/>
              <a:gd name="connsiteY17233" fmla="*/ 1851565 h 2984464"/>
              <a:gd name="connsiteX17234" fmla="*/ 2675287 w 3916489"/>
              <a:gd name="connsiteY17234" fmla="*/ 1849855 h 2984464"/>
              <a:gd name="connsiteX17235" fmla="*/ 2675477 w 3916489"/>
              <a:gd name="connsiteY17235" fmla="*/ 1847860 h 2984464"/>
              <a:gd name="connsiteX17236" fmla="*/ 2675287 w 3916489"/>
              <a:gd name="connsiteY17236" fmla="*/ 1846056 h 2984464"/>
              <a:gd name="connsiteX17237" fmla="*/ 2674715 w 3916489"/>
              <a:gd name="connsiteY17237" fmla="*/ 1845391 h 2984464"/>
              <a:gd name="connsiteX17238" fmla="*/ 2673953 w 3916489"/>
              <a:gd name="connsiteY17238" fmla="*/ 1845866 h 2984464"/>
              <a:gd name="connsiteX17239" fmla="*/ 2673287 w 3916489"/>
              <a:gd name="connsiteY17239" fmla="*/ 1847006 h 2984464"/>
              <a:gd name="connsiteX17240" fmla="*/ 2673001 w 3916489"/>
              <a:gd name="connsiteY17240" fmla="*/ 1848431 h 2984464"/>
              <a:gd name="connsiteX17241" fmla="*/ 2672810 w 3916489"/>
              <a:gd name="connsiteY17241" fmla="*/ 1849000 h 2984464"/>
              <a:gd name="connsiteX17242" fmla="*/ 2671763 w 3916489"/>
              <a:gd name="connsiteY17242" fmla="*/ 1849950 h 2984464"/>
              <a:gd name="connsiteX17243" fmla="*/ 2671382 w 3916489"/>
              <a:gd name="connsiteY17243" fmla="*/ 1850425 h 2984464"/>
              <a:gd name="connsiteX17244" fmla="*/ 2671096 w 3916489"/>
              <a:gd name="connsiteY17244" fmla="*/ 1851375 h 2984464"/>
              <a:gd name="connsiteX17245" fmla="*/ 2671191 w 3916489"/>
              <a:gd name="connsiteY17245" fmla="*/ 1852135 h 2984464"/>
              <a:gd name="connsiteX17246" fmla="*/ 2671477 w 3916489"/>
              <a:gd name="connsiteY17246" fmla="*/ 1852705 h 2984464"/>
              <a:gd name="connsiteX17247" fmla="*/ 2671667 w 3916489"/>
              <a:gd name="connsiteY17247" fmla="*/ 1853180 h 2984464"/>
              <a:gd name="connsiteX17248" fmla="*/ 2671858 w 3916489"/>
              <a:gd name="connsiteY17248" fmla="*/ 1855079 h 2984464"/>
              <a:gd name="connsiteX17249" fmla="*/ 2672144 w 3916489"/>
              <a:gd name="connsiteY17249" fmla="*/ 1856504 h 2984464"/>
              <a:gd name="connsiteX17250" fmla="*/ 2672049 w 3916489"/>
              <a:gd name="connsiteY17250" fmla="*/ 1857739 h 2984464"/>
              <a:gd name="connsiteX17251" fmla="*/ 2671191 w 3916489"/>
              <a:gd name="connsiteY17251" fmla="*/ 1859354 h 2984464"/>
              <a:gd name="connsiteX17252" fmla="*/ 2669382 w 3916489"/>
              <a:gd name="connsiteY17252" fmla="*/ 1860209 h 2984464"/>
              <a:gd name="connsiteX17253" fmla="*/ 2669096 w 3916489"/>
              <a:gd name="connsiteY17253" fmla="*/ 1857169 h 2984464"/>
              <a:gd name="connsiteX17254" fmla="*/ 2668524 w 3916489"/>
              <a:gd name="connsiteY17254" fmla="*/ 1854130 h 2984464"/>
              <a:gd name="connsiteX17255" fmla="*/ 2666048 w 3916489"/>
              <a:gd name="connsiteY17255" fmla="*/ 1854984 h 2984464"/>
              <a:gd name="connsiteX17256" fmla="*/ 2664905 w 3916489"/>
              <a:gd name="connsiteY17256" fmla="*/ 1855744 h 2984464"/>
              <a:gd name="connsiteX17257" fmla="*/ 2663666 w 3916489"/>
              <a:gd name="connsiteY17257" fmla="*/ 1856124 h 2984464"/>
              <a:gd name="connsiteX17258" fmla="*/ 2663000 w 3916489"/>
              <a:gd name="connsiteY17258" fmla="*/ 1855744 h 2984464"/>
              <a:gd name="connsiteX17259" fmla="*/ 2663571 w 3916489"/>
              <a:gd name="connsiteY17259" fmla="*/ 1854130 h 2984464"/>
              <a:gd name="connsiteX17260" fmla="*/ 2664238 w 3916489"/>
              <a:gd name="connsiteY17260" fmla="*/ 1852610 h 2984464"/>
              <a:gd name="connsiteX17261" fmla="*/ 2663762 w 3916489"/>
              <a:gd name="connsiteY17261" fmla="*/ 1852230 h 2984464"/>
              <a:gd name="connsiteX17262" fmla="*/ 2661571 w 3916489"/>
              <a:gd name="connsiteY17262" fmla="*/ 1852705 h 2984464"/>
              <a:gd name="connsiteX17263" fmla="*/ 2662524 w 3916489"/>
              <a:gd name="connsiteY17263" fmla="*/ 1850900 h 2984464"/>
              <a:gd name="connsiteX17264" fmla="*/ 2661380 w 3916489"/>
              <a:gd name="connsiteY17264" fmla="*/ 1850425 h 2984464"/>
              <a:gd name="connsiteX17265" fmla="*/ 2659761 w 3916489"/>
              <a:gd name="connsiteY17265" fmla="*/ 1850140 h 2984464"/>
              <a:gd name="connsiteX17266" fmla="*/ 2658523 w 3916489"/>
              <a:gd name="connsiteY17266" fmla="*/ 1849570 h 2984464"/>
              <a:gd name="connsiteX17267" fmla="*/ 2658332 w 3916489"/>
              <a:gd name="connsiteY17267" fmla="*/ 1848146 h 2984464"/>
              <a:gd name="connsiteX17268" fmla="*/ 2655570 w 3916489"/>
              <a:gd name="connsiteY17268" fmla="*/ 1847196 h 2984464"/>
              <a:gd name="connsiteX17269" fmla="*/ 2652617 w 3916489"/>
              <a:gd name="connsiteY17269" fmla="*/ 1849665 h 2984464"/>
              <a:gd name="connsiteX17270" fmla="*/ 2649569 w 3916489"/>
              <a:gd name="connsiteY17270" fmla="*/ 1852990 h 2984464"/>
              <a:gd name="connsiteX17271" fmla="*/ 2645664 w 3916489"/>
              <a:gd name="connsiteY17271" fmla="*/ 1855555 h 2984464"/>
              <a:gd name="connsiteX17272" fmla="*/ 2643188 w 3916489"/>
              <a:gd name="connsiteY17272" fmla="*/ 1859544 h 2984464"/>
              <a:gd name="connsiteX17273" fmla="*/ 2641759 w 3916489"/>
              <a:gd name="connsiteY17273" fmla="*/ 1860399 h 2984464"/>
              <a:gd name="connsiteX17274" fmla="*/ 2640616 w 3916489"/>
              <a:gd name="connsiteY17274" fmla="*/ 1859449 h 2984464"/>
              <a:gd name="connsiteX17275" fmla="*/ 2640997 w 3916489"/>
              <a:gd name="connsiteY17275" fmla="*/ 1857359 h 2984464"/>
              <a:gd name="connsiteX17276" fmla="*/ 2642045 w 3916489"/>
              <a:gd name="connsiteY17276" fmla="*/ 1855175 h 2984464"/>
              <a:gd name="connsiteX17277" fmla="*/ 2642997 w 3916489"/>
              <a:gd name="connsiteY17277" fmla="*/ 1853750 h 2984464"/>
              <a:gd name="connsiteX17278" fmla="*/ 2646807 w 3916489"/>
              <a:gd name="connsiteY17278" fmla="*/ 1849380 h 2984464"/>
              <a:gd name="connsiteX17279" fmla="*/ 2651951 w 3916489"/>
              <a:gd name="connsiteY17279" fmla="*/ 1845201 h 2984464"/>
              <a:gd name="connsiteX17280" fmla="*/ 2654427 w 3916489"/>
              <a:gd name="connsiteY17280" fmla="*/ 1842066 h 2984464"/>
              <a:gd name="connsiteX17281" fmla="*/ 2656237 w 3916489"/>
              <a:gd name="connsiteY17281" fmla="*/ 1841116 h 2984464"/>
              <a:gd name="connsiteX17282" fmla="*/ 2657761 w 3916489"/>
              <a:gd name="connsiteY17282" fmla="*/ 1841401 h 2984464"/>
              <a:gd name="connsiteX17283" fmla="*/ 2658428 w 3916489"/>
              <a:gd name="connsiteY17283" fmla="*/ 1843681 h 2984464"/>
              <a:gd name="connsiteX17284" fmla="*/ 2659380 w 3916489"/>
              <a:gd name="connsiteY17284" fmla="*/ 1845296 h 2984464"/>
              <a:gd name="connsiteX17285" fmla="*/ 2663000 w 3916489"/>
              <a:gd name="connsiteY17285" fmla="*/ 1844821 h 2984464"/>
              <a:gd name="connsiteX17286" fmla="*/ 2663190 w 3916489"/>
              <a:gd name="connsiteY17286" fmla="*/ 1846151 h 2984464"/>
              <a:gd name="connsiteX17287" fmla="*/ 2663190 w 3916489"/>
              <a:gd name="connsiteY17287" fmla="*/ 1847006 h 2984464"/>
              <a:gd name="connsiteX17288" fmla="*/ 2664809 w 3916489"/>
              <a:gd name="connsiteY17288" fmla="*/ 1847860 h 2984464"/>
              <a:gd name="connsiteX17289" fmla="*/ 2666333 w 3916489"/>
              <a:gd name="connsiteY17289" fmla="*/ 1846626 h 2984464"/>
              <a:gd name="connsiteX17290" fmla="*/ 2670905 w 3916489"/>
              <a:gd name="connsiteY17290" fmla="*/ 1838457 h 2984464"/>
              <a:gd name="connsiteX17291" fmla="*/ 2671858 w 3916489"/>
              <a:gd name="connsiteY17291" fmla="*/ 1838267 h 2984464"/>
              <a:gd name="connsiteX17292" fmla="*/ 2672906 w 3916489"/>
              <a:gd name="connsiteY17292" fmla="*/ 1837697 h 2984464"/>
              <a:gd name="connsiteX17293" fmla="*/ 2673763 w 3916489"/>
              <a:gd name="connsiteY17293" fmla="*/ 1836842 h 2984464"/>
              <a:gd name="connsiteX17294" fmla="*/ 2674430 w 3916489"/>
              <a:gd name="connsiteY17294" fmla="*/ 1835702 h 2984464"/>
              <a:gd name="connsiteX17295" fmla="*/ 2673953 w 3916489"/>
              <a:gd name="connsiteY17295" fmla="*/ 1834468 h 2984464"/>
              <a:gd name="connsiteX17296" fmla="*/ 2673858 w 3916489"/>
              <a:gd name="connsiteY17296" fmla="*/ 1833423 h 2984464"/>
              <a:gd name="connsiteX17297" fmla="*/ 2673858 w 3916489"/>
              <a:gd name="connsiteY17297" fmla="*/ 1832283 h 2984464"/>
              <a:gd name="connsiteX17298" fmla="*/ 2673572 w 3916489"/>
              <a:gd name="connsiteY17298" fmla="*/ 1831048 h 2984464"/>
              <a:gd name="connsiteX17299" fmla="*/ 2673001 w 3916489"/>
              <a:gd name="connsiteY17299" fmla="*/ 1829623 h 2984464"/>
              <a:gd name="connsiteX17300" fmla="*/ 2671763 w 3916489"/>
              <a:gd name="connsiteY17300" fmla="*/ 1827534 h 2984464"/>
              <a:gd name="connsiteX17301" fmla="*/ 2671191 w 3916489"/>
              <a:gd name="connsiteY17301" fmla="*/ 1826299 h 2984464"/>
              <a:gd name="connsiteX17302" fmla="*/ 2670524 w 3916489"/>
              <a:gd name="connsiteY17302" fmla="*/ 1823449 h 2984464"/>
              <a:gd name="connsiteX17303" fmla="*/ 2670429 w 3916489"/>
              <a:gd name="connsiteY17303" fmla="*/ 1820695 h 2984464"/>
              <a:gd name="connsiteX17304" fmla="*/ 2671001 w 3916489"/>
              <a:gd name="connsiteY17304" fmla="*/ 1818415 h 2984464"/>
              <a:gd name="connsiteX17305" fmla="*/ 2672144 w 3916489"/>
              <a:gd name="connsiteY17305" fmla="*/ 1816705 h 2984464"/>
              <a:gd name="connsiteX17306" fmla="*/ 2672144 w 3916489"/>
              <a:gd name="connsiteY17306" fmla="*/ 1815850 h 2984464"/>
              <a:gd name="connsiteX17307" fmla="*/ 2669858 w 3916489"/>
              <a:gd name="connsiteY17307" fmla="*/ 1817560 h 2984464"/>
              <a:gd name="connsiteX17308" fmla="*/ 2666905 w 3916489"/>
              <a:gd name="connsiteY17308" fmla="*/ 1821169 h 2984464"/>
              <a:gd name="connsiteX17309" fmla="*/ 2664524 w 3916489"/>
              <a:gd name="connsiteY17309" fmla="*/ 1825539 h 2984464"/>
              <a:gd name="connsiteX17310" fmla="*/ 2664143 w 3916489"/>
              <a:gd name="connsiteY17310" fmla="*/ 1829243 h 2984464"/>
              <a:gd name="connsiteX17311" fmla="*/ 2663381 w 3916489"/>
              <a:gd name="connsiteY17311" fmla="*/ 1830478 h 2984464"/>
              <a:gd name="connsiteX17312" fmla="*/ 2662619 w 3916489"/>
              <a:gd name="connsiteY17312" fmla="*/ 1830953 h 2984464"/>
              <a:gd name="connsiteX17313" fmla="*/ 2661761 w 3916489"/>
              <a:gd name="connsiteY17313" fmla="*/ 1831238 h 2984464"/>
              <a:gd name="connsiteX17314" fmla="*/ 2660904 w 3916489"/>
              <a:gd name="connsiteY17314" fmla="*/ 1831903 h 2984464"/>
              <a:gd name="connsiteX17315" fmla="*/ 2659285 w 3916489"/>
              <a:gd name="connsiteY17315" fmla="*/ 1834942 h 2984464"/>
              <a:gd name="connsiteX17316" fmla="*/ 2658618 w 3916489"/>
              <a:gd name="connsiteY17316" fmla="*/ 1835797 h 2984464"/>
              <a:gd name="connsiteX17317" fmla="*/ 2658332 w 3916489"/>
              <a:gd name="connsiteY17317" fmla="*/ 1830478 h 2984464"/>
              <a:gd name="connsiteX17318" fmla="*/ 2658904 w 3916489"/>
              <a:gd name="connsiteY17318" fmla="*/ 1828768 h 2984464"/>
              <a:gd name="connsiteX17319" fmla="*/ 2660809 w 3916489"/>
              <a:gd name="connsiteY17319" fmla="*/ 1828198 h 2984464"/>
              <a:gd name="connsiteX17320" fmla="*/ 2661095 w 3916489"/>
              <a:gd name="connsiteY17320" fmla="*/ 1827438 h 2984464"/>
              <a:gd name="connsiteX17321" fmla="*/ 2660714 w 3916489"/>
              <a:gd name="connsiteY17321" fmla="*/ 1823829 h 2984464"/>
              <a:gd name="connsiteX17322" fmla="*/ 2660618 w 3916489"/>
              <a:gd name="connsiteY17322" fmla="*/ 1822594 h 2984464"/>
              <a:gd name="connsiteX17323" fmla="*/ 2661095 w 3916489"/>
              <a:gd name="connsiteY17323" fmla="*/ 1821264 h 2984464"/>
              <a:gd name="connsiteX17324" fmla="*/ 2661761 w 3916489"/>
              <a:gd name="connsiteY17324" fmla="*/ 1820599 h 2984464"/>
              <a:gd name="connsiteX17325" fmla="*/ 2663476 w 3916489"/>
              <a:gd name="connsiteY17325" fmla="*/ 1819840 h 2984464"/>
              <a:gd name="connsiteX17326" fmla="*/ 2663190 w 3916489"/>
              <a:gd name="connsiteY17326" fmla="*/ 1818700 h 2984464"/>
              <a:gd name="connsiteX17327" fmla="*/ 2662809 w 3916489"/>
              <a:gd name="connsiteY17327" fmla="*/ 1817750 h 2984464"/>
              <a:gd name="connsiteX17328" fmla="*/ 2662238 w 3916489"/>
              <a:gd name="connsiteY17328" fmla="*/ 1817085 h 2984464"/>
              <a:gd name="connsiteX17329" fmla="*/ 2661571 w 3916489"/>
              <a:gd name="connsiteY17329" fmla="*/ 1816800 h 2984464"/>
              <a:gd name="connsiteX17330" fmla="*/ 2661571 w 3916489"/>
              <a:gd name="connsiteY17330" fmla="*/ 1815945 h 2984464"/>
              <a:gd name="connsiteX17331" fmla="*/ 2662524 w 3916489"/>
              <a:gd name="connsiteY17331" fmla="*/ 1815945 h 2984464"/>
              <a:gd name="connsiteX17332" fmla="*/ 2662524 w 3916489"/>
              <a:gd name="connsiteY17332" fmla="*/ 1814995 h 2984464"/>
              <a:gd name="connsiteX17333" fmla="*/ 2658523 w 3916489"/>
              <a:gd name="connsiteY17333" fmla="*/ 1814995 h 2984464"/>
              <a:gd name="connsiteX17334" fmla="*/ 2658047 w 3916489"/>
              <a:gd name="connsiteY17334" fmla="*/ 1815280 h 2984464"/>
              <a:gd name="connsiteX17335" fmla="*/ 2657190 w 3916489"/>
              <a:gd name="connsiteY17335" fmla="*/ 1816515 h 2984464"/>
              <a:gd name="connsiteX17336" fmla="*/ 2656427 w 3916489"/>
              <a:gd name="connsiteY17336" fmla="*/ 1816800 h 2984464"/>
              <a:gd name="connsiteX17337" fmla="*/ 2654618 w 3916489"/>
              <a:gd name="connsiteY17337" fmla="*/ 1816895 h 2984464"/>
              <a:gd name="connsiteX17338" fmla="*/ 2653189 w 3916489"/>
              <a:gd name="connsiteY17338" fmla="*/ 1817275 h 2984464"/>
              <a:gd name="connsiteX17339" fmla="*/ 2651855 w 3916489"/>
              <a:gd name="connsiteY17339" fmla="*/ 1818130 h 2984464"/>
              <a:gd name="connsiteX17340" fmla="*/ 2650236 w 3916489"/>
              <a:gd name="connsiteY17340" fmla="*/ 1819840 h 2984464"/>
              <a:gd name="connsiteX17341" fmla="*/ 2649474 w 3916489"/>
              <a:gd name="connsiteY17341" fmla="*/ 1820410 h 2984464"/>
              <a:gd name="connsiteX17342" fmla="*/ 2648903 w 3916489"/>
              <a:gd name="connsiteY17342" fmla="*/ 1820505 h 2984464"/>
              <a:gd name="connsiteX17343" fmla="*/ 2648522 w 3916489"/>
              <a:gd name="connsiteY17343" fmla="*/ 1821075 h 2984464"/>
              <a:gd name="connsiteX17344" fmla="*/ 2648331 w 3916489"/>
              <a:gd name="connsiteY17344" fmla="*/ 1823069 h 2984464"/>
              <a:gd name="connsiteX17345" fmla="*/ 2648141 w 3916489"/>
              <a:gd name="connsiteY17345" fmla="*/ 1824399 h 2984464"/>
              <a:gd name="connsiteX17346" fmla="*/ 2647665 w 3916489"/>
              <a:gd name="connsiteY17346" fmla="*/ 1825444 h 2984464"/>
              <a:gd name="connsiteX17347" fmla="*/ 2647093 w 3916489"/>
              <a:gd name="connsiteY17347" fmla="*/ 1826204 h 2984464"/>
              <a:gd name="connsiteX17348" fmla="*/ 2645474 w 3916489"/>
              <a:gd name="connsiteY17348" fmla="*/ 1826869 h 2984464"/>
              <a:gd name="connsiteX17349" fmla="*/ 2643950 w 3916489"/>
              <a:gd name="connsiteY17349" fmla="*/ 1828673 h 2984464"/>
              <a:gd name="connsiteX17350" fmla="*/ 2643092 w 3916489"/>
              <a:gd name="connsiteY17350" fmla="*/ 1829433 h 2984464"/>
              <a:gd name="connsiteX17351" fmla="*/ 2642330 w 3916489"/>
              <a:gd name="connsiteY17351" fmla="*/ 1829718 h 2984464"/>
              <a:gd name="connsiteX17352" fmla="*/ 2639854 w 3916489"/>
              <a:gd name="connsiteY17352" fmla="*/ 1829433 h 2984464"/>
              <a:gd name="connsiteX17353" fmla="*/ 2639854 w 3916489"/>
              <a:gd name="connsiteY17353" fmla="*/ 1828388 h 2984464"/>
              <a:gd name="connsiteX17354" fmla="*/ 2640902 w 3916489"/>
              <a:gd name="connsiteY17354" fmla="*/ 1827629 h 2984464"/>
              <a:gd name="connsiteX17355" fmla="*/ 2641664 w 3916489"/>
              <a:gd name="connsiteY17355" fmla="*/ 1826109 h 2984464"/>
              <a:gd name="connsiteX17356" fmla="*/ 2642711 w 3916489"/>
              <a:gd name="connsiteY17356" fmla="*/ 1822689 h 2984464"/>
              <a:gd name="connsiteX17357" fmla="*/ 2643474 w 3916489"/>
              <a:gd name="connsiteY17357" fmla="*/ 1820979 h 2984464"/>
              <a:gd name="connsiteX17358" fmla="*/ 2645378 w 3916489"/>
              <a:gd name="connsiteY17358" fmla="*/ 1818890 h 2984464"/>
              <a:gd name="connsiteX17359" fmla="*/ 2646236 w 3916489"/>
              <a:gd name="connsiteY17359" fmla="*/ 1817465 h 2984464"/>
              <a:gd name="connsiteX17360" fmla="*/ 2648426 w 3916489"/>
              <a:gd name="connsiteY17360" fmla="*/ 1814805 h 2984464"/>
              <a:gd name="connsiteX17361" fmla="*/ 2654618 w 3916489"/>
              <a:gd name="connsiteY17361" fmla="*/ 1813571 h 2984464"/>
              <a:gd name="connsiteX17362" fmla="*/ 2657190 w 3916489"/>
              <a:gd name="connsiteY17362" fmla="*/ 1812241 h 2984464"/>
              <a:gd name="connsiteX17363" fmla="*/ 2656523 w 3916489"/>
              <a:gd name="connsiteY17363" fmla="*/ 1810531 h 2984464"/>
              <a:gd name="connsiteX17364" fmla="*/ 2655380 w 3916489"/>
              <a:gd name="connsiteY17364" fmla="*/ 1810246 h 2984464"/>
              <a:gd name="connsiteX17365" fmla="*/ 2651189 w 3916489"/>
              <a:gd name="connsiteY17365" fmla="*/ 1812146 h 2984464"/>
              <a:gd name="connsiteX17366" fmla="*/ 2650617 w 3916489"/>
              <a:gd name="connsiteY17366" fmla="*/ 1812336 h 2984464"/>
              <a:gd name="connsiteX17367" fmla="*/ 2650236 w 3916489"/>
              <a:gd name="connsiteY17367" fmla="*/ 1812051 h 2984464"/>
              <a:gd name="connsiteX17368" fmla="*/ 2649665 w 3916489"/>
              <a:gd name="connsiteY17368" fmla="*/ 1810816 h 2984464"/>
              <a:gd name="connsiteX17369" fmla="*/ 2649284 w 3916489"/>
              <a:gd name="connsiteY17369" fmla="*/ 1810531 h 2984464"/>
              <a:gd name="connsiteX17370" fmla="*/ 2646998 w 3916489"/>
              <a:gd name="connsiteY17370" fmla="*/ 1811481 h 2984464"/>
              <a:gd name="connsiteX17371" fmla="*/ 2644616 w 3916489"/>
              <a:gd name="connsiteY17371" fmla="*/ 1813286 h 2984464"/>
              <a:gd name="connsiteX17372" fmla="*/ 2642235 w 3916489"/>
              <a:gd name="connsiteY17372" fmla="*/ 1814425 h 2984464"/>
              <a:gd name="connsiteX17373" fmla="*/ 2639949 w 3916489"/>
              <a:gd name="connsiteY17373" fmla="*/ 1813381 h 2984464"/>
              <a:gd name="connsiteX17374" fmla="*/ 2647950 w 3916489"/>
              <a:gd name="connsiteY17374" fmla="*/ 1808156 h 2984464"/>
              <a:gd name="connsiteX17375" fmla="*/ 2652236 w 3916489"/>
              <a:gd name="connsiteY17375" fmla="*/ 1806827 h 2984464"/>
              <a:gd name="connsiteX17376" fmla="*/ 2656808 w 3916489"/>
              <a:gd name="connsiteY17376" fmla="*/ 1806732 h 2984464"/>
              <a:gd name="connsiteX17377" fmla="*/ 2658809 w 3916489"/>
              <a:gd name="connsiteY17377" fmla="*/ 1807491 h 2984464"/>
              <a:gd name="connsiteX17378" fmla="*/ 2661857 w 3916489"/>
              <a:gd name="connsiteY17378" fmla="*/ 1810056 h 2984464"/>
              <a:gd name="connsiteX17379" fmla="*/ 2663857 w 3916489"/>
              <a:gd name="connsiteY17379" fmla="*/ 1810626 h 2984464"/>
              <a:gd name="connsiteX17380" fmla="*/ 2665286 w 3916489"/>
              <a:gd name="connsiteY17380" fmla="*/ 1809771 h 2984464"/>
              <a:gd name="connsiteX17381" fmla="*/ 2664238 w 3916489"/>
              <a:gd name="connsiteY17381" fmla="*/ 1807777 h 2984464"/>
              <a:gd name="connsiteX17382" fmla="*/ 2660999 w 3916489"/>
              <a:gd name="connsiteY17382" fmla="*/ 1803882 h 2984464"/>
              <a:gd name="connsiteX17383" fmla="*/ 2662428 w 3916489"/>
              <a:gd name="connsiteY17383" fmla="*/ 1804167 h 2984464"/>
              <a:gd name="connsiteX17384" fmla="*/ 2664905 w 3916489"/>
              <a:gd name="connsiteY17384" fmla="*/ 1805497 h 2984464"/>
              <a:gd name="connsiteX17385" fmla="*/ 2666143 w 3916489"/>
              <a:gd name="connsiteY17385" fmla="*/ 1805782 h 2984464"/>
              <a:gd name="connsiteX17386" fmla="*/ 2667095 w 3916489"/>
              <a:gd name="connsiteY17386" fmla="*/ 1805117 h 2984464"/>
              <a:gd name="connsiteX17387" fmla="*/ 2667191 w 3916489"/>
              <a:gd name="connsiteY17387" fmla="*/ 1803502 h 2984464"/>
              <a:gd name="connsiteX17388" fmla="*/ 2667000 w 3916489"/>
              <a:gd name="connsiteY17388" fmla="*/ 1801317 h 2984464"/>
              <a:gd name="connsiteX17389" fmla="*/ 2667095 w 3916489"/>
              <a:gd name="connsiteY17389" fmla="*/ 1799133 h 2984464"/>
              <a:gd name="connsiteX17390" fmla="*/ 2667762 w 3916489"/>
              <a:gd name="connsiteY17390" fmla="*/ 1797518 h 2984464"/>
              <a:gd name="connsiteX17391" fmla="*/ 2668429 w 3916489"/>
              <a:gd name="connsiteY17391" fmla="*/ 1796568 h 2984464"/>
              <a:gd name="connsiteX17392" fmla="*/ 2668810 w 3916489"/>
              <a:gd name="connsiteY17392" fmla="*/ 1795523 h 2984464"/>
              <a:gd name="connsiteX17393" fmla="*/ 2668238 w 3916489"/>
              <a:gd name="connsiteY17393" fmla="*/ 1793623 h 2984464"/>
              <a:gd name="connsiteX17394" fmla="*/ 2665667 w 3916489"/>
              <a:gd name="connsiteY17394" fmla="*/ 1789824 h 2984464"/>
              <a:gd name="connsiteX17395" fmla="*/ 2665190 w 3916489"/>
              <a:gd name="connsiteY17395" fmla="*/ 1788399 h 2984464"/>
              <a:gd name="connsiteX17396" fmla="*/ 2666524 w 3916489"/>
              <a:gd name="connsiteY17396" fmla="*/ 1788589 h 2984464"/>
              <a:gd name="connsiteX17397" fmla="*/ 2668715 w 3916489"/>
              <a:gd name="connsiteY17397" fmla="*/ 1790869 h 2984464"/>
              <a:gd name="connsiteX17398" fmla="*/ 2669858 w 3916489"/>
              <a:gd name="connsiteY17398" fmla="*/ 1791249 h 2984464"/>
              <a:gd name="connsiteX17399" fmla="*/ 2670715 w 3916489"/>
              <a:gd name="connsiteY17399" fmla="*/ 1790679 h 2984464"/>
              <a:gd name="connsiteX17400" fmla="*/ 2673001 w 3916489"/>
              <a:gd name="connsiteY17400" fmla="*/ 1788209 h 2984464"/>
              <a:gd name="connsiteX17401" fmla="*/ 2673763 w 3916489"/>
              <a:gd name="connsiteY17401" fmla="*/ 1786879 h 2984464"/>
              <a:gd name="connsiteX17402" fmla="*/ 2676144 w 3916489"/>
              <a:gd name="connsiteY17402" fmla="*/ 1781085 h 2984464"/>
              <a:gd name="connsiteX17403" fmla="*/ 2676525 w 3916489"/>
              <a:gd name="connsiteY17403" fmla="*/ 1779471 h 2984464"/>
              <a:gd name="connsiteX17404" fmla="*/ 2676525 w 3916489"/>
              <a:gd name="connsiteY17404" fmla="*/ 1777856 h 2984464"/>
              <a:gd name="connsiteX17405" fmla="*/ 2676716 w 3916489"/>
              <a:gd name="connsiteY17405" fmla="*/ 1776526 h 2984464"/>
              <a:gd name="connsiteX17406" fmla="*/ 2677763 w 3916489"/>
              <a:gd name="connsiteY17406" fmla="*/ 1775956 h 2984464"/>
              <a:gd name="connsiteX17407" fmla="*/ 2675763 w 3916489"/>
              <a:gd name="connsiteY17407" fmla="*/ 1773676 h 2984464"/>
              <a:gd name="connsiteX17408" fmla="*/ 2672334 w 3916489"/>
              <a:gd name="connsiteY17408" fmla="*/ 1774436 h 2984464"/>
              <a:gd name="connsiteX17409" fmla="*/ 2668810 w 3916489"/>
              <a:gd name="connsiteY17409" fmla="*/ 1776621 h 2984464"/>
              <a:gd name="connsiteX17410" fmla="*/ 2666429 w 3916489"/>
              <a:gd name="connsiteY17410" fmla="*/ 1778711 h 2984464"/>
              <a:gd name="connsiteX17411" fmla="*/ 2662238 w 3916489"/>
              <a:gd name="connsiteY17411" fmla="*/ 1784505 h 2984464"/>
              <a:gd name="connsiteX17412" fmla="*/ 2659857 w 3916489"/>
              <a:gd name="connsiteY17412" fmla="*/ 1786310 h 2984464"/>
              <a:gd name="connsiteX17413" fmla="*/ 2655380 w 3916489"/>
              <a:gd name="connsiteY17413" fmla="*/ 1785075 h 2984464"/>
              <a:gd name="connsiteX17414" fmla="*/ 2655380 w 3916489"/>
              <a:gd name="connsiteY17414" fmla="*/ 1784030 h 2984464"/>
              <a:gd name="connsiteX17415" fmla="*/ 2658237 w 3916489"/>
              <a:gd name="connsiteY17415" fmla="*/ 1782415 h 2984464"/>
              <a:gd name="connsiteX17416" fmla="*/ 2658809 w 3916489"/>
              <a:gd name="connsiteY17416" fmla="*/ 1781750 h 2984464"/>
              <a:gd name="connsiteX17417" fmla="*/ 2659285 w 3916489"/>
              <a:gd name="connsiteY17417" fmla="*/ 1780610 h 2984464"/>
              <a:gd name="connsiteX17418" fmla="*/ 2660618 w 3916489"/>
              <a:gd name="connsiteY17418" fmla="*/ 1778236 h 2984464"/>
              <a:gd name="connsiteX17419" fmla="*/ 2661285 w 3916489"/>
              <a:gd name="connsiteY17419" fmla="*/ 1777476 h 2984464"/>
              <a:gd name="connsiteX17420" fmla="*/ 2660523 w 3916489"/>
              <a:gd name="connsiteY17420" fmla="*/ 1776621 h 2984464"/>
              <a:gd name="connsiteX17421" fmla="*/ 2658809 w 3916489"/>
              <a:gd name="connsiteY17421" fmla="*/ 1776146 h 2984464"/>
              <a:gd name="connsiteX17422" fmla="*/ 2657951 w 3916489"/>
              <a:gd name="connsiteY17422" fmla="*/ 1775481 h 2984464"/>
              <a:gd name="connsiteX17423" fmla="*/ 2659190 w 3916489"/>
              <a:gd name="connsiteY17423" fmla="*/ 1774531 h 2984464"/>
              <a:gd name="connsiteX17424" fmla="*/ 2665000 w 3916489"/>
              <a:gd name="connsiteY17424" fmla="*/ 1773201 h 2984464"/>
              <a:gd name="connsiteX17425" fmla="*/ 2666810 w 3916489"/>
              <a:gd name="connsiteY17425" fmla="*/ 1771492 h 2984464"/>
              <a:gd name="connsiteX17426" fmla="*/ 2668143 w 3916489"/>
              <a:gd name="connsiteY17426" fmla="*/ 1770732 h 2984464"/>
              <a:gd name="connsiteX17427" fmla="*/ 2672429 w 3916489"/>
              <a:gd name="connsiteY17427" fmla="*/ 1769592 h 2984464"/>
              <a:gd name="connsiteX17428" fmla="*/ 2674906 w 3916489"/>
              <a:gd name="connsiteY17428" fmla="*/ 1767882 h 2984464"/>
              <a:gd name="connsiteX17429" fmla="*/ 2675858 w 3916489"/>
              <a:gd name="connsiteY17429" fmla="*/ 1767407 h 2984464"/>
              <a:gd name="connsiteX17430" fmla="*/ 2676240 w 3916489"/>
              <a:gd name="connsiteY17430" fmla="*/ 1768167 h 2984464"/>
              <a:gd name="connsiteX17431" fmla="*/ 2675668 w 3916489"/>
              <a:gd name="connsiteY17431" fmla="*/ 1770827 h 2984464"/>
              <a:gd name="connsiteX17432" fmla="*/ 2676811 w 3916489"/>
              <a:gd name="connsiteY17432" fmla="*/ 1771682 h 2984464"/>
              <a:gd name="connsiteX17433" fmla="*/ 2677478 w 3916489"/>
              <a:gd name="connsiteY17433" fmla="*/ 1773391 h 2984464"/>
              <a:gd name="connsiteX17434" fmla="*/ 2678049 w 3916489"/>
              <a:gd name="connsiteY17434" fmla="*/ 1775386 h 2984464"/>
              <a:gd name="connsiteX17435" fmla="*/ 2679383 w 3916489"/>
              <a:gd name="connsiteY17435" fmla="*/ 1777856 h 2984464"/>
              <a:gd name="connsiteX17436" fmla="*/ 2679859 w 3916489"/>
              <a:gd name="connsiteY17436" fmla="*/ 1779660 h 2984464"/>
              <a:gd name="connsiteX17437" fmla="*/ 2680240 w 3916489"/>
              <a:gd name="connsiteY17437" fmla="*/ 1780325 h 2984464"/>
              <a:gd name="connsiteX17438" fmla="*/ 2680811 w 3916489"/>
              <a:gd name="connsiteY17438" fmla="*/ 1780610 h 2984464"/>
              <a:gd name="connsiteX17439" fmla="*/ 2682335 w 3916489"/>
              <a:gd name="connsiteY17439" fmla="*/ 1780325 h 2984464"/>
              <a:gd name="connsiteX17440" fmla="*/ 2684240 w 3916489"/>
              <a:gd name="connsiteY17440" fmla="*/ 1778806 h 2984464"/>
              <a:gd name="connsiteX17441" fmla="*/ 2685765 w 3916489"/>
              <a:gd name="connsiteY17441" fmla="*/ 1775196 h 2984464"/>
              <a:gd name="connsiteX17442" fmla="*/ 2688146 w 3916489"/>
              <a:gd name="connsiteY17442" fmla="*/ 1767882 h 2984464"/>
              <a:gd name="connsiteX17443" fmla="*/ 2691860 w 3916489"/>
              <a:gd name="connsiteY17443" fmla="*/ 1761518 h 2984464"/>
              <a:gd name="connsiteX17444" fmla="*/ 2694337 w 3916489"/>
              <a:gd name="connsiteY17444" fmla="*/ 1758479 h 2984464"/>
              <a:gd name="connsiteX17445" fmla="*/ 2696337 w 3916489"/>
              <a:gd name="connsiteY17445" fmla="*/ 1757149 h 2984464"/>
              <a:gd name="connsiteX17446" fmla="*/ 2697004 w 3916489"/>
              <a:gd name="connsiteY17446" fmla="*/ 1756199 h 2984464"/>
              <a:gd name="connsiteX17447" fmla="*/ 2700242 w 3916489"/>
              <a:gd name="connsiteY17447" fmla="*/ 1750310 h 2984464"/>
              <a:gd name="connsiteX17448" fmla="*/ 2701862 w 3916489"/>
              <a:gd name="connsiteY17448" fmla="*/ 1746605 h 2984464"/>
              <a:gd name="connsiteX17449" fmla="*/ 2702814 w 3916489"/>
              <a:gd name="connsiteY17449" fmla="*/ 1744991 h 2984464"/>
              <a:gd name="connsiteX17450" fmla="*/ 2704052 w 3916489"/>
              <a:gd name="connsiteY17450" fmla="*/ 1744421 h 2984464"/>
              <a:gd name="connsiteX17451" fmla="*/ 2705195 w 3916489"/>
              <a:gd name="connsiteY17451" fmla="*/ 1745371 h 2984464"/>
              <a:gd name="connsiteX17452" fmla="*/ 2704529 w 3916489"/>
              <a:gd name="connsiteY17452" fmla="*/ 1747840 h 2984464"/>
              <a:gd name="connsiteX17453" fmla="*/ 2701671 w 3916489"/>
              <a:gd name="connsiteY17453" fmla="*/ 1753159 h 2984464"/>
              <a:gd name="connsiteX17454" fmla="*/ 2702624 w 3916489"/>
              <a:gd name="connsiteY17454" fmla="*/ 1753919 h 2984464"/>
              <a:gd name="connsiteX17455" fmla="*/ 2703576 w 3916489"/>
              <a:gd name="connsiteY17455" fmla="*/ 1753539 h 2984464"/>
              <a:gd name="connsiteX17456" fmla="*/ 2705386 w 3916489"/>
              <a:gd name="connsiteY17456" fmla="*/ 1751260 h 2984464"/>
              <a:gd name="connsiteX17457" fmla="*/ 2705957 w 3916489"/>
              <a:gd name="connsiteY17457" fmla="*/ 1753919 h 2984464"/>
              <a:gd name="connsiteX17458" fmla="*/ 2705005 w 3916489"/>
              <a:gd name="connsiteY17458" fmla="*/ 1755534 h 2984464"/>
              <a:gd name="connsiteX17459" fmla="*/ 2702147 w 3916489"/>
              <a:gd name="connsiteY17459" fmla="*/ 1757054 h 2984464"/>
              <a:gd name="connsiteX17460" fmla="*/ 2701100 w 3916489"/>
              <a:gd name="connsiteY17460" fmla="*/ 1758289 h 2984464"/>
              <a:gd name="connsiteX17461" fmla="*/ 2698909 w 3916489"/>
              <a:gd name="connsiteY17461" fmla="*/ 1762088 h 2984464"/>
              <a:gd name="connsiteX17462" fmla="*/ 2698147 w 3916489"/>
              <a:gd name="connsiteY17462" fmla="*/ 1762848 h 2984464"/>
              <a:gd name="connsiteX17463" fmla="*/ 2696147 w 3916489"/>
              <a:gd name="connsiteY17463" fmla="*/ 1764083 h 2984464"/>
              <a:gd name="connsiteX17464" fmla="*/ 2693575 w 3916489"/>
              <a:gd name="connsiteY17464" fmla="*/ 1767122 h 2984464"/>
              <a:gd name="connsiteX17465" fmla="*/ 2691194 w 3916489"/>
              <a:gd name="connsiteY17465" fmla="*/ 1770637 h 2984464"/>
              <a:gd name="connsiteX17466" fmla="*/ 2689955 w 3916489"/>
              <a:gd name="connsiteY17466" fmla="*/ 1773486 h 2984464"/>
              <a:gd name="connsiteX17467" fmla="*/ 2690336 w 3916489"/>
              <a:gd name="connsiteY17467" fmla="*/ 1773676 h 2984464"/>
              <a:gd name="connsiteX17468" fmla="*/ 2691289 w 3916489"/>
              <a:gd name="connsiteY17468" fmla="*/ 1774436 h 2984464"/>
              <a:gd name="connsiteX17469" fmla="*/ 2690336 w 3916489"/>
              <a:gd name="connsiteY17469" fmla="*/ 1776431 h 2984464"/>
              <a:gd name="connsiteX17470" fmla="*/ 2689289 w 3916489"/>
              <a:gd name="connsiteY17470" fmla="*/ 1780230 h 2984464"/>
              <a:gd name="connsiteX17471" fmla="*/ 2688432 w 3916489"/>
              <a:gd name="connsiteY17471" fmla="*/ 1782225 h 2984464"/>
              <a:gd name="connsiteX17472" fmla="*/ 2687765 w 3916489"/>
              <a:gd name="connsiteY17472" fmla="*/ 1782795 h 2984464"/>
              <a:gd name="connsiteX17473" fmla="*/ 2686241 w 3916489"/>
              <a:gd name="connsiteY17473" fmla="*/ 1783270 h 2984464"/>
              <a:gd name="connsiteX17474" fmla="*/ 2685669 w 3916489"/>
              <a:gd name="connsiteY17474" fmla="*/ 1784030 h 2984464"/>
              <a:gd name="connsiteX17475" fmla="*/ 2685383 w 3916489"/>
              <a:gd name="connsiteY17475" fmla="*/ 1784885 h 2984464"/>
              <a:gd name="connsiteX17476" fmla="*/ 2685383 w 3916489"/>
              <a:gd name="connsiteY17476" fmla="*/ 1785265 h 2984464"/>
              <a:gd name="connsiteX17477" fmla="*/ 2685574 w 3916489"/>
              <a:gd name="connsiteY17477" fmla="*/ 1785645 h 2984464"/>
              <a:gd name="connsiteX17478" fmla="*/ 2685669 w 3916489"/>
              <a:gd name="connsiteY17478" fmla="*/ 1786405 h 2984464"/>
              <a:gd name="connsiteX17479" fmla="*/ 2683193 w 3916489"/>
              <a:gd name="connsiteY17479" fmla="*/ 1789159 h 2984464"/>
              <a:gd name="connsiteX17480" fmla="*/ 2682050 w 3916489"/>
              <a:gd name="connsiteY17480" fmla="*/ 1790869 h 2984464"/>
              <a:gd name="connsiteX17481" fmla="*/ 2682812 w 3916489"/>
              <a:gd name="connsiteY17481" fmla="*/ 1791629 h 2984464"/>
              <a:gd name="connsiteX17482" fmla="*/ 2684145 w 3916489"/>
              <a:gd name="connsiteY17482" fmla="*/ 1792104 h 2984464"/>
              <a:gd name="connsiteX17483" fmla="*/ 2689670 w 3916489"/>
              <a:gd name="connsiteY17483" fmla="*/ 1796663 h 2984464"/>
              <a:gd name="connsiteX17484" fmla="*/ 2690146 w 3916489"/>
              <a:gd name="connsiteY17484" fmla="*/ 1797328 h 2984464"/>
              <a:gd name="connsiteX17485" fmla="*/ 2690717 w 3916489"/>
              <a:gd name="connsiteY17485" fmla="*/ 1798563 h 2984464"/>
              <a:gd name="connsiteX17486" fmla="*/ 2691099 w 3916489"/>
              <a:gd name="connsiteY17486" fmla="*/ 1799608 h 2984464"/>
              <a:gd name="connsiteX17487" fmla="*/ 2691670 w 3916489"/>
              <a:gd name="connsiteY17487" fmla="*/ 1802362 h 2984464"/>
              <a:gd name="connsiteX17488" fmla="*/ 2692337 w 3916489"/>
              <a:gd name="connsiteY17488" fmla="*/ 1804072 h 2984464"/>
              <a:gd name="connsiteX17489" fmla="*/ 2693194 w 3916489"/>
              <a:gd name="connsiteY17489" fmla="*/ 1805497 h 2984464"/>
              <a:gd name="connsiteX17490" fmla="*/ 2694242 w 3916489"/>
              <a:gd name="connsiteY17490" fmla="*/ 1806542 h 2984464"/>
              <a:gd name="connsiteX17491" fmla="*/ 2699385 w 3916489"/>
              <a:gd name="connsiteY17491" fmla="*/ 1807966 h 2984464"/>
              <a:gd name="connsiteX17492" fmla="*/ 2700242 w 3916489"/>
              <a:gd name="connsiteY17492" fmla="*/ 1807681 h 2984464"/>
              <a:gd name="connsiteX17493" fmla="*/ 2701576 w 3916489"/>
              <a:gd name="connsiteY17493" fmla="*/ 1806352 h 2984464"/>
              <a:gd name="connsiteX17494" fmla="*/ 2702147 w 3916489"/>
              <a:gd name="connsiteY17494" fmla="*/ 1806067 h 2984464"/>
              <a:gd name="connsiteX17495" fmla="*/ 2702433 w 3916489"/>
              <a:gd name="connsiteY17495" fmla="*/ 1805497 h 2984464"/>
              <a:gd name="connsiteX17496" fmla="*/ 2702052 w 3916489"/>
              <a:gd name="connsiteY17496" fmla="*/ 1804262 h 2984464"/>
              <a:gd name="connsiteX17497" fmla="*/ 2701385 w 3916489"/>
              <a:gd name="connsiteY17497" fmla="*/ 1803122 h 2984464"/>
              <a:gd name="connsiteX17498" fmla="*/ 2701100 w 3916489"/>
              <a:gd name="connsiteY17498" fmla="*/ 1802742 h 2984464"/>
              <a:gd name="connsiteX17499" fmla="*/ 2700719 w 3916489"/>
              <a:gd name="connsiteY17499" fmla="*/ 1802457 h 2984464"/>
              <a:gd name="connsiteX17500" fmla="*/ 2698337 w 3916489"/>
              <a:gd name="connsiteY17500" fmla="*/ 1801222 h 2984464"/>
              <a:gd name="connsiteX17501" fmla="*/ 2700719 w 3916489"/>
              <a:gd name="connsiteY17501" fmla="*/ 1797993 h 2984464"/>
              <a:gd name="connsiteX17502" fmla="*/ 2701195 w 3916489"/>
              <a:gd name="connsiteY17502" fmla="*/ 1796188 h 2984464"/>
              <a:gd name="connsiteX17503" fmla="*/ 2699671 w 3916489"/>
              <a:gd name="connsiteY17503" fmla="*/ 1795428 h 2984464"/>
              <a:gd name="connsiteX17504" fmla="*/ 2699861 w 3916489"/>
              <a:gd name="connsiteY17504" fmla="*/ 1794478 h 2984464"/>
              <a:gd name="connsiteX17505" fmla="*/ 2699957 w 3916489"/>
              <a:gd name="connsiteY17505" fmla="*/ 1794099 h 2984464"/>
              <a:gd name="connsiteX17506" fmla="*/ 2700147 w 3916489"/>
              <a:gd name="connsiteY17506" fmla="*/ 1793529 h 2984464"/>
              <a:gd name="connsiteX17507" fmla="*/ 2701290 w 3916489"/>
              <a:gd name="connsiteY17507" fmla="*/ 1793718 h 2984464"/>
              <a:gd name="connsiteX17508" fmla="*/ 2704148 w 3916489"/>
              <a:gd name="connsiteY17508" fmla="*/ 1791154 h 2984464"/>
              <a:gd name="connsiteX17509" fmla="*/ 2705767 w 3916489"/>
              <a:gd name="connsiteY17509" fmla="*/ 1790679 h 2984464"/>
              <a:gd name="connsiteX17510" fmla="*/ 2705767 w 3916489"/>
              <a:gd name="connsiteY17510" fmla="*/ 1791534 h 2984464"/>
              <a:gd name="connsiteX17511" fmla="*/ 2704910 w 3916489"/>
              <a:gd name="connsiteY17511" fmla="*/ 1792769 h 2984464"/>
              <a:gd name="connsiteX17512" fmla="*/ 2704148 w 3916489"/>
              <a:gd name="connsiteY17512" fmla="*/ 1795238 h 2984464"/>
              <a:gd name="connsiteX17513" fmla="*/ 2703767 w 3916489"/>
              <a:gd name="connsiteY17513" fmla="*/ 1797803 h 2984464"/>
              <a:gd name="connsiteX17514" fmla="*/ 2703957 w 3916489"/>
              <a:gd name="connsiteY17514" fmla="*/ 1799323 h 2984464"/>
              <a:gd name="connsiteX17515" fmla="*/ 2705195 w 3916489"/>
              <a:gd name="connsiteY17515" fmla="*/ 1799038 h 2984464"/>
              <a:gd name="connsiteX17516" fmla="*/ 2707100 w 3916489"/>
              <a:gd name="connsiteY17516" fmla="*/ 1797993 h 2984464"/>
              <a:gd name="connsiteX17517" fmla="*/ 2708339 w 3916489"/>
              <a:gd name="connsiteY17517" fmla="*/ 1797708 h 2984464"/>
              <a:gd name="connsiteX17518" fmla="*/ 2707291 w 3916489"/>
              <a:gd name="connsiteY17518" fmla="*/ 1802742 h 2984464"/>
              <a:gd name="connsiteX17519" fmla="*/ 2708434 w 3916489"/>
              <a:gd name="connsiteY17519" fmla="*/ 1803597 h 2984464"/>
              <a:gd name="connsiteX17520" fmla="*/ 2712149 w 3916489"/>
              <a:gd name="connsiteY17520" fmla="*/ 1803217 h 2984464"/>
              <a:gd name="connsiteX17521" fmla="*/ 2712911 w 3916489"/>
              <a:gd name="connsiteY17521" fmla="*/ 1802172 h 2984464"/>
              <a:gd name="connsiteX17522" fmla="*/ 2713101 w 3916489"/>
              <a:gd name="connsiteY17522" fmla="*/ 1799797 h 2984464"/>
              <a:gd name="connsiteX17523" fmla="*/ 2712815 w 3916489"/>
              <a:gd name="connsiteY17523" fmla="*/ 1796473 h 2984464"/>
              <a:gd name="connsiteX17524" fmla="*/ 2712434 w 3916489"/>
              <a:gd name="connsiteY17524" fmla="*/ 1794573 h 2984464"/>
              <a:gd name="connsiteX17525" fmla="*/ 2712815 w 3916489"/>
              <a:gd name="connsiteY17525" fmla="*/ 1790869 h 2984464"/>
              <a:gd name="connsiteX17526" fmla="*/ 2712530 w 3916489"/>
              <a:gd name="connsiteY17526" fmla="*/ 1789254 h 2984464"/>
              <a:gd name="connsiteX17527" fmla="*/ 2711958 w 3916489"/>
              <a:gd name="connsiteY17527" fmla="*/ 1788874 h 2984464"/>
              <a:gd name="connsiteX17528" fmla="*/ 2711291 w 3916489"/>
              <a:gd name="connsiteY17528" fmla="*/ 1788779 h 2984464"/>
              <a:gd name="connsiteX17529" fmla="*/ 2710720 w 3916489"/>
              <a:gd name="connsiteY17529" fmla="*/ 1788494 h 2984464"/>
              <a:gd name="connsiteX17530" fmla="*/ 2710434 w 3916489"/>
              <a:gd name="connsiteY17530" fmla="*/ 1787354 h 2984464"/>
              <a:gd name="connsiteX17531" fmla="*/ 2710625 w 3916489"/>
              <a:gd name="connsiteY17531" fmla="*/ 1786879 h 2984464"/>
              <a:gd name="connsiteX17532" fmla="*/ 2711196 w 3916489"/>
              <a:gd name="connsiteY17532" fmla="*/ 1785740 h 2984464"/>
              <a:gd name="connsiteX17533" fmla="*/ 2711387 w 3916489"/>
              <a:gd name="connsiteY17533" fmla="*/ 1784980 h 2984464"/>
              <a:gd name="connsiteX17534" fmla="*/ 2711672 w 3916489"/>
              <a:gd name="connsiteY17534" fmla="*/ 1784410 h 2984464"/>
              <a:gd name="connsiteX17535" fmla="*/ 2712149 w 3916489"/>
              <a:gd name="connsiteY17535" fmla="*/ 1784030 h 2984464"/>
              <a:gd name="connsiteX17536" fmla="*/ 2712339 w 3916489"/>
              <a:gd name="connsiteY17536" fmla="*/ 1783365 h 2984464"/>
              <a:gd name="connsiteX17537" fmla="*/ 2711863 w 3916489"/>
              <a:gd name="connsiteY17537" fmla="*/ 1782130 h 2984464"/>
              <a:gd name="connsiteX17538" fmla="*/ 2711482 w 3916489"/>
              <a:gd name="connsiteY17538" fmla="*/ 1781845 h 2984464"/>
              <a:gd name="connsiteX17539" fmla="*/ 2709577 w 3916489"/>
              <a:gd name="connsiteY17539" fmla="*/ 1782130 h 2984464"/>
              <a:gd name="connsiteX17540" fmla="*/ 2708434 w 3916489"/>
              <a:gd name="connsiteY17540" fmla="*/ 1781845 h 2984464"/>
              <a:gd name="connsiteX17541" fmla="*/ 2708910 w 3916489"/>
              <a:gd name="connsiteY17541" fmla="*/ 1781180 h 2984464"/>
              <a:gd name="connsiteX17542" fmla="*/ 2710149 w 3916489"/>
              <a:gd name="connsiteY17542" fmla="*/ 1780515 h 2984464"/>
              <a:gd name="connsiteX17543" fmla="*/ 2711482 w 3916489"/>
              <a:gd name="connsiteY17543" fmla="*/ 1780230 h 2984464"/>
              <a:gd name="connsiteX17544" fmla="*/ 2712720 w 3916489"/>
              <a:gd name="connsiteY17544" fmla="*/ 1778901 h 2984464"/>
              <a:gd name="connsiteX17545" fmla="*/ 2714054 w 3916489"/>
              <a:gd name="connsiteY17545" fmla="*/ 1775671 h 2984464"/>
              <a:gd name="connsiteX17546" fmla="*/ 2715101 w 3916489"/>
              <a:gd name="connsiteY17546" fmla="*/ 1771777 h 2984464"/>
              <a:gd name="connsiteX17547" fmla="*/ 2715578 w 3916489"/>
              <a:gd name="connsiteY17547" fmla="*/ 1768357 h 2984464"/>
              <a:gd name="connsiteX17548" fmla="*/ 2715292 w 3916489"/>
              <a:gd name="connsiteY17548" fmla="*/ 1767217 h 2984464"/>
              <a:gd name="connsiteX17549" fmla="*/ 2714625 w 3916489"/>
              <a:gd name="connsiteY17549" fmla="*/ 1766173 h 2984464"/>
              <a:gd name="connsiteX17550" fmla="*/ 2714244 w 3916489"/>
              <a:gd name="connsiteY17550" fmla="*/ 1764938 h 2984464"/>
              <a:gd name="connsiteX17551" fmla="*/ 2714625 w 3916489"/>
              <a:gd name="connsiteY17551" fmla="*/ 1763038 h 2984464"/>
              <a:gd name="connsiteX17552" fmla="*/ 2715482 w 3916489"/>
              <a:gd name="connsiteY17552" fmla="*/ 1762088 h 2984464"/>
              <a:gd name="connsiteX17553" fmla="*/ 2716721 w 3916489"/>
              <a:gd name="connsiteY17553" fmla="*/ 1761898 h 2984464"/>
              <a:gd name="connsiteX17554" fmla="*/ 2717959 w 3916489"/>
              <a:gd name="connsiteY17554" fmla="*/ 1762278 h 2984464"/>
              <a:gd name="connsiteX17555" fmla="*/ 2718911 w 3916489"/>
              <a:gd name="connsiteY17555" fmla="*/ 1762943 h 2984464"/>
              <a:gd name="connsiteX17556" fmla="*/ 2717959 w 3916489"/>
              <a:gd name="connsiteY17556" fmla="*/ 1764368 h 2984464"/>
              <a:gd name="connsiteX17557" fmla="*/ 2717864 w 3916489"/>
              <a:gd name="connsiteY17557" fmla="*/ 1766457 h 2984464"/>
              <a:gd name="connsiteX17558" fmla="*/ 2718245 w 3916489"/>
              <a:gd name="connsiteY17558" fmla="*/ 1768737 h 2984464"/>
              <a:gd name="connsiteX17559" fmla="*/ 2718911 w 3916489"/>
              <a:gd name="connsiteY17559" fmla="*/ 1770732 h 2984464"/>
              <a:gd name="connsiteX17560" fmla="*/ 2719483 w 3916489"/>
              <a:gd name="connsiteY17560" fmla="*/ 1771302 h 2984464"/>
              <a:gd name="connsiteX17561" fmla="*/ 2720150 w 3916489"/>
              <a:gd name="connsiteY17561" fmla="*/ 1771587 h 2984464"/>
              <a:gd name="connsiteX17562" fmla="*/ 2720721 w 3916489"/>
              <a:gd name="connsiteY17562" fmla="*/ 1772252 h 2984464"/>
              <a:gd name="connsiteX17563" fmla="*/ 2720912 w 3916489"/>
              <a:gd name="connsiteY17563" fmla="*/ 1773676 h 2984464"/>
              <a:gd name="connsiteX17564" fmla="*/ 2720435 w 3916489"/>
              <a:gd name="connsiteY17564" fmla="*/ 1774246 h 2984464"/>
              <a:gd name="connsiteX17565" fmla="*/ 2718340 w 3916489"/>
              <a:gd name="connsiteY17565" fmla="*/ 1775576 h 2984464"/>
              <a:gd name="connsiteX17566" fmla="*/ 2717578 w 3916489"/>
              <a:gd name="connsiteY17566" fmla="*/ 1776336 h 2984464"/>
              <a:gd name="connsiteX17567" fmla="*/ 2718054 w 3916489"/>
              <a:gd name="connsiteY17567" fmla="*/ 1779660 h 2984464"/>
              <a:gd name="connsiteX17568" fmla="*/ 2717768 w 3916489"/>
              <a:gd name="connsiteY17568" fmla="*/ 1781655 h 2984464"/>
              <a:gd name="connsiteX17569" fmla="*/ 2717102 w 3916489"/>
              <a:gd name="connsiteY17569" fmla="*/ 1783365 h 2984464"/>
              <a:gd name="connsiteX17570" fmla="*/ 2716625 w 3916489"/>
              <a:gd name="connsiteY17570" fmla="*/ 1785930 h 2984464"/>
              <a:gd name="connsiteX17571" fmla="*/ 2716816 w 3916489"/>
              <a:gd name="connsiteY17571" fmla="*/ 1796093 h 2984464"/>
              <a:gd name="connsiteX17572" fmla="*/ 2718149 w 3916489"/>
              <a:gd name="connsiteY17572" fmla="*/ 1796853 h 2984464"/>
              <a:gd name="connsiteX17573" fmla="*/ 2719007 w 3916489"/>
              <a:gd name="connsiteY17573" fmla="*/ 1794288 h 2984464"/>
              <a:gd name="connsiteX17574" fmla="*/ 2720150 w 3916489"/>
              <a:gd name="connsiteY17574" fmla="*/ 1788399 h 2984464"/>
              <a:gd name="connsiteX17575" fmla="*/ 2721864 w 3916489"/>
              <a:gd name="connsiteY17575" fmla="*/ 1783840 h 2984464"/>
              <a:gd name="connsiteX17576" fmla="*/ 2723007 w 3916489"/>
              <a:gd name="connsiteY17576" fmla="*/ 1782320 h 2984464"/>
              <a:gd name="connsiteX17577" fmla="*/ 2725007 w 3916489"/>
              <a:gd name="connsiteY17577" fmla="*/ 1782130 h 2984464"/>
              <a:gd name="connsiteX17578" fmla="*/ 2724055 w 3916489"/>
              <a:gd name="connsiteY17578" fmla="*/ 1783555 h 2984464"/>
              <a:gd name="connsiteX17579" fmla="*/ 2723007 w 3916489"/>
              <a:gd name="connsiteY17579" fmla="*/ 1786119 h 2984464"/>
              <a:gd name="connsiteX17580" fmla="*/ 2722436 w 3916489"/>
              <a:gd name="connsiteY17580" fmla="*/ 1788589 h 2984464"/>
              <a:gd name="connsiteX17581" fmla="*/ 2723198 w 3916489"/>
              <a:gd name="connsiteY17581" fmla="*/ 1789729 h 2984464"/>
              <a:gd name="connsiteX17582" fmla="*/ 2724341 w 3916489"/>
              <a:gd name="connsiteY17582" fmla="*/ 1788684 h 2984464"/>
              <a:gd name="connsiteX17583" fmla="*/ 2725484 w 3916489"/>
              <a:gd name="connsiteY17583" fmla="*/ 1786595 h 2984464"/>
              <a:gd name="connsiteX17584" fmla="*/ 2726627 w 3916489"/>
              <a:gd name="connsiteY17584" fmla="*/ 1785075 h 2984464"/>
              <a:gd name="connsiteX17585" fmla="*/ 2727960 w 3916489"/>
              <a:gd name="connsiteY17585" fmla="*/ 1785834 h 2984464"/>
              <a:gd name="connsiteX17586" fmla="*/ 2724055 w 3916489"/>
              <a:gd name="connsiteY17586" fmla="*/ 1794099 h 2984464"/>
              <a:gd name="connsiteX17587" fmla="*/ 2723198 w 3916489"/>
              <a:gd name="connsiteY17587" fmla="*/ 1797518 h 2984464"/>
              <a:gd name="connsiteX17588" fmla="*/ 2724626 w 3916489"/>
              <a:gd name="connsiteY17588" fmla="*/ 1797138 h 2984464"/>
              <a:gd name="connsiteX17589" fmla="*/ 2726341 w 3916489"/>
              <a:gd name="connsiteY17589" fmla="*/ 1796188 h 2984464"/>
              <a:gd name="connsiteX17590" fmla="*/ 2727770 w 3916489"/>
              <a:gd name="connsiteY17590" fmla="*/ 1795998 h 2984464"/>
              <a:gd name="connsiteX17591" fmla="*/ 2728341 w 3916489"/>
              <a:gd name="connsiteY17591" fmla="*/ 1798088 h 2984464"/>
              <a:gd name="connsiteX17592" fmla="*/ 2729008 w 3916489"/>
              <a:gd name="connsiteY17592" fmla="*/ 1799228 h 2984464"/>
              <a:gd name="connsiteX17593" fmla="*/ 2730532 w 3916489"/>
              <a:gd name="connsiteY17593" fmla="*/ 1798088 h 2984464"/>
              <a:gd name="connsiteX17594" fmla="*/ 2733008 w 3916489"/>
              <a:gd name="connsiteY17594" fmla="*/ 1794858 h 2984464"/>
              <a:gd name="connsiteX17595" fmla="*/ 2732532 w 3916489"/>
              <a:gd name="connsiteY17595" fmla="*/ 1793814 h 2984464"/>
              <a:gd name="connsiteX17596" fmla="*/ 2735580 w 3916489"/>
              <a:gd name="connsiteY17596" fmla="*/ 1793814 h 2984464"/>
              <a:gd name="connsiteX17597" fmla="*/ 2736342 w 3916489"/>
              <a:gd name="connsiteY17597" fmla="*/ 1792769 h 2984464"/>
              <a:gd name="connsiteX17598" fmla="*/ 2736342 w 3916489"/>
              <a:gd name="connsiteY17598" fmla="*/ 1790014 h 2984464"/>
              <a:gd name="connsiteX17599" fmla="*/ 2735866 w 3916489"/>
              <a:gd name="connsiteY17599" fmla="*/ 1788589 h 2984464"/>
              <a:gd name="connsiteX17600" fmla="*/ 2734342 w 3916489"/>
              <a:gd name="connsiteY17600" fmla="*/ 1786214 h 2984464"/>
              <a:gd name="connsiteX17601" fmla="*/ 2734056 w 3916489"/>
              <a:gd name="connsiteY17601" fmla="*/ 1784695 h 2984464"/>
              <a:gd name="connsiteX17602" fmla="*/ 2734342 w 3916489"/>
              <a:gd name="connsiteY17602" fmla="*/ 1783080 h 2984464"/>
              <a:gd name="connsiteX17603" fmla="*/ 2735009 w 3916489"/>
              <a:gd name="connsiteY17603" fmla="*/ 1783460 h 2984464"/>
              <a:gd name="connsiteX17604" fmla="*/ 2735961 w 3916489"/>
              <a:gd name="connsiteY17604" fmla="*/ 1785170 h 2984464"/>
              <a:gd name="connsiteX17605" fmla="*/ 2736628 w 3916489"/>
              <a:gd name="connsiteY17605" fmla="*/ 1784885 h 2984464"/>
              <a:gd name="connsiteX17606" fmla="*/ 2739581 w 3916489"/>
              <a:gd name="connsiteY17606" fmla="*/ 1782130 h 2984464"/>
              <a:gd name="connsiteX17607" fmla="*/ 2739962 w 3916489"/>
              <a:gd name="connsiteY17607" fmla="*/ 1781940 h 2984464"/>
              <a:gd name="connsiteX17608" fmla="*/ 2739866 w 3916489"/>
              <a:gd name="connsiteY17608" fmla="*/ 1782700 h 2984464"/>
              <a:gd name="connsiteX17609" fmla="*/ 2739676 w 3916489"/>
              <a:gd name="connsiteY17609" fmla="*/ 1784600 h 2984464"/>
              <a:gd name="connsiteX17610" fmla="*/ 2739866 w 3916489"/>
              <a:gd name="connsiteY17610" fmla="*/ 1787354 h 2984464"/>
              <a:gd name="connsiteX17611" fmla="*/ 2740438 w 3916489"/>
              <a:gd name="connsiteY17611" fmla="*/ 1789349 h 2984464"/>
              <a:gd name="connsiteX17612" fmla="*/ 2741390 w 3916489"/>
              <a:gd name="connsiteY17612" fmla="*/ 1790489 h 2984464"/>
              <a:gd name="connsiteX17613" fmla="*/ 2742724 w 3916489"/>
              <a:gd name="connsiteY17613" fmla="*/ 1790869 h 2984464"/>
              <a:gd name="connsiteX17614" fmla="*/ 2744057 w 3916489"/>
              <a:gd name="connsiteY17614" fmla="*/ 1790394 h 2984464"/>
              <a:gd name="connsiteX17615" fmla="*/ 2744057 w 3916489"/>
              <a:gd name="connsiteY17615" fmla="*/ 1789159 h 2984464"/>
              <a:gd name="connsiteX17616" fmla="*/ 2743676 w 3916489"/>
              <a:gd name="connsiteY17616" fmla="*/ 1787354 h 2984464"/>
              <a:gd name="connsiteX17617" fmla="*/ 2743867 w 3916489"/>
              <a:gd name="connsiteY17617" fmla="*/ 1785170 h 2984464"/>
              <a:gd name="connsiteX17618" fmla="*/ 2745867 w 3916489"/>
              <a:gd name="connsiteY17618" fmla="*/ 1783650 h 2984464"/>
              <a:gd name="connsiteX17619" fmla="*/ 2747105 w 3916489"/>
              <a:gd name="connsiteY17619" fmla="*/ 1781940 h 2984464"/>
              <a:gd name="connsiteX17620" fmla="*/ 2747867 w 3916489"/>
              <a:gd name="connsiteY17620" fmla="*/ 1781845 h 2984464"/>
              <a:gd name="connsiteX17621" fmla="*/ 2750820 w 3916489"/>
              <a:gd name="connsiteY17621" fmla="*/ 1782700 h 2984464"/>
              <a:gd name="connsiteX17622" fmla="*/ 2751201 w 3916489"/>
              <a:gd name="connsiteY17622" fmla="*/ 1783745 h 2984464"/>
              <a:gd name="connsiteX17623" fmla="*/ 2750820 w 3916489"/>
              <a:gd name="connsiteY17623" fmla="*/ 1785265 h 2984464"/>
              <a:gd name="connsiteX17624" fmla="*/ 2750153 w 3916489"/>
              <a:gd name="connsiteY17624" fmla="*/ 1787259 h 2984464"/>
              <a:gd name="connsiteX17625" fmla="*/ 2751106 w 3916489"/>
              <a:gd name="connsiteY17625" fmla="*/ 1787259 h 2984464"/>
              <a:gd name="connsiteX17626" fmla="*/ 2751773 w 3916489"/>
              <a:gd name="connsiteY17626" fmla="*/ 1786784 h 2984464"/>
              <a:gd name="connsiteX17627" fmla="*/ 2752916 w 3916489"/>
              <a:gd name="connsiteY17627" fmla="*/ 1785360 h 2984464"/>
              <a:gd name="connsiteX17628" fmla="*/ 2753011 w 3916489"/>
              <a:gd name="connsiteY17628" fmla="*/ 1784980 h 2984464"/>
              <a:gd name="connsiteX17629" fmla="*/ 2753011 w 3916489"/>
              <a:gd name="connsiteY17629" fmla="*/ 1784410 h 2984464"/>
              <a:gd name="connsiteX17630" fmla="*/ 2753106 w 3916489"/>
              <a:gd name="connsiteY17630" fmla="*/ 1783840 h 2984464"/>
              <a:gd name="connsiteX17631" fmla="*/ 2753392 w 3916489"/>
              <a:gd name="connsiteY17631" fmla="*/ 1783365 h 2984464"/>
              <a:gd name="connsiteX17632" fmla="*/ 2753773 w 3916489"/>
              <a:gd name="connsiteY17632" fmla="*/ 1783175 h 2984464"/>
              <a:gd name="connsiteX17633" fmla="*/ 2755202 w 3916489"/>
              <a:gd name="connsiteY17633" fmla="*/ 1783365 h 2984464"/>
              <a:gd name="connsiteX17634" fmla="*/ 2755583 w 3916489"/>
              <a:gd name="connsiteY17634" fmla="*/ 1784315 h 2984464"/>
              <a:gd name="connsiteX17635" fmla="*/ 2754535 w 3916489"/>
              <a:gd name="connsiteY17635" fmla="*/ 1786405 h 2984464"/>
              <a:gd name="connsiteX17636" fmla="*/ 2751963 w 3916489"/>
              <a:gd name="connsiteY17636" fmla="*/ 1790014 h 2984464"/>
              <a:gd name="connsiteX17637" fmla="*/ 2753773 w 3916489"/>
              <a:gd name="connsiteY17637" fmla="*/ 1791344 h 2984464"/>
              <a:gd name="connsiteX17638" fmla="*/ 2755678 w 3916489"/>
              <a:gd name="connsiteY17638" fmla="*/ 1791629 h 2984464"/>
              <a:gd name="connsiteX17639" fmla="*/ 2757583 w 3916489"/>
              <a:gd name="connsiteY17639" fmla="*/ 1791059 h 2984464"/>
              <a:gd name="connsiteX17640" fmla="*/ 2760155 w 3916489"/>
              <a:gd name="connsiteY17640" fmla="*/ 1789349 h 2984464"/>
              <a:gd name="connsiteX17641" fmla="*/ 2761583 w 3916489"/>
              <a:gd name="connsiteY17641" fmla="*/ 1787924 h 2984464"/>
              <a:gd name="connsiteX17642" fmla="*/ 2762917 w 3916489"/>
              <a:gd name="connsiteY17642" fmla="*/ 1786025 h 2984464"/>
              <a:gd name="connsiteX17643" fmla="*/ 2764060 w 3916489"/>
              <a:gd name="connsiteY17643" fmla="*/ 1783175 h 2984464"/>
              <a:gd name="connsiteX17644" fmla="*/ 2766727 w 3916489"/>
              <a:gd name="connsiteY17644" fmla="*/ 1779471 h 2984464"/>
              <a:gd name="connsiteX17645" fmla="*/ 2773204 w 3916489"/>
              <a:gd name="connsiteY17645" fmla="*/ 1774816 h 2984464"/>
              <a:gd name="connsiteX17646" fmla="*/ 2776252 w 3916489"/>
              <a:gd name="connsiteY17646" fmla="*/ 1771587 h 2984464"/>
              <a:gd name="connsiteX17647" fmla="*/ 2779205 w 3916489"/>
              <a:gd name="connsiteY17647" fmla="*/ 1767217 h 2984464"/>
              <a:gd name="connsiteX17648" fmla="*/ 2780729 w 3916489"/>
              <a:gd name="connsiteY17648" fmla="*/ 1765603 h 2984464"/>
              <a:gd name="connsiteX17649" fmla="*/ 2782348 w 3916489"/>
              <a:gd name="connsiteY17649" fmla="*/ 1764843 h 2984464"/>
              <a:gd name="connsiteX17650" fmla="*/ 2788634 w 3916489"/>
              <a:gd name="connsiteY17650" fmla="*/ 1765128 h 2984464"/>
              <a:gd name="connsiteX17651" fmla="*/ 2792825 w 3916489"/>
              <a:gd name="connsiteY17651" fmla="*/ 1764368 h 2984464"/>
              <a:gd name="connsiteX17652" fmla="*/ 2796254 w 3916489"/>
              <a:gd name="connsiteY17652" fmla="*/ 1765033 h 2984464"/>
              <a:gd name="connsiteX17653" fmla="*/ 2800065 w 3916489"/>
              <a:gd name="connsiteY17653" fmla="*/ 1764843 h 2984464"/>
              <a:gd name="connsiteX17654" fmla="*/ 2801779 w 3916489"/>
              <a:gd name="connsiteY17654" fmla="*/ 1765412 h 2984464"/>
              <a:gd name="connsiteX17655" fmla="*/ 2803303 w 3916489"/>
              <a:gd name="connsiteY17655" fmla="*/ 1766742 h 2984464"/>
              <a:gd name="connsiteX17656" fmla="*/ 2806160 w 3916489"/>
              <a:gd name="connsiteY17656" fmla="*/ 1770732 h 2984464"/>
              <a:gd name="connsiteX17657" fmla="*/ 2802922 w 3916489"/>
              <a:gd name="connsiteY17657" fmla="*/ 1772536 h 2984464"/>
              <a:gd name="connsiteX17658" fmla="*/ 2784253 w 3916489"/>
              <a:gd name="connsiteY17658" fmla="*/ 1771871 h 2984464"/>
              <a:gd name="connsiteX17659" fmla="*/ 2778062 w 3916489"/>
              <a:gd name="connsiteY17659" fmla="*/ 1773581 h 2984464"/>
              <a:gd name="connsiteX17660" fmla="*/ 2779109 w 3916489"/>
              <a:gd name="connsiteY17660" fmla="*/ 1775576 h 2984464"/>
              <a:gd name="connsiteX17661" fmla="*/ 2780633 w 3916489"/>
              <a:gd name="connsiteY17661" fmla="*/ 1776431 h 2984464"/>
              <a:gd name="connsiteX17662" fmla="*/ 2783777 w 3916489"/>
              <a:gd name="connsiteY17662" fmla="*/ 1777476 h 2984464"/>
              <a:gd name="connsiteX17663" fmla="*/ 2783682 w 3916489"/>
              <a:gd name="connsiteY17663" fmla="*/ 1778141 h 2984464"/>
              <a:gd name="connsiteX17664" fmla="*/ 2783396 w 3916489"/>
              <a:gd name="connsiteY17664" fmla="*/ 1779660 h 2984464"/>
              <a:gd name="connsiteX17665" fmla="*/ 2783205 w 3916489"/>
              <a:gd name="connsiteY17665" fmla="*/ 1780230 h 2984464"/>
              <a:gd name="connsiteX17666" fmla="*/ 2781967 w 3916489"/>
              <a:gd name="connsiteY17666" fmla="*/ 1779375 h 2984464"/>
              <a:gd name="connsiteX17667" fmla="*/ 2778347 w 3916489"/>
              <a:gd name="connsiteY17667" fmla="*/ 1778141 h 2984464"/>
              <a:gd name="connsiteX17668" fmla="*/ 2777014 w 3916489"/>
              <a:gd name="connsiteY17668" fmla="*/ 1778426 h 2984464"/>
              <a:gd name="connsiteX17669" fmla="*/ 2776347 w 3916489"/>
              <a:gd name="connsiteY17669" fmla="*/ 1779471 h 2984464"/>
              <a:gd name="connsiteX17670" fmla="*/ 2775490 w 3916489"/>
              <a:gd name="connsiteY17670" fmla="*/ 1782415 h 2984464"/>
              <a:gd name="connsiteX17671" fmla="*/ 2775014 w 3916489"/>
              <a:gd name="connsiteY17671" fmla="*/ 1783650 h 2984464"/>
              <a:gd name="connsiteX17672" fmla="*/ 2774537 w 3916489"/>
              <a:gd name="connsiteY17672" fmla="*/ 1787259 h 2984464"/>
              <a:gd name="connsiteX17673" fmla="*/ 2776824 w 3916489"/>
              <a:gd name="connsiteY17673" fmla="*/ 1789159 h 2984464"/>
              <a:gd name="connsiteX17674" fmla="*/ 2780062 w 3916489"/>
              <a:gd name="connsiteY17674" fmla="*/ 1790299 h 2984464"/>
              <a:gd name="connsiteX17675" fmla="*/ 2782348 w 3916489"/>
              <a:gd name="connsiteY17675" fmla="*/ 1791724 h 2984464"/>
              <a:gd name="connsiteX17676" fmla="*/ 2781015 w 3916489"/>
              <a:gd name="connsiteY17676" fmla="*/ 1792769 h 2984464"/>
              <a:gd name="connsiteX17677" fmla="*/ 2775109 w 3916489"/>
              <a:gd name="connsiteY17677" fmla="*/ 1791344 h 2984464"/>
              <a:gd name="connsiteX17678" fmla="*/ 2773490 w 3916489"/>
              <a:gd name="connsiteY17678" fmla="*/ 1789539 h 2984464"/>
              <a:gd name="connsiteX17679" fmla="*/ 2772442 w 3916489"/>
              <a:gd name="connsiteY17679" fmla="*/ 1788874 h 2984464"/>
              <a:gd name="connsiteX17680" fmla="*/ 2770918 w 3916489"/>
              <a:gd name="connsiteY17680" fmla="*/ 1788969 h 2984464"/>
              <a:gd name="connsiteX17681" fmla="*/ 2770918 w 3916489"/>
              <a:gd name="connsiteY17681" fmla="*/ 1790204 h 2984464"/>
              <a:gd name="connsiteX17682" fmla="*/ 2771966 w 3916489"/>
              <a:gd name="connsiteY17682" fmla="*/ 1793149 h 2984464"/>
              <a:gd name="connsiteX17683" fmla="*/ 2772061 w 3916489"/>
              <a:gd name="connsiteY17683" fmla="*/ 1794573 h 2984464"/>
              <a:gd name="connsiteX17684" fmla="*/ 2772442 w 3916489"/>
              <a:gd name="connsiteY17684" fmla="*/ 1795143 h 2984464"/>
              <a:gd name="connsiteX17685" fmla="*/ 2772918 w 3916489"/>
              <a:gd name="connsiteY17685" fmla="*/ 1795618 h 2984464"/>
              <a:gd name="connsiteX17686" fmla="*/ 2773394 w 3916489"/>
              <a:gd name="connsiteY17686" fmla="*/ 1796473 h 2984464"/>
              <a:gd name="connsiteX17687" fmla="*/ 2774252 w 3916489"/>
              <a:gd name="connsiteY17687" fmla="*/ 1798943 h 2984464"/>
              <a:gd name="connsiteX17688" fmla="*/ 2774347 w 3916489"/>
              <a:gd name="connsiteY17688" fmla="*/ 1799323 h 2984464"/>
              <a:gd name="connsiteX17689" fmla="*/ 2775680 w 3916489"/>
              <a:gd name="connsiteY17689" fmla="*/ 1800653 h 2984464"/>
              <a:gd name="connsiteX17690" fmla="*/ 2776728 w 3916489"/>
              <a:gd name="connsiteY17690" fmla="*/ 1800462 h 2984464"/>
              <a:gd name="connsiteX17691" fmla="*/ 2777681 w 3916489"/>
              <a:gd name="connsiteY17691" fmla="*/ 1799703 h 2984464"/>
              <a:gd name="connsiteX17692" fmla="*/ 2778633 w 3916489"/>
              <a:gd name="connsiteY17692" fmla="*/ 1799228 h 2984464"/>
              <a:gd name="connsiteX17693" fmla="*/ 2779300 w 3916489"/>
              <a:gd name="connsiteY17693" fmla="*/ 1799418 h 2984464"/>
              <a:gd name="connsiteX17694" fmla="*/ 2780062 w 3916489"/>
              <a:gd name="connsiteY17694" fmla="*/ 1799988 h 2984464"/>
              <a:gd name="connsiteX17695" fmla="*/ 2780729 w 3916489"/>
              <a:gd name="connsiteY17695" fmla="*/ 1800938 h 2984464"/>
              <a:gd name="connsiteX17696" fmla="*/ 2781015 w 3916489"/>
              <a:gd name="connsiteY17696" fmla="*/ 1802172 h 2984464"/>
              <a:gd name="connsiteX17697" fmla="*/ 2780824 w 3916489"/>
              <a:gd name="connsiteY17697" fmla="*/ 1802742 h 2984464"/>
              <a:gd name="connsiteX17698" fmla="*/ 2779681 w 3916489"/>
              <a:gd name="connsiteY17698" fmla="*/ 1804072 h 2984464"/>
              <a:gd name="connsiteX17699" fmla="*/ 2779490 w 3916489"/>
              <a:gd name="connsiteY17699" fmla="*/ 1806827 h 2984464"/>
              <a:gd name="connsiteX17700" fmla="*/ 2779681 w 3916489"/>
              <a:gd name="connsiteY17700" fmla="*/ 1807871 h 2984464"/>
              <a:gd name="connsiteX17701" fmla="*/ 2780348 w 3916489"/>
              <a:gd name="connsiteY17701" fmla="*/ 1807301 h 2984464"/>
              <a:gd name="connsiteX17702" fmla="*/ 2781395 w 3916489"/>
              <a:gd name="connsiteY17702" fmla="*/ 1805402 h 2984464"/>
              <a:gd name="connsiteX17703" fmla="*/ 2782538 w 3916489"/>
              <a:gd name="connsiteY17703" fmla="*/ 1804262 h 2984464"/>
              <a:gd name="connsiteX17704" fmla="*/ 2783872 w 3916489"/>
              <a:gd name="connsiteY17704" fmla="*/ 1804167 h 2984464"/>
              <a:gd name="connsiteX17705" fmla="*/ 2784729 w 3916489"/>
              <a:gd name="connsiteY17705" fmla="*/ 1805307 h 2984464"/>
              <a:gd name="connsiteX17706" fmla="*/ 2784443 w 3916489"/>
              <a:gd name="connsiteY17706" fmla="*/ 1807777 h 2984464"/>
              <a:gd name="connsiteX17707" fmla="*/ 2787682 w 3916489"/>
              <a:gd name="connsiteY17707" fmla="*/ 1809011 h 2984464"/>
              <a:gd name="connsiteX17708" fmla="*/ 2796159 w 3916489"/>
              <a:gd name="connsiteY17708" fmla="*/ 1804927 h 2984464"/>
              <a:gd name="connsiteX17709" fmla="*/ 2795778 w 3916489"/>
              <a:gd name="connsiteY17709" fmla="*/ 1806636 h 2984464"/>
              <a:gd name="connsiteX17710" fmla="*/ 2795588 w 3916489"/>
              <a:gd name="connsiteY17710" fmla="*/ 1807206 h 2984464"/>
              <a:gd name="connsiteX17711" fmla="*/ 2795207 w 3916489"/>
              <a:gd name="connsiteY17711" fmla="*/ 1807777 h 2984464"/>
              <a:gd name="connsiteX17712" fmla="*/ 2795207 w 3916489"/>
              <a:gd name="connsiteY17712" fmla="*/ 1808726 h 2984464"/>
              <a:gd name="connsiteX17713" fmla="*/ 2798159 w 3916489"/>
              <a:gd name="connsiteY17713" fmla="*/ 1808441 h 2984464"/>
              <a:gd name="connsiteX17714" fmla="*/ 2801017 w 3916489"/>
              <a:gd name="connsiteY17714" fmla="*/ 1806447 h 2984464"/>
              <a:gd name="connsiteX17715" fmla="*/ 2803493 w 3916489"/>
              <a:gd name="connsiteY17715" fmla="*/ 1803312 h 2984464"/>
              <a:gd name="connsiteX17716" fmla="*/ 2805399 w 3916489"/>
              <a:gd name="connsiteY17716" fmla="*/ 1799608 h 2984464"/>
              <a:gd name="connsiteX17717" fmla="*/ 2807494 w 3916489"/>
              <a:gd name="connsiteY17717" fmla="*/ 1798658 h 2984464"/>
              <a:gd name="connsiteX17718" fmla="*/ 2816352 w 3916489"/>
              <a:gd name="connsiteY17718" fmla="*/ 1805877 h 2984464"/>
              <a:gd name="connsiteX17719" fmla="*/ 2809399 w 3916489"/>
              <a:gd name="connsiteY17719" fmla="*/ 1803977 h 2984464"/>
              <a:gd name="connsiteX17720" fmla="*/ 2807303 w 3916489"/>
              <a:gd name="connsiteY17720" fmla="*/ 1804547 h 2984464"/>
              <a:gd name="connsiteX17721" fmla="*/ 2806541 w 3916489"/>
              <a:gd name="connsiteY17721" fmla="*/ 1805877 h 2984464"/>
              <a:gd name="connsiteX17722" fmla="*/ 2807208 w 3916489"/>
              <a:gd name="connsiteY17722" fmla="*/ 1807206 h 2984464"/>
              <a:gd name="connsiteX17723" fmla="*/ 2809399 w 3916489"/>
              <a:gd name="connsiteY17723" fmla="*/ 1807777 h 2984464"/>
              <a:gd name="connsiteX17724" fmla="*/ 2809399 w 3916489"/>
              <a:gd name="connsiteY17724" fmla="*/ 1808726 h 2984464"/>
              <a:gd name="connsiteX17725" fmla="*/ 2804827 w 3916489"/>
              <a:gd name="connsiteY17725" fmla="*/ 1810056 h 2984464"/>
              <a:gd name="connsiteX17726" fmla="*/ 2799302 w 3916489"/>
              <a:gd name="connsiteY17726" fmla="*/ 1813096 h 2984464"/>
              <a:gd name="connsiteX17727" fmla="*/ 2796445 w 3916489"/>
              <a:gd name="connsiteY17727" fmla="*/ 1813760 h 2984464"/>
              <a:gd name="connsiteX17728" fmla="*/ 2793683 w 3916489"/>
              <a:gd name="connsiteY17728" fmla="*/ 1814995 h 2984464"/>
              <a:gd name="connsiteX17729" fmla="*/ 2792349 w 3916489"/>
              <a:gd name="connsiteY17729" fmla="*/ 1815280 h 2984464"/>
              <a:gd name="connsiteX17730" fmla="*/ 2789206 w 3916489"/>
              <a:gd name="connsiteY17730" fmla="*/ 1814330 h 2984464"/>
              <a:gd name="connsiteX17731" fmla="*/ 2787587 w 3916489"/>
              <a:gd name="connsiteY17731" fmla="*/ 1814236 h 2984464"/>
              <a:gd name="connsiteX17732" fmla="*/ 2786063 w 3916489"/>
              <a:gd name="connsiteY17732" fmla="*/ 1815280 h 2984464"/>
              <a:gd name="connsiteX17733" fmla="*/ 2787015 w 3916489"/>
              <a:gd name="connsiteY17733" fmla="*/ 1815375 h 2984464"/>
              <a:gd name="connsiteX17734" fmla="*/ 2788253 w 3916489"/>
              <a:gd name="connsiteY17734" fmla="*/ 1815945 h 2984464"/>
              <a:gd name="connsiteX17735" fmla="*/ 2789206 w 3916489"/>
              <a:gd name="connsiteY17735" fmla="*/ 1816990 h 2984464"/>
              <a:gd name="connsiteX17736" fmla="*/ 2789111 w 3916489"/>
              <a:gd name="connsiteY17736" fmla="*/ 1818700 h 2984464"/>
              <a:gd name="connsiteX17737" fmla="*/ 2788253 w 3916489"/>
              <a:gd name="connsiteY17737" fmla="*/ 1819270 h 2984464"/>
              <a:gd name="connsiteX17738" fmla="*/ 2786349 w 3916489"/>
              <a:gd name="connsiteY17738" fmla="*/ 1817180 h 2984464"/>
              <a:gd name="connsiteX17739" fmla="*/ 2784443 w 3916489"/>
              <a:gd name="connsiteY17739" fmla="*/ 1818320 h 2984464"/>
              <a:gd name="connsiteX17740" fmla="*/ 2782538 w 3916489"/>
              <a:gd name="connsiteY17740" fmla="*/ 1816325 h 2984464"/>
              <a:gd name="connsiteX17741" fmla="*/ 2781395 w 3916489"/>
              <a:gd name="connsiteY17741" fmla="*/ 1816135 h 2984464"/>
              <a:gd name="connsiteX17742" fmla="*/ 2780824 w 3916489"/>
              <a:gd name="connsiteY17742" fmla="*/ 1816895 h 2984464"/>
              <a:gd name="connsiteX17743" fmla="*/ 2780443 w 3916489"/>
              <a:gd name="connsiteY17743" fmla="*/ 1818035 h 2984464"/>
              <a:gd name="connsiteX17744" fmla="*/ 2779967 w 3916489"/>
              <a:gd name="connsiteY17744" fmla="*/ 1820979 h 2984464"/>
              <a:gd name="connsiteX17745" fmla="*/ 2778919 w 3916489"/>
              <a:gd name="connsiteY17745" fmla="*/ 1819555 h 2984464"/>
              <a:gd name="connsiteX17746" fmla="*/ 2777776 w 3916489"/>
              <a:gd name="connsiteY17746" fmla="*/ 1818320 h 2984464"/>
              <a:gd name="connsiteX17747" fmla="*/ 2776538 w 3916489"/>
              <a:gd name="connsiteY17747" fmla="*/ 1817940 h 2984464"/>
              <a:gd name="connsiteX17748" fmla="*/ 2775395 w 3916489"/>
              <a:gd name="connsiteY17748" fmla="*/ 1819080 h 2984464"/>
              <a:gd name="connsiteX17749" fmla="*/ 2777681 w 3916489"/>
              <a:gd name="connsiteY17749" fmla="*/ 1821834 h 2984464"/>
              <a:gd name="connsiteX17750" fmla="*/ 2778252 w 3916489"/>
              <a:gd name="connsiteY17750" fmla="*/ 1822784 h 2984464"/>
              <a:gd name="connsiteX17751" fmla="*/ 2778347 w 3916489"/>
              <a:gd name="connsiteY17751" fmla="*/ 1823544 h 2984464"/>
              <a:gd name="connsiteX17752" fmla="*/ 2778347 w 3916489"/>
              <a:gd name="connsiteY17752" fmla="*/ 1824494 h 2984464"/>
              <a:gd name="connsiteX17753" fmla="*/ 2778443 w 3916489"/>
              <a:gd name="connsiteY17753" fmla="*/ 1825254 h 2984464"/>
              <a:gd name="connsiteX17754" fmla="*/ 2779014 w 3916489"/>
              <a:gd name="connsiteY17754" fmla="*/ 1825539 h 2984464"/>
              <a:gd name="connsiteX17755" fmla="*/ 2785491 w 3916489"/>
              <a:gd name="connsiteY17755" fmla="*/ 1825064 h 2984464"/>
              <a:gd name="connsiteX17756" fmla="*/ 2787682 w 3916489"/>
              <a:gd name="connsiteY17756" fmla="*/ 1825539 h 2984464"/>
              <a:gd name="connsiteX17757" fmla="*/ 2789301 w 3916489"/>
              <a:gd name="connsiteY17757" fmla="*/ 1827059 h 2984464"/>
              <a:gd name="connsiteX17758" fmla="*/ 2790063 w 3916489"/>
              <a:gd name="connsiteY17758" fmla="*/ 1827059 h 2984464"/>
              <a:gd name="connsiteX17759" fmla="*/ 2793111 w 3916489"/>
              <a:gd name="connsiteY17759" fmla="*/ 1825824 h 2984464"/>
              <a:gd name="connsiteX17760" fmla="*/ 2793968 w 3916489"/>
              <a:gd name="connsiteY17760" fmla="*/ 1825159 h 2984464"/>
              <a:gd name="connsiteX17761" fmla="*/ 2794540 w 3916489"/>
              <a:gd name="connsiteY17761" fmla="*/ 1824304 h 2984464"/>
              <a:gd name="connsiteX17762" fmla="*/ 2796540 w 3916489"/>
              <a:gd name="connsiteY17762" fmla="*/ 1822214 h 2984464"/>
              <a:gd name="connsiteX17763" fmla="*/ 2799017 w 3916489"/>
              <a:gd name="connsiteY17763" fmla="*/ 1820599 h 2984464"/>
              <a:gd name="connsiteX17764" fmla="*/ 2801684 w 3916489"/>
              <a:gd name="connsiteY17764" fmla="*/ 1815280 h 2984464"/>
              <a:gd name="connsiteX17765" fmla="*/ 2803684 w 3916489"/>
              <a:gd name="connsiteY17765" fmla="*/ 1814140 h 2984464"/>
              <a:gd name="connsiteX17766" fmla="*/ 2803112 w 3916489"/>
              <a:gd name="connsiteY17766" fmla="*/ 1815375 h 2984464"/>
              <a:gd name="connsiteX17767" fmla="*/ 2802446 w 3916489"/>
              <a:gd name="connsiteY17767" fmla="*/ 1816135 h 2984464"/>
              <a:gd name="connsiteX17768" fmla="*/ 2801874 w 3916489"/>
              <a:gd name="connsiteY17768" fmla="*/ 1817085 h 2984464"/>
              <a:gd name="connsiteX17769" fmla="*/ 2801779 w 3916489"/>
              <a:gd name="connsiteY17769" fmla="*/ 1818985 h 2984464"/>
              <a:gd name="connsiteX17770" fmla="*/ 2802160 w 3916489"/>
              <a:gd name="connsiteY17770" fmla="*/ 1820790 h 2984464"/>
              <a:gd name="connsiteX17771" fmla="*/ 2802922 w 3916489"/>
              <a:gd name="connsiteY17771" fmla="*/ 1821549 h 2984464"/>
              <a:gd name="connsiteX17772" fmla="*/ 2805113 w 3916489"/>
              <a:gd name="connsiteY17772" fmla="*/ 1821739 h 2984464"/>
              <a:gd name="connsiteX17773" fmla="*/ 2806065 w 3916489"/>
              <a:gd name="connsiteY17773" fmla="*/ 1821264 h 2984464"/>
              <a:gd name="connsiteX17774" fmla="*/ 2806732 w 3916489"/>
              <a:gd name="connsiteY17774" fmla="*/ 1820030 h 2984464"/>
              <a:gd name="connsiteX17775" fmla="*/ 2807303 w 3916489"/>
              <a:gd name="connsiteY17775" fmla="*/ 1818605 h 2984464"/>
              <a:gd name="connsiteX17776" fmla="*/ 2807970 w 3916489"/>
              <a:gd name="connsiteY17776" fmla="*/ 1817465 h 2984464"/>
              <a:gd name="connsiteX17777" fmla="*/ 2808923 w 3916489"/>
              <a:gd name="connsiteY17777" fmla="*/ 1816800 h 2984464"/>
              <a:gd name="connsiteX17778" fmla="*/ 2812161 w 3916489"/>
              <a:gd name="connsiteY17778" fmla="*/ 1816040 h 2984464"/>
              <a:gd name="connsiteX17779" fmla="*/ 2810732 w 3916489"/>
              <a:gd name="connsiteY17779" fmla="*/ 1817940 h 2984464"/>
              <a:gd name="connsiteX17780" fmla="*/ 2810732 w 3916489"/>
              <a:gd name="connsiteY17780" fmla="*/ 1819175 h 2984464"/>
              <a:gd name="connsiteX17781" fmla="*/ 2811780 w 3916489"/>
              <a:gd name="connsiteY17781" fmla="*/ 1819650 h 2984464"/>
              <a:gd name="connsiteX17782" fmla="*/ 2813590 w 3916489"/>
              <a:gd name="connsiteY17782" fmla="*/ 1819080 h 2984464"/>
              <a:gd name="connsiteX17783" fmla="*/ 2816828 w 3916489"/>
              <a:gd name="connsiteY17783" fmla="*/ 1816610 h 2984464"/>
              <a:gd name="connsiteX17784" fmla="*/ 2818448 w 3916489"/>
              <a:gd name="connsiteY17784" fmla="*/ 1814520 h 2984464"/>
              <a:gd name="connsiteX17785" fmla="*/ 2819115 w 3916489"/>
              <a:gd name="connsiteY17785" fmla="*/ 1811956 h 2984464"/>
              <a:gd name="connsiteX17786" fmla="*/ 2819305 w 3916489"/>
              <a:gd name="connsiteY17786" fmla="*/ 1811576 h 2984464"/>
              <a:gd name="connsiteX17787" fmla="*/ 2819686 w 3916489"/>
              <a:gd name="connsiteY17787" fmla="*/ 1811386 h 2984464"/>
              <a:gd name="connsiteX17788" fmla="*/ 2820162 w 3916489"/>
              <a:gd name="connsiteY17788" fmla="*/ 1811386 h 2984464"/>
              <a:gd name="connsiteX17789" fmla="*/ 2820543 w 3916489"/>
              <a:gd name="connsiteY17789" fmla="*/ 1811576 h 2984464"/>
              <a:gd name="connsiteX17790" fmla="*/ 2821019 w 3916489"/>
              <a:gd name="connsiteY17790" fmla="*/ 1812336 h 2984464"/>
              <a:gd name="connsiteX17791" fmla="*/ 2820924 w 3916489"/>
              <a:gd name="connsiteY17791" fmla="*/ 1813191 h 2984464"/>
              <a:gd name="connsiteX17792" fmla="*/ 2820543 w 3916489"/>
              <a:gd name="connsiteY17792" fmla="*/ 1814425 h 2984464"/>
              <a:gd name="connsiteX17793" fmla="*/ 2821782 w 3916489"/>
              <a:gd name="connsiteY17793" fmla="*/ 1817465 h 2984464"/>
              <a:gd name="connsiteX17794" fmla="*/ 2821877 w 3916489"/>
              <a:gd name="connsiteY17794" fmla="*/ 1818225 h 2984464"/>
              <a:gd name="connsiteX17795" fmla="*/ 2821305 w 3916489"/>
              <a:gd name="connsiteY17795" fmla="*/ 1819270 h 2984464"/>
              <a:gd name="connsiteX17796" fmla="*/ 2819400 w 3916489"/>
              <a:gd name="connsiteY17796" fmla="*/ 1818225 h 2984464"/>
              <a:gd name="connsiteX17797" fmla="*/ 2819019 w 3916489"/>
              <a:gd name="connsiteY17797" fmla="*/ 1818795 h 2984464"/>
              <a:gd name="connsiteX17798" fmla="*/ 2818829 w 3916489"/>
              <a:gd name="connsiteY17798" fmla="*/ 1820220 h 2984464"/>
              <a:gd name="connsiteX17799" fmla="*/ 2818257 w 3916489"/>
              <a:gd name="connsiteY17799" fmla="*/ 1821264 h 2984464"/>
              <a:gd name="connsiteX17800" fmla="*/ 2817495 w 3916489"/>
              <a:gd name="connsiteY17800" fmla="*/ 1821834 h 2984464"/>
              <a:gd name="connsiteX17801" fmla="*/ 2815019 w 3916489"/>
              <a:gd name="connsiteY17801" fmla="*/ 1822594 h 2984464"/>
              <a:gd name="connsiteX17802" fmla="*/ 2807303 w 3916489"/>
              <a:gd name="connsiteY17802" fmla="*/ 1829338 h 2984464"/>
              <a:gd name="connsiteX17803" fmla="*/ 2806637 w 3916489"/>
              <a:gd name="connsiteY17803" fmla="*/ 1830288 h 2984464"/>
              <a:gd name="connsiteX17804" fmla="*/ 2806256 w 3916489"/>
              <a:gd name="connsiteY17804" fmla="*/ 1830668 h 2984464"/>
              <a:gd name="connsiteX17805" fmla="*/ 2805208 w 3916489"/>
              <a:gd name="connsiteY17805" fmla="*/ 1830858 h 2984464"/>
              <a:gd name="connsiteX17806" fmla="*/ 2804922 w 3916489"/>
              <a:gd name="connsiteY17806" fmla="*/ 1831238 h 2984464"/>
              <a:gd name="connsiteX17807" fmla="*/ 2805017 w 3916489"/>
              <a:gd name="connsiteY17807" fmla="*/ 1832093 h 2984464"/>
              <a:gd name="connsiteX17808" fmla="*/ 2805208 w 3916489"/>
              <a:gd name="connsiteY17808" fmla="*/ 1832473 h 2984464"/>
              <a:gd name="connsiteX17809" fmla="*/ 2805399 w 3916489"/>
              <a:gd name="connsiteY17809" fmla="*/ 1832758 h 2984464"/>
              <a:gd name="connsiteX17810" fmla="*/ 2805494 w 3916489"/>
              <a:gd name="connsiteY17810" fmla="*/ 1833138 h 2984464"/>
              <a:gd name="connsiteX17811" fmla="*/ 2806732 w 3916489"/>
              <a:gd name="connsiteY17811" fmla="*/ 1834753 h 2984464"/>
              <a:gd name="connsiteX17812" fmla="*/ 2809494 w 3916489"/>
              <a:gd name="connsiteY17812" fmla="*/ 1834468 h 2984464"/>
              <a:gd name="connsiteX17813" fmla="*/ 2819972 w 3916489"/>
              <a:gd name="connsiteY17813" fmla="*/ 1829338 h 2984464"/>
              <a:gd name="connsiteX17814" fmla="*/ 2821877 w 3916489"/>
              <a:gd name="connsiteY17814" fmla="*/ 1828863 h 2984464"/>
              <a:gd name="connsiteX17815" fmla="*/ 2823591 w 3916489"/>
              <a:gd name="connsiteY17815" fmla="*/ 1827914 h 2984464"/>
              <a:gd name="connsiteX17816" fmla="*/ 2825401 w 3916489"/>
              <a:gd name="connsiteY17816" fmla="*/ 1825919 h 2984464"/>
              <a:gd name="connsiteX17817" fmla="*/ 2827211 w 3916489"/>
              <a:gd name="connsiteY17817" fmla="*/ 1824494 h 2984464"/>
              <a:gd name="connsiteX17818" fmla="*/ 2828925 w 3916489"/>
              <a:gd name="connsiteY17818" fmla="*/ 1825064 h 2984464"/>
              <a:gd name="connsiteX17819" fmla="*/ 2828163 w 3916489"/>
              <a:gd name="connsiteY17819" fmla="*/ 1826014 h 2984464"/>
              <a:gd name="connsiteX17820" fmla="*/ 2826925 w 3916489"/>
              <a:gd name="connsiteY17820" fmla="*/ 1828578 h 2984464"/>
              <a:gd name="connsiteX17821" fmla="*/ 2826163 w 3916489"/>
              <a:gd name="connsiteY17821" fmla="*/ 1829718 h 2984464"/>
              <a:gd name="connsiteX17822" fmla="*/ 2824258 w 3916489"/>
              <a:gd name="connsiteY17822" fmla="*/ 1831428 h 2984464"/>
              <a:gd name="connsiteX17823" fmla="*/ 2823496 w 3916489"/>
              <a:gd name="connsiteY17823" fmla="*/ 1832568 h 2984464"/>
              <a:gd name="connsiteX17824" fmla="*/ 2822829 w 3916489"/>
              <a:gd name="connsiteY17824" fmla="*/ 1834468 h 2984464"/>
              <a:gd name="connsiteX17825" fmla="*/ 2826353 w 3916489"/>
              <a:gd name="connsiteY17825" fmla="*/ 1834088 h 2984464"/>
              <a:gd name="connsiteX17826" fmla="*/ 2828163 w 3916489"/>
              <a:gd name="connsiteY17826" fmla="*/ 1833043 h 2984464"/>
              <a:gd name="connsiteX17827" fmla="*/ 2829592 w 3916489"/>
              <a:gd name="connsiteY17827" fmla="*/ 1829148 h 2984464"/>
              <a:gd name="connsiteX17828" fmla="*/ 2831116 w 3916489"/>
              <a:gd name="connsiteY17828" fmla="*/ 1827438 h 2984464"/>
              <a:gd name="connsiteX17829" fmla="*/ 2832830 w 3916489"/>
              <a:gd name="connsiteY17829" fmla="*/ 1826204 h 2984464"/>
              <a:gd name="connsiteX17830" fmla="*/ 2834069 w 3916489"/>
              <a:gd name="connsiteY17830" fmla="*/ 1825824 h 2984464"/>
              <a:gd name="connsiteX17831" fmla="*/ 2833688 w 3916489"/>
              <a:gd name="connsiteY17831" fmla="*/ 1827534 h 2984464"/>
              <a:gd name="connsiteX17832" fmla="*/ 2833021 w 3916489"/>
              <a:gd name="connsiteY17832" fmla="*/ 1828768 h 2984464"/>
              <a:gd name="connsiteX17833" fmla="*/ 2831402 w 3916489"/>
              <a:gd name="connsiteY17833" fmla="*/ 1830668 h 2984464"/>
              <a:gd name="connsiteX17834" fmla="*/ 2832640 w 3916489"/>
              <a:gd name="connsiteY17834" fmla="*/ 1831523 h 2984464"/>
              <a:gd name="connsiteX17835" fmla="*/ 2835212 w 3916489"/>
              <a:gd name="connsiteY17835" fmla="*/ 1830383 h 2984464"/>
              <a:gd name="connsiteX17836" fmla="*/ 2836545 w 3916489"/>
              <a:gd name="connsiteY17836" fmla="*/ 1830668 h 2984464"/>
              <a:gd name="connsiteX17837" fmla="*/ 2835688 w 3916489"/>
              <a:gd name="connsiteY17837" fmla="*/ 1832568 h 2984464"/>
              <a:gd name="connsiteX17838" fmla="*/ 2834259 w 3916489"/>
              <a:gd name="connsiteY17838" fmla="*/ 1833898 h 2984464"/>
              <a:gd name="connsiteX17839" fmla="*/ 2831402 w 3916489"/>
              <a:gd name="connsiteY17839" fmla="*/ 1835417 h 2984464"/>
              <a:gd name="connsiteX17840" fmla="*/ 2833783 w 3916489"/>
              <a:gd name="connsiteY17840" fmla="*/ 1836462 h 2984464"/>
              <a:gd name="connsiteX17841" fmla="*/ 2844261 w 3916489"/>
              <a:gd name="connsiteY17841" fmla="*/ 1831523 h 2984464"/>
              <a:gd name="connsiteX17842" fmla="*/ 2847023 w 3916489"/>
              <a:gd name="connsiteY17842" fmla="*/ 1828958 h 2984464"/>
              <a:gd name="connsiteX17843" fmla="*/ 2848546 w 3916489"/>
              <a:gd name="connsiteY17843" fmla="*/ 1828388 h 2984464"/>
              <a:gd name="connsiteX17844" fmla="*/ 2849213 w 3916489"/>
              <a:gd name="connsiteY17844" fmla="*/ 1830668 h 2984464"/>
              <a:gd name="connsiteX17845" fmla="*/ 2848546 w 3916489"/>
              <a:gd name="connsiteY17845" fmla="*/ 1832093 h 2984464"/>
              <a:gd name="connsiteX17846" fmla="*/ 2847308 w 3916489"/>
              <a:gd name="connsiteY17846" fmla="*/ 1833138 h 2984464"/>
              <a:gd name="connsiteX17847" fmla="*/ 2845975 w 3916489"/>
              <a:gd name="connsiteY17847" fmla="*/ 1834468 h 2984464"/>
              <a:gd name="connsiteX17848" fmla="*/ 2845404 w 3916489"/>
              <a:gd name="connsiteY17848" fmla="*/ 1836842 h 2984464"/>
              <a:gd name="connsiteX17849" fmla="*/ 2844927 w 3916489"/>
              <a:gd name="connsiteY17849" fmla="*/ 1838267 h 2984464"/>
              <a:gd name="connsiteX17850" fmla="*/ 2838831 w 3916489"/>
              <a:gd name="connsiteY17850" fmla="*/ 1847386 h 2984464"/>
              <a:gd name="connsiteX17851" fmla="*/ 2833688 w 3916489"/>
              <a:gd name="connsiteY17851" fmla="*/ 1852230 h 2984464"/>
              <a:gd name="connsiteX17852" fmla="*/ 2832545 w 3916489"/>
              <a:gd name="connsiteY17852" fmla="*/ 1853845 h 2984464"/>
              <a:gd name="connsiteX17853" fmla="*/ 2831402 w 3916489"/>
              <a:gd name="connsiteY17853" fmla="*/ 1854984 h 2984464"/>
              <a:gd name="connsiteX17854" fmla="*/ 2828449 w 3916489"/>
              <a:gd name="connsiteY17854" fmla="*/ 1856029 h 2984464"/>
              <a:gd name="connsiteX17855" fmla="*/ 2827211 w 3916489"/>
              <a:gd name="connsiteY17855" fmla="*/ 1857264 h 2984464"/>
              <a:gd name="connsiteX17856" fmla="*/ 2831783 w 3916489"/>
              <a:gd name="connsiteY17856" fmla="*/ 1858784 h 2984464"/>
              <a:gd name="connsiteX17857" fmla="*/ 2840831 w 3916489"/>
              <a:gd name="connsiteY17857" fmla="*/ 1856979 h 2984464"/>
              <a:gd name="connsiteX17858" fmla="*/ 2845404 w 3916489"/>
              <a:gd name="connsiteY17858" fmla="*/ 1857264 h 2984464"/>
              <a:gd name="connsiteX17859" fmla="*/ 2848166 w 3916489"/>
              <a:gd name="connsiteY17859" fmla="*/ 1858879 h 2984464"/>
              <a:gd name="connsiteX17860" fmla="*/ 2852357 w 3916489"/>
              <a:gd name="connsiteY17860" fmla="*/ 1860019 h 2984464"/>
              <a:gd name="connsiteX17861" fmla="*/ 2853880 w 3916489"/>
              <a:gd name="connsiteY17861" fmla="*/ 1861349 h 2984464"/>
              <a:gd name="connsiteX17862" fmla="*/ 2856167 w 3916489"/>
              <a:gd name="connsiteY17862" fmla="*/ 1862014 h 2984464"/>
              <a:gd name="connsiteX17863" fmla="*/ 2857024 w 3916489"/>
              <a:gd name="connsiteY17863" fmla="*/ 1862773 h 2984464"/>
              <a:gd name="connsiteX17864" fmla="*/ 2857405 w 3916489"/>
              <a:gd name="connsiteY17864" fmla="*/ 1863723 h 2984464"/>
              <a:gd name="connsiteX17865" fmla="*/ 2858071 w 3916489"/>
              <a:gd name="connsiteY17865" fmla="*/ 1866573 h 2984464"/>
              <a:gd name="connsiteX17866" fmla="*/ 2858548 w 3916489"/>
              <a:gd name="connsiteY17866" fmla="*/ 1867618 h 2984464"/>
              <a:gd name="connsiteX17867" fmla="*/ 2859500 w 3916489"/>
              <a:gd name="connsiteY17867" fmla="*/ 1868188 h 2984464"/>
              <a:gd name="connsiteX17868" fmla="*/ 2861691 w 3916489"/>
              <a:gd name="connsiteY17868" fmla="*/ 1868947 h 2984464"/>
              <a:gd name="connsiteX17869" fmla="*/ 2863120 w 3916489"/>
              <a:gd name="connsiteY17869" fmla="*/ 1870942 h 2984464"/>
              <a:gd name="connsiteX17870" fmla="*/ 2863977 w 3916489"/>
              <a:gd name="connsiteY17870" fmla="*/ 1871702 h 2984464"/>
              <a:gd name="connsiteX17871" fmla="*/ 2864930 w 3916489"/>
              <a:gd name="connsiteY17871" fmla="*/ 1872177 h 2984464"/>
              <a:gd name="connsiteX17872" fmla="*/ 2870645 w 3916489"/>
              <a:gd name="connsiteY17872" fmla="*/ 1873127 h 2984464"/>
              <a:gd name="connsiteX17873" fmla="*/ 2873026 w 3916489"/>
              <a:gd name="connsiteY17873" fmla="*/ 1872937 h 2984464"/>
              <a:gd name="connsiteX17874" fmla="*/ 2875312 w 3916489"/>
              <a:gd name="connsiteY17874" fmla="*/ 1871417 h 2984464"/>
              <a:gd name="connsiteX17875" fmla="*/ 2880265 w 3916489"/>
              <a:gd name="connsiteY17875" fmla="*/ 1864673 h 2984464"/>
              <a:gd name="connsiteX17876" fmla="*/ 2883598 w 3916489"/>
              <a:gd name="connsiteY17876" fmla="*/ 1862963 h 2984464"/>
              <a:gd name="connsiteX17877" fmla="*/ 2884742 w 3916489"/>
              <a:gd name="connsiteY17877" fmla="*/ 1860969 h 2984464"/>
              <a:gd name="connsiteX17878" fmla="*/ 2886456 w 3916489"/>
              <a:gd name="connsiteY17878" fmla="*/ 1856314 h 2984464"/>
              <a:gd name="connsiteX17879" fmla="*/ 2888552 w 3916489"/>
              <a:gd name="connsiteY17879" fmla="*/ 1851850 h 2984464"/>
              <a:gd name="connsiteX17880" fmla="*/ 2889981 w 3916489"/>
              <a:gd name="connsiteY17880" fmla="*/ 1849665 h 2984464"/>
              <a:gd name="connsiteX17881" fmla="*/ 2891314 w 3916489"/>
              <a:gd name="connsiteY17881" fmla="*/ 1848716 h 2984464"/>
              <a:gd name="connsiteX17882" fmla="*/ 2893029 w 3916489"/>
              <a:gd name="connsiteY17882" fmla="*/ 1848240 h 2984464"/>
              <a:gd name="connsiteX17883" fmla="*/ 2897314 w 3916489"/>
              <a:gd name="connsiteY17883" fmla="*/ 1845391 h 2984464"/>
              <a:gd name="connsiteX17884" fmla="*/ 2898553 w 3916489"/>
              <a:gd name="connsiteY17884" fmla="*/ 1844061 h 2984464"/>
              <a:gd name="connsiteX17885" fmla="*/ 2899506 w 3916489"/>
              <a:gd name="connsiteY17885" fmla="*/ 1841496 h 2984464"/>
              <a:gd name="connsiteX17886" fmla="*/ 2900172 w 3916489"/>
              <a:gd name="connsiteY17886" fmla="*/ 1838647 h 2984464"/>
              <a:gd name="connsiteX17887" fmla="*/ 2901125 w 3916489"/>
              <a:gd name="connsiteY17887" fmla="*/ 1836367 h 2984464"/>
              <a:gd name="connsiteX17888" fmla="*/ 2904744 w 3916489"/>
              <a:gd name="connsiteY17888" fmla="*/ 1834562 h 2984464"/>
              <a:gd name="connsiteX17889" fmla="*/ 2905982 w 3916489"/>
              <a:gd name="connsiteY17889" fmla="*/ 1832473 h 2984464"/>
              <a:gd name="connsiteX17890" fmla="*/ 2906935 w 3916489"/>
              <a:gd name="connsiteY17890" fmla="*/ 1829908 h 2984464"/>
              <a:gd name="connsiteX17891" fmla="*/ 2908078 w 3916489"/>
              <a:gd name="connsiteY17891" fmla="*/ 1827818 h 2984464"/>
              <a:gd name="connsiteX17892" fmla="*/ 2909602 w 3916489"/>
              <a:gd name="connsiteY17892" fmla="*/ 1826299 h 2984464"/>
              <a:gd name="connsiteX17893" fmla="*/ 2911507 w 3916489"/>
              <a:gd name="connsiteY17893" fmla="*/ 1825064 h 2984464"/>
              <a:gd name="connsiteX17894" fmla="*/ 2916364 w 3916489"/>
              <a:gd name="connsiteY17894" fmla="*/ 1823639 h 2984464"/>
              <a:gd name="connsiteX17895" fmla="*/ 2917127 w 3916489"/>
              <a:gd name="connsiteY17895" fmla="*/ 1823259 h 2984464"/>
              <a:gd name="connsiteX17896" fmla="*/ 2917603 w 3916489"/>
              <a:gd name="connsiteY17896" fmla="*/ 1823639 h 2984464"/>
              <a:gd name="connsiteX17897" fmla="*/ 2917889 w 3916489"/>
              <a:gd name="connsiteY17897" fmla="*/ 1825919 h 2984464"/>
              <a:gd name="connsiteX17898" fmla="*/ 2917793 w 3916489"/>
              <a:gd name="connsiteY17898" fmla="*/ 1827344 h 2984464"/>
              <a:gd name="connsiteX17899" fmla="*/ 2917507 w 3916489"/>
              <a:gd name="connsiteY17899" fmla="*/ 1828293 h 2984464"/>
              <a:gd name="connsiteX17900" fmla="*/ 2916460 w 3916489"/>
              <a:gd name="connsiteY17900" fmla="*/ 1829813 h 2984464"/>
              <a:gd name="connsiteX17901" fmla="*/ 2914555 w 3916489"/>
              <a:gd name="connsiteY17901" fmla="*/ 1831143 h 2984464"/>
              <a:gd name="connsiteX17902" fmla="*/ 2912650 w 3916489"/>
              <a:gd name="connsiteY17902" fmla="*/ 1830668 h 2984464"/>
              <a:gd name="connsiteX17903" fmla="*/ 2910650 w 3916489"/>
              <a:gd name="connsiteY17903" fmla="*/ 1829528 h 2984464"/>
              <a:gd name="connsiteX17904" fmla="*/ 2908649 w 3916489"/>
              <a:gd name="connsiteY17904" fmla="*/ 1828863 h 2984464"/>
              <a:gd name="connsiteX17905" fmla="*/ 2907697 w 3916489"/>
              <a:gd name="connsiteY17905" fmla="*/ 1829433 h 2984464"/>
              <a:gd name="connsiteX17906" fmla="*/ 2907602 w 3916489"/>
              <a:gd name="connsiteY17906" fmla="*/ 1830668 h 2984464"/>
              <a:gd name="connsiteX17907" fmla="*/ 2907888 w 3916489"/>
              <a:gd name="connsiteY17907" fmla="*/ 1832188 h 2984464"/>
              <a:gd name="connsiteX17908" fmla="*/ 2907982 w 3916489"/>
              <a:gd name="connsiteY17908" fmla="*/ 1833518 h 2984464"/>
              <a:gd name="connsiteX17909" fmla="*/ 2907506 w 3916489"/>
              <a:gd name="connsiteY17909" fmla="*/ 1835322 h 2984464"/>
              <a:gd name="connsiteX17910" fmla="*/ 2907125 w 3916489"/>
              <a:gd name="connsiteY17910" fmla="*/ 1836082 h 2984464"/>
              <a:gd name="connsiteX17911" fmla="*/ 2905601 w 3916489"/>
              <a:gd name="connsiteY17911" fmla="*/ 1837412 h 2984464"/>
              <a:gd name="connsiteX17912" fmla="*/ 2904363 w 3916489"/>
              <a:gd name="connsiteY17912" fmla="*/ 1839122 h 2984464"/>
              <a:gd name="connsiteX17913" fmla="*/ 2903887 w 3916489"/>
              <a:gd name="connsiteY17913" fmla="*/ 1840262 h 2984464"/>
              <a:gd name="connsiteX17914" fmla="*/ 2903697 w 3916489"/>
              <a:gd name="connsiteY17914" fmla="*/ 1841781 h 2984464"/>
              <a:gd name="connsiteX17915" fmla="*/ 2903982 w 3916489"/>
              <a:gd name="connsiteY17915" fmla="*/ 1844631 h 2984464"/>
              <a:gd name="connsiteX17916" fmla="*/ 2903792 w 3916489"/>
              <a:gd name="connsiteY17916" fmla="*/ 1846246 h 2984464"/>
              <a:gd name="connsiteX17917" fmla="*/ 2903030 w 3916489"/>
              <a:gd name="connsiteY17917" fmla="*/ 1846911 h 2984464"/>
              <a:gd name="connsiteX17918" fmla="*/ 2902744 w 3916489"/>
              <a:gd name="connsiteY17918" fmla="*/ 1847291 h 2984464"/>
              <a:gd name="connsiteX17919" fmla="*/ 2902744 w 3916489"/>
              <a:gd name="connsiteY17919" fmla="*/ 1848146 h 2984464"/>
              <a:gd name="connsiteX17920" fmla="*/ 2902839 w 3916489"/>
              <a:gd name="connsiteY17920" fmla="*/ 1849095 h 2984464"/>
              <a:gd name="connsiteX17921" fmla="*/ 2902744 w 3916489"/>
              <a:gd name="connsiteY17921" fmla="*/ 1849855 h 2984464"/>
              <a:gd name="connsiteX17922" fmla="*/ 2902458 w 3916489"/>
              <a:gd name="connsiteY17922" fmla="*/ 1850330 h 2984464"/>
              <a:gd name="connsiteX17923" fmla="*/ 2901791 w 3916489"/>
              <a:gd name="connsiteY17923" fmla="*/ 1851090 h 2984464"/>
              <a:gd name="connsiteX17924" fmla="*/ 2900744 w 3916489"/>
              <a:gd name="connsiteY17924" fmla="*/ 1852610 h 2984464"/>
              <a:gd name="connsiteX17925" fmla="*/ 2900077 w 3916489"/>
              <a:gd name="connsiteY17925" fmla="*/ 1853180 h 2984464"/>
              <a:gd name="connsiteX17926" fmla="*/ 2899506 w 3916489"/>
              <a:gd name="connsiteY17926" fmla="*/ 1854035 h 2984464"/>
              <a:gd name="connsiteX17927" fmla="*/ 2898934 w 3916489"/>
              <a:gd name="connsiteY17927" fmla="*/ 1855459 h 2984464"/>
              <a:gd name="connsiteX17928" fmla="*/ 2899886 w 3916489"/>
              <a:gd name="connsiteY17928" fmla="*/ 1857454 h 2984464"/>
              <a:gd name="connsiteX17929" fmla="*/ 2901220 w 3916489"/>
              <a:gd name="connsiteY17929" fmla="*/ 1857644 h 2984464"/>
              <a:gd name="connsiteX17930" fmla="*/ 2902648 w 3916489"/>
              <a:gd name="connsiteY17930" fmla="*/ 1856599 h 2984464"/>
              <a:gd name="connsiteX17931" fmla="*/ 2904935 w 3916489"/>
              <a:gd name="connsiteY17931" fmla="*/ 1853560 h 2984464"/>
              <a:gd name="connsiteX17932" fmla="*/ 2905220 w 3916489"/>
              <a:gd name="connsiteY17932" fmla="*/ 1854699 h 2984464"/>
              <a:gd name="connsiteX17933" fmla="*/ 2905220 w 3916489"/>
              <a:gd name="connsiteY17933" fmla="*/ 1856789 h 2984464"/>
              <a:gd name="connsiteX17934" fmla="*/ 2905506 w 3916489"/>
              <a:gd name="connsiteY17934" fmla="*/ 1858309 h 2984464"/>
              <a:gd name="connsiteX17935" fmla="*/ 2901982 w 3916489"/>
              <a:gd name="connsiteY17935" fmla="*/ 1862203 h 2984464"/>
              <a:gd name="connsiteX17936" fmla="*/ 2900744 w 3916489"/>
              <a:gd name="connsiteY17936" fmla="*/ 1864673 h 2984464"/>
              <a:gd name="connsiteX17937" fmla="*/ 2902268 w 3916489"/>
              <a:gd name="connsiteY17937" fmla="*/ 1865908 h 2984464"/>
              <a:gd name="connsiteX17938" fmla="*/ 2902268 w 3916489"/>
              <a:gd name="connsiteY17938" fmla="*/ 1866953 h 2984464"/>
              <a:gd name="connsiteX17939" fmla="*/ 2900077 w 3916489"/>
              <a:gd name="connsiteY17939" fmla="*/ 1866858 h 2984464"/>
              <a:gd name="connsiteX17940" fmla="*/ 2898934 w 3916489"/>
              <a:gd name="connsiteY17940" fmla="*/ 1867048 h 2984464"/>
              <a:gd name="connsiteX17941" fmla="*/ 2897981 w 3916489"/>
              <a:gd name="connsiteY17941" fmla="*/ 1867808 h 2984464"/>
              <a:gd name="connsiteX17942" fmla="*/ 2897220 w 3916489"/>
              <a:gd name="connsiteY17942" fmla="*/ 1869042 h 2984464"/>
              <a:gd name="connsiteX17943" fmla="*/ 2897029 w 3916489"/>
              <a:gd name="connsiteY17943" fmla="*/ 1869802 h 2984464"/>
              <a:gd name="connsiteX17944" fmla="*/ 2897600 w 3916489"/>
              <a:gd name="connsiteY17944" fmla="*/ 1871607 h 2984464"/>
              <a:gd name="connsiteX17945" fmla="*/ 2897886 w 3916489"/>
              <a:gd name="connsiteY17945" fmla="*/ 1871797 h 2984464"/>
              <a:gd name="connsiteX17946" fmla="*/ 2898363 w 3916489"/>
              <a:gd name="connsiteY17946" fmla="*/ 1871892 h 2984464"/>
              <a:gd name="connsiteX17947" fmla="*/ 2898743 w 3916489"/>
              <a:gd name="connsiteY17947" fmla="*/ 1872272 h 2984464"/>
              <a:gd name="connsiteX17948" fmla="*/ 2898934 w 3916489"/>
              <a:gd name="connsiteY17948" fmla="*/ 1873412 h 2984464"/>
              <a:gd name="connsiteX17949" fmla="*/ 2898743 w 3916489"/>
              <a:gd name="connsiteY17949" fmla="*/ 1874077 h 2984464"/>
              <a:gd name="connsiteX17950" fmla="*/ 2896934 w 3916489"/>
              <a:gd name="connsiteY17950" fmla="*/ 1877401 h 2984464"/>
              <a:gd name="connsiteX17951" fmla="*/ 2895695 w 3916489"/>
              <a:gd name="connsiteY17951" fmla="*/ 1878731 h 2984464"/>
              <a:gd name="connsiteX17952" fmla="*/ 2895219 w 3916489"/>
              <a:gd name="connsiteY17952" fmla="*/ 1880061 h 2984464"/>
              <a:gd name="connsiteX17953" fmla="*/ 2896171 w 3916489"/>
              <a:gd name="connsiteY17953" fmla="*/ 1881106 h 2984464"/>
              <a:gd name="connsiteX17954" fmla="*/ 2896934 w 3916489"/>
              <a:gd name="connsiteY17954" fmla="*/ 1881676 h 2984464"/>
              <a:gd name="connsiteX17955" fmla="*/ 2897696 w 3916489"/>
              <a:gd name="connsiteY17955" fmla="*/ 1881961 h 2984464"/>
              <a:gd name="connsiteX17956" fmla="*/ 2898743 w 3916489"/>
              <a:gd name="connsiteY17956" fmla="*/ 1881961 h 2984464"/>
              <a:gd name="connsiteX17957" fmla="*/ 2899886 w 3916489"/>
              <a:gd name="connsiteY17957" fmla="*/ 1880536 h 2984464"/>
              <a:gd name="connsiteX17958" fmla="*/ 2900458 w 3916489"/>
              <a:gd name="connsiteY17958" fmla="*/ 1880441 h 2984464"/>
              <a:gd name="connsiteX17959" fmla="*/ 2901601 w 3916489"/>
              <a:gd name="connsiteY17959" fmla="*/ 1880916 h 2984464"/>
              <a:gd name="connsiteX17960" fmla="*/ 2902268 w 3916489"/>
              <a:gd name="connsiteY17960" fmla="*/ 1880536 h 2984464"/>
              <a:gd name="connsiteX17961" fmla="*/ 2902934 w 3916489"/>
              <a:gd name="connsiteY17961" fmla="*/ 1880536 h 2984464"/>
              <a:gd name="connsiteX17962" fmla="*/ 2903601 w 3916489"/>
              <a:gd name="connsiteY17962" fmla="*/ 1881296 h 2984464"/>
              <a:gd name="connsiteX17963" fmla="*/ 2904363 w 3916489"/>
              <a:gd name="connsiteY17963" fmla="*/ 1881676 h 2984464"/>
              <a:gd name="connsiteX17964" fmla="*/ 2905316 w 3916489"/>
              <a:gd name="connsiteY17964" fmla="*/ 1880441 h 2984464"/>
              <a:gd name="connsiteX17965" fmla="*/ 2906078 w 3916489"/>
              <a:gd name="connsiteY17965" fmla="*/ 1880061 h 2984464"/>
              <a:gd name="connsiteX17966" fmla="*/ 2907030 w 3916489"/>
              <a:gd name="connsiteY17966" fmla="*/ 1880536 h 2984464"/>
              <a:gd name="connsiteX17967" fmla="*/ 2907982 w 3916489"/>
              <a:gd name="connsiteY17967" fmla="*/ 1881391 h 2984464"/>
              <a:gd name="connsiteX17968" fmla="*/ 2908649 w 3916489"/>
              <a:gd name="connsiteY17968" fmla="*/ 1882340 h 2984464"/>
              <a:gd name="connsiteX17969" fmla="*/ 2909316 w 3916489"/>
              <a:gd name="connsiteY17969" fmla="*/ 1883005 h 2984464"/>
              <a:gd name="connsiteX17970" fmla="*/ 2912173 w 3916489"/>
              <a:gd name="connsiteY17970" fmla="*/ 1884620 h 2984464"/>
              <a:gd name="connsiteX17971" fmla="*/ 2914460 w 3916489"/>
              <a:gd name="connsiteY17971" fmla="*/ 1888325 h 2984464"/>
              <a:gd name="connsiteX17972" fmla="*/ 2915698 w 3916489"/>
              <a:gd name="connsiteY17972" fmla="*/ 1891459 h 2984464"/>
              <a:gd name="connsiteX17973" fmla="*/ 2915793 w 3916489"/>
              <a:gd name="connsiteY17973" fmla="*/ 1892124 h 2984464"/>
              <a:gd name="connsiteX17974" fmla="*/ 2914936 w 3916489"/>
              <a:gd name="connsiteY17974" fmla="*/ 1891744 h 2984464"/>
              <a:gd name="connsiteX17975" fmla="*/ 2914365 w 3916489"/>
              <a:gd name="connsiteY17975" fmla="*/ 1891269 h 2984464"/>
              <a:gd name="connsiteX17976" fmla="*/ 2913507 w 3916489"/>
              <a:gd name="connsiteY17976" fmla="*/ 1890889 h 2984464"/>
              <a:gd name="connsiteX17977" fmla="*/ 2912555 w 3916489"/>
              <a:gd name="connsiteY17977" fmla="*/ 1891174 h 2984464"/>
              <a:gd name="connsiteX17978" fmla="*/ 2914555 w 3916489"/>
              <a:gd name="connsiteY17978" fmla="*/ 1892409 h 2984464"/>
              <a:gd name="connsiteX17979" fmla="*/ 2918460 w 3916489"/>
              <a:gd name="connsiteY17979" fmla="*/ 1895069 h 2984464"/>
              <a:gd name="connsiteX17980" fmla="*/ 2920555 w 3916489"/>
              <a:gd name="connsiteY17980" fmla="*/ 1895829 h 2984464"/>
              <a:gd name="connsiteX17981" fmla="*/ 2922175 w 3916489"/>
              <a:gd name="connsiteY17981" fmla="*/ 1894879 h 2984464"/>
              <a:gd name="connsiteX17982" fmla="*/ 2924175 w 3916489"/>
              <a:gd name="connsiteY17982" fmla="*/ 1893169 h 2984464"/>
              <a:gd name="connsiteX17983" fmla="*/ 2925985 w 3916489"/>
              <a:gd name="connsiteY17983" fmla="*/ 1892314 h 2984464"/>
              <a:gd name="connsiteX17984" fmla="*/ 2927032 w 3916489"/>
              <a:gd name="connsiteY17984" fmla="*/ 1893929 h 2984464"/>
              <a:gd name="connsiteX17985" fmla="*/ 2926366 w 3916489"/>
              <a:gd name="connsiteY17985" fmla="*/ 1895069 h 2984464"/>
              <a:gd name="connsiteX17986" fmla="*/ 2926842 w 3916489"/>
              <a:gd name="connsiteY17986" fmla="*/ 1896303 h 2984464"/>
              <a:gd name="connsiteX17987" fmla="*/ 2927890 w 3916489"/>
              <a:gd name="connsiteY17987" fmla="*/ 1897348 h 2984464"/>
              <a:gd name="connsiteX17988" fmla="*/ 2928937 w 3916489"/>
              <a:gd name="connsiteY17988" fmla="*/ 1897728 h 2984464"/>
              <a:gd name="connsiteX17989" fmla="*/ 2934081 w 3916489"/>
              <a:gd name="connsiteY17989" fmla="*/ 1896683 h 2984464"/>
              <a:gd name="connsiteX17990" fmla="*/ 2933129 w 3916489"/>
              <a:gd name="connsiteY17990" fmla="*/ 1894879 h 2984464"/>
              <a:gd name="connsiteX17991" fmla="*/ 2935796 w 3916489"/>
              <a:gd name="connsiteY17991" fmla="*/ 1894309 h 2984464"/>
              <a:gd name="connsiteX17992" fmla="*/ 2942654 w 3916489"/>
              <a:gd name="connsiteY17992" fmla="*/ 1896018 h 2984464"/>
              <a:gd name="connsiteX17993" fmla="*/ 2945035 w 3916489"/>
              <a:gd name="connsiteY17993" fmla="*/ 1894404 h 2984464"/>
              <a:gd name="connsiteX17994" fmla="*/ 2945511 w 3916489"/>
              <a:gd name="connsiteY17994" fmla="*/ 1893739 h 2984464"/>
              <a:gd name="connsiteX17995" fmla="*/ 2946082 w 3916489"/>
              <a:gd name="connsiteY17995" fmla="*/ 1893644 h 2984464"/>
              <a:gd name="connsiteX17996" fmla="*/ 2946559 w 3916489"/>
              <a:gd name="connsiteY17996" fmla="*/ 1894214 h 2984464"/>
              <a:gd name="connsiteX17997" fmla="*/ 2946749 w 3916489"/>
              <a:gd name="connsiteY17997" fmla="*/ 1895259 h 2984464"/>
              <a:gd name="connsiteX17998" fmla="*/ 2946559 w 3916489"/>
              <a:gd name="connsiteY17998" fmla="*/ 1896209 h 2984464"/>
              <a:gd name="connsiteX17999" fmla="*/ 2946082 w 3916489"/>
              <a:gd name="connsiteY17999" fmla="*/ 1896588 h 2984464"/>
              <a:gd name="connsiteX18000" fmla="*/ 2945511 w 3916489"/>
              <a:gd name="connsiteY18000" fmla="*/ 1896779 h 2984464"/>
              <a:gd name="connsiteX18001" fmla="*/ 2943130 w 3916489"/>
              <a:gd name="connsiteY18001" fmla="*/ 1899153 h 2984464"/>
              <a:gd name="connsiteX18002" fmla="*/ 2942368 w 3916489"/>
              <a:gd name="connsiteY18002" fmla="*/ 1900673 h 2984464"/>
              <a:gd name="connsiteX18003" fmla="*/ 2943320 w 3916489"/>
              <a:gd name="connsiteY18003" fmla="*/ 1901338 h 2984464"/>
              <a:gd name="connsiteX18004" fmla="*/ 2944654 w 3916489"/>
              <a:gd name="connsiteY18004" fmla="*/ 1901433 h 2984464"/>
              <a:gd name="connsiteX18005" fmla="*/ 2945606 w 3916489"/>
              <a:gd name="connsiteY18005" fmla="*/ 1901908 h 2984464"/>
              <a:gd name="connsiteX18006" fmla="*/ 2956179 w 3916489"/>
              <a:gd name="connsiteY18006" fmla="*/ 1910836 h 2984464"/>
              <a:gd name="connsiteX18007" fmla="*/ 2958275 w 3916489"/>
              <a:gd name="connsiteY18007" fmla="*/ 1913306 h 2984464"/>
              <a:gd name="connsiteX18008" fmla="*/ 2959513 w 3916489"/>
              <a:gd name="connsiteY18008" fmla="*/ 1916251 h 2984464"/>
              <a:gd name="connsiteX18009" fmla="*/ 2957512 w 3916489"/>
              <a:gd name="connsiteY18009" fmla="*/ 1917011 h 2984464"/>
              <a:gd name="connsiteX18010" fmla="*/ 2950559 w 3916489"/>
              <a:gd name="connsiteY18010" fmla="*/ 1916251 h 2984464"/>
              <a:gd name="connsiteX18011" fmla="*/ 2942558 w 3916489"/>
              <a:gd name="connsiteY18011" fmla="*/ 1917296 h 2984464"/>
              <a:gd name="connsiteX18012" fmla="*/ 2952369 w 3916489"/>
              <a:gd name="connsiteY18012" fmla="*/ 1917390 h 2984464"/>
              <a:gd name="connsiteX18013" fmla="*/ 2956656 w 3916489"/>
              <a:gd name="connsiteY18013" fmla="*/ 1917865 h 2984464"/>
              <a:gd name="connsiteX18014" fmla="*/ 2965132 w 3916489"/>
              <a:gd name="connsiteY18014" fmla="*/ 1922045 h 2984464"/>
              <a:gd name="connsiteX18015" fmla="*/ 2968943 w 3916489"/>
              <a:gd name="connsiteY18015" fmla="*/ 1921570 h 2984464"/>
              <a:gd name="connsiteX18016" fmla="*/ 2976753 w 3916489"/>
              <a:gd name="connsiteY18016" fmla="*/ 1918150 h 2984464"/>
              <a:gd name="connsiteX18017" fmla="*/ 2986278 w 3916489"/>
              <a:gd name="connsiteY18017" fmla="*/ 1914921 h 2984464"/>
              <a:gd name="connsiteX18018" fmla="*/ 2996184 w 3916489"/>
              <a:gd name="connsiteY18018" fmla="*/ 1914446 h 2984464"/>
              <a:gd name="connsiteX18019" fmla="*/ 3014472 w 3916489"/>
              <a:gd name="connsiteY18019" fmla="*/ 1912451 h 2984464"/>
              <a:gd name="connsiteX18020" fmla="*/ 3029141 w 3916489"/>
              <a:gd name="connsiteY18020" fmla="*/ 1909032 h 2984464"/>
              <a:gd name="connsiteX18021" fmla="*/ 3041618 w 3916489"/>
              <a:gd name="connsiteY18021" fmla="*/ 1906277 h 2984464"/>
              <a:gd name="connsiteX18022" fmla="*/ 3052477 w 3916489"/>
              <a:gd name="connsiteY18022" fmla="*/ 1907607 h 2984464"/>
              <a:gd name="connsiteX18023" fmla="*/ 3062859 w 3916489"/>
              <a:gd name="connsiteY18023" fmla="*/ 1911216 h 2984464"/>
              <a:gd name="connsiteX18024" fmla="*/ 3072099 w 3916489"/>
              <a:gd name="connsiteY18024" fmla="*/ 1912356 h 2984464"/>
              <a:gd name="connsiteX18025" fmla="*/ 3082671 w 3916489"/>
              <a:gd name="connsiteY18025" fmla="*/ 1914351 h 2984464"/>
              <a:gd name="connsiteX18026" fmla="*/ 3089053 w 3916489"/>
              <a:gd name="connsiteY18026" fmla="*/ 1916725 h 2984464"/>
              <a:gd name="connsiteX18027" fmla="*/ 3098292 w 3916489"/>
              <a:gd name="connsiteY18027" fmla="*/ 1917675 h 2984464"/>
              <a:gd name="connsiteX18028" fmla="*/ 3103436 w 3916489"/>
              <a:gd name="connsiteY18028" fmla="*/ 1920430 h 2984464"/>
              <a:gd name="connsiteX18029" fmla="*/ 3114485 w 3916489"/>
              <a:gd name="connsiteY18029" fmla="*/ 1926414 h 2984464"/>
              <a:gd name="connsiteX18030" fmla="*/ 3118485 w 3916489"/>
              <a:gd name="connsiteY18030" fmla="*/ 1926699 h 2984464"/>
              <a:gd name="connsiteX18031" fmla="*/ 3122581 w 3916489"/>
              <a:gd name="connsiteY18031" fmla="*/ 1925654 h 2984464"/>
              <a:gd name="connsiteX18032" fmla="*/ 3132201 w 3916489"/>
              <a:gd name="connsiteY18032" fmla="*/ 1920240 h 2984464"/>
              <a:gd name="connsiteX18033" fmla="*/ 3136202 w 3916489"/>
              <a:gd name="connsiteY18033" fmla="*/ 1919575 h 2984464"/>
              <a:gd name="connsiteX18034" fmla="*/ 3137726 w 3916489"/>
              <a:gd name="connsiteY18034" fmla="*/ 1918530 h 2984464"/>
              <a:gd name="connsiteX18035" fmla="*/ 3138202 w 3916489"/>
              <a:gd name="connsiteY18035" fmla="*/ 1916820 h 2984464"/>
              <a:gd name="connsiteX18036" fmla="*/ 3137249 w 3916489"/>
              <a:gd name="connsiteY18036" fmla="*/ 1914351 h 2984464"/>
              <a:gd name="connsiteX18037" fmla="*/ 3135916 w 3916489"/>
              <a:gd name="connsiteY18037" fmla="*/ 1912356 h 2984464"/>
              <a:gd name="connsiteX18038" fmla="*/ 3135059 w 3916489"/>
              <a:gd name="connsiteY18038" fmla="*/ 1911691 h 2984464"/>
              <a:gd name="connsiteX18039" fmla="*/ 3134011 w 3916489"/>
              <a:gd name="connsiteY18039" fmla="*/ 1911501 h 2984464"/>
              <a:gd name="connsiteX18040" fmla="*/ 3133440 w 3916489"/>
              <a:gd name="connsiteY18040" fmla="*/ 1910931 h 2984464"/>
              <a:gd name="connsiteX18041" fmla="*/ 3131915 w 3916489"/>
              <a:gd name="connsiteY18041" fmla="*/ 1906467 h 2984464"/>
              <a:gd name="connsiteX18042" fmla="*/ 3132106 w 3916489"/>
              <a:gd name="connsiteY18042" fmla="*/ 1904472 h 2984464"/>
              <a:gd name="connsiteX18043" fmla="*/ 3134201 w 3916489"/>
              <a:gd name="connsiteY18043" fmla="*/ 1903142 h 2984464"/>
              <a:gd name="connsiteX18044" fmla="*/ 3138678 w 3916489"/>
              <a:gd name="connsiteY18044" fmla="*/ 1902288 h 2984464"/>
              <a:gd name="connsiteX18045" fmla="*/ 3138487 w 3916489"/>
              <a:gd name="connsiteY18045" fmla="*/ 1906087 h 2984464"/>
              <a:gd name="connsiteX18046" fmla="*/ 3140773 w 3916489"/>
              <a:gd name="connsiteY18046" fmla="*/ 1908177 h 2984464"/>
              <a:gd name="connsiteX18047" fmla="*/ 3143631 w 3916489"/>
              <a:gd name="connsiteY18047" fmla="*/ 1909887 h 2984464"/>
              <a:gd name="connsiteX18048" fmla="*/ 3145155 w 3916489"/>
              <a:gd name="connsiteY18048" fmla="*/ 1912641 h 2984464"/>
              <a:gd name="connsiteX18049" fmla="*/ 3143726 w 3916489"/>
              <a:gd name="connsiteY18049" fmla="*/ 1912736 h 2984464"/>
              <a:gd name="connsiteX18050" fmla="*/ 3143250 w 3916489"/>
              <a:gd name="connsiteY18050" fmla="*/ 1912641 h 2984464"/>
              <a:gd name="connsiteX18051" fmla="*/ 3144488 w 3916489"/>
              <a:gd name="connsiteY18051" fmla="*/ 1913971 h 2984464"/>
              <a:gd name="connsiteX18052" fmla="*/ 3145441 w 3916489"/>
              <a:gd name="connsiteY18052" fmla="*/ 1915681 h 2984464"/>
              <a:gd name="connsiteX18053" fmla="*/ 3146107 w 3916489"/>
              <a:gd name="connsiteY18053" fmla="*/ 1917770 h 2984464"/>
              <a:gd name="connsiteX18054" fmla="*/ 3146489 w 3916489"/>
              <a:gd name="connsiteY18054" fmla="*/ 1920145 h 2984464"/>
              <a:gd name="connsiteX18055" fmla="*/ 3146584 w 3916489"/>
              <a:gd name="connsiteY18055" fmla="*/ 1922520 h 2984464"/>
              <a:gd name="connsiteX18056" fmla="*/ 3146393 w 3916489"/>
              <a:gd name="connsiteY18056" fmla="*/ 1925274 h 2984464"/>
              <a:gd name="connsiteX18057" fmla="*/ 3146013 w 3916489"/>
              <a:gd name="connsiteY18057" fmla="*/ 1927744 h 2984464"/>
              <a:gd name="connsiteX18058" fmla="*/ 3145441 w 3916489"/>
              <a:gd name="connsiteY18058" fmla="*/ 1929359 h 2984464"/>
              <a:gd name="connsiteX18059" fmla="*/ 3144870 w 3916489"/>
              <a:gd name="connsiteY18059" fmla="*/ 1929834 h 2984464"/>
              <a:gd name="connsiteX18060" fmla="*/ 3142869 w 3916489"/>
              <a:gd name="connsiteY18060" fmla="*/ 1930973 h 2984464"/>
              <a:gd name="connsiteX18061" fmla="*/ 3141155 w 3916489"/>
              <a:gd name="connsiteY18061" fmla="*/ 1931353 h 2984464"/>
              <a:gd name="connsiteX18062" fmla="*/ 3140583 w 3916489"/>
              <a:gd name="connsiteY18062" fmla="*/ 1931828 h 2984464"/>
              <a:gd name="connsiteX18063" fmla="*/ 3140202 w 3916489"/>
              <a:gd name="connsiteY18063" fmla="*/ 1932398 h 2984464"/>
              <a:gd name="connsiteX18064" fmla="*/ 3136106 w 3916489"/>
              <a:gd name="connsiteY18064" fmla="*/ 1935153 h 2984464"/>
              <a:gd name="connsiteX18065" fmla="*/ 3134392 w 3916489"/>
              <a:gd name="connsiteY18065" fmla="*/ 1935628 h 2984464"/>
              <a:gd name="connsiteX18066" fmla="*/ 3133249 w 3916489"/>
              <a:gd name="connsiteY18066" fmla="*/ 1934773 h 2984464"/>
              <a:gd name="connsiteX18067" fmla="*/ 3133916 w 3916489"/>
              <a:gd name="connsiteY18067" fmla="*/ 1933443 h 2984464"/>
              <a:gd name="connsiteX18068" fmla="*/ 3134582 w 3916489"/>
              <a:gd name="connsiteY18068" fmla="*/ 1932398 h 2984464"/>
              <a:gd name="connsiteX18069" fmla="*/ 3136106 w 3916489"/>
              <a:gd name="connsiteY18069" fmla="*/ 1931068 h 2984464"/>
              <a:gd name="connsiteX18070" fmla="*/ 3134582 w 3916489"/>
              <a:gd name="connsiteY18070" fmla="*/ 1931733 h 2984464"/>
              <a:gd name="connsiteX18071" fmla="*/ 3133058 w 3916489"/>
              <a:gd name="connsiteY18071" fmla="*/ 1932873 h 2984464"/>
              <a:gd name="connsiteX18072" fmla="*/ 3132392 w 3916489"/>
              <a:gd name="connsiteY18072" fmla="*/ 1934773 h 2984464"/>
              <a:gd name="connsiteX18073" fmla="*/ 3133344 w 3916489"/>
              <a:gd name="connsiteY18073" fmla="*/ 1937622 h 2984464"/>
              <a:gd name="connsiteX18074" fmla="*/ 3135059 w 3916489"/>
              <a:gd name="connsiteY18074" fmla="*/ 1938952 h 2984464"/>
              <a:gd name="connsiteX18075" fmla="*/ 3140202 w 3916489"/>
              <a:gd name="connsiteY18075" fmla="*/ 1940092 h 2984464"/>
              <a:gd name="connsiteX18076" fmla="*/ 3145536 w 3916489"/>
              <a:gd name="connsiteY18076" fmla="*/ 1942087 h 2984464"/>
              <a:gd name="connsiteX18077" fmla="*/ 3156395 w 3916489"/>
              <a:gd name="connsiteY18077" fmla="*/ 1947406 h 2984464"/>
              <a:gd name="connsiteX18078" fmla="*/ 3163634 w 3916489"/>
              <a:gd name="connsiteY18078" fmla="*/ 1949971 h 2984464"/>
              <a:gd name="connsiteX18079" fmla="*/ 3173635 w 3916489"/>
              <a:gd name="connsiteY18079" fmla="*/ 1955955 h 2984464"/>
              <a:gd name="connsiteX18080" fmla="*/ 3180493 w 3916489"/>
              <a:gd name="connsiteY18080" fmla="*/ 1958235 h 2984464"/>
              <a:gd name="connsiteX18081" fmla="*/ 3185446 w 3916489"/>
              <a:gd name="connsiteY18081" fmla="*/ 1959564 h 2984464"/>
              <a:gd name="connsiteX18082" fmla="*/ 3190399 w 3916489"/>
              <a:gd name="connsiteY18082" fmla="*/ 1960894 h 2984464"/>
              <a:gd name="connsiteX18083" fmla="*/ 3198305 w 3916489"/>
              <a:gd name="connsiteY18083" fmla="*/ 1961369 h 2984464"/>
              <a:gd name="connsiteX18084" fmla="*/ 3210496 w 3916489"/>
              <a:gd name="connsiteY18084" fmla="*/ 1961939 h 2984464"/>
              <a:gd name="connsiteX18085" fmla="*/ 3215164 w 3916489"/>
              <a:gd name="connsiteY18085" fmla="*/ 1960799 h 2984464"/>
              <a:gd name="connsiteX18086" fmla="*/ 3223165 w 3916489"/>
              <a:gd name="connsiteY18086" fmla="*/ 1956810 h 2984464"/>
              <a:gd name="connsiteX18087" fmla="*/ 3229642 w 3916489"/>
              <a:gd name="connsiteY18087" fmla="*/ 1952820 h 2984464"/>
              <a:gd name="connsiteX18088" fmla="*/ 3235452 w 3916489"/>
              <a:gd name="connsiteY18088" fmla="*/ 1949496 h 2984464"/>
              <a:gd name="connsiteX18089" fmla="*/ 3242882 w 3916489"/>
              <a:gd name="connsiteY18089" fmla="*/ 1946171 h 2984464"/>
              <a:gd name="connsiteX18090" fmla="*/ 3246597 w 3916489"/>
              <a:gd name="connsiteY18090" fmla="*/ 1941422 h 2984464"/>
              <a:gd name="connsiteX18091" fmla="*/ 3250597 w 3916489"/>
              <a:gd name="connsiteY18091" fmla="*/ 1935343 h 2984464"/>
              <a:gd name="connsiteX18092" fmla="*/ 3252597 w 3916489"/>
              <a:gd name="connsiteY18092" fmla="*/ 1932303 h 2984464"/>
              <a:gd name="connsiteX18093" fmla="*/ 3255836 w 3916489"/>
              <a:gd name="connsiteY18093" fmla="*/ 1929359 h 2984464"/>
              <a:gd name="connsiteX18094" fmla="*/ 3258026 w 3916489"/>
              <a:gd name="connsiteY18094" fmla="*/ 1928599 h 2984464"/>
              <a:gd name="connsiteX18095" fmla="*/ 3260313 w 3916489"/>
              <a:gd name="connsiteY18095" fmla="*/ 1928409 h 2984464"/>
              <a:gd name="connsiteX18096" fmla="*/ 3260884 w 3916489"/>
              <a:gd name="connsiteY18096" fmla="*/ 1927839 h 2984464"/>
              <a:gd name="connsiteX18097" fmla="*/ 3260884 w 3916489"/>
              <a:gd name="connsiteY18097" fmla="*/ 1926509 h 2984464"/>
              <a:gd name="connsiteX18098" fmla="*/ 3260503 w 3916489"/>
              <a:gd name="connsiteY18098" fmla="*/ 1923375 h 2984464"/>
              <a:gd name="connsiteX18099" fmla="*/ 3261170 w 3916489"/>
              <a:gd name="connsiteY18099" fmla="*/ 1920715 h 2984464"/>
              <a:gd name="connsiteX18100" fmla="*/ 3263741 w 3916489"/>
              <a:gd name="connsiteY18100" fmla="*/ 1916631 h 2984464"/>
              <a:gd name="connsiteX18101" fmla="*/ 3263837 w 3916489"/>
              <a:gd name="connsiteY18101" fmla="*/ 1915396 h 2984464"/>
              <a:gd name="connsiteX18102" fmla="*/ 3265265 w 3916489"/>
              <a:gd name="connsiteY18102" fmla="*/ 1914731 h 2984464"/>
              <a:gd name="connsiteX18103" fmla="*/ 3266218 w 3916489"/>
              <a:gd name="connsiteY18103" fmla="*/ 1915396 h 2984464"/>
              <a:gd name="connsiteX18104" fmla="*/ 3267837 w 3916489"/>
              <a:gd name="connsiteY18104" fmla="*/ 1918720 h 2984464"/>
              <a:gd name="connsiteX18105" fmla="*/ 3269266 w 3916489"/>
              <a:gd name="connsiteY18105" fmla="*/ 1920145 h 2984464"/>
              <a:gd name="connsiteX18106" fmla="*/ 3272695 w 3916489"/>
              <a:gd name="connsiteY18106" fmla="*/ 1921475 h 2984464"/>
              <a:gd name="connsiteX18107" fmla="*/ 3274219 w 3916489"/>
              <a:gd name="connsiteY18107" fmla="*/ 1922900 h 2984464"/>
              <a:gd name="connsiteX18108" fmla="*/ 3274886 w 3916489"/>
              <a:gd name="connsiteY18108" fmla="*/ 1924609 h 2984464"/>
              <a:gd name="connsiteX18109" fmla="*/ 3275648 w 3916489"/>
              <a:gd name="connsiteY18109" fmla="*/ 1926794 h 2984464"/>
              <a:gd name="connsiteX18110" fmla="*/ 3276505 w 3916489"/>
              <a:gd name="connsiteY18110" fmla="*/ 1928694 h 2984464"/>
              <a:gd name="connsiteX18111" fmla="*/ 3278886 w 3916489"/>
              <a:gd name="connsiteY18111" fmla="*/ 1930118 h 2984464"/>
              <a:gd name="connsiteX18112" fmla="*/ 3284506 w 3916489"/>
              <a:gd name="connsiteY18112" fmla="*/ 1938382 h 2984464"/>
              <a:gd name="connsiteX18113" fmla="*/ 3285840 w 3916489"/>
              <a:gd name="connsiteY18113" fmla="*/ 1939332 h 2984464"/>
              <a:gd name="connsiteX18114" fmla="*/ 3298889 w 3916489"/>
              <a:gd name="connsiteY18114" fmla="*/ 1940567 h 2984464"/>
              <a:gd name="connsiteX18115" fmla="*/ 3299936 w 3916489"/>
              <a:gd name="connsiteY18115" fmla="*/ 1941137 h 2984464"/>
              <a:gd name="connsiteX18116" fmla="*/ 3304699 w 3916489"/>
              <a:gd name="connsiteY18116" fmla="*/ 1946266 h 2984464"/>
              <a:gd name="connsiteX18117" fmla="*/ 3306223 w 3916489"/>
              <a:gd name="connsiteY18117" fmla="*/ 1947121 h 2984464"/>
              <a:gd name="connsiteX18118" fmla="*/ 3307080 w 3916489"/>
              <a:gd name="connsiteY18118" fmla="*/ 1947311 h 2984464"/>
              <a:gd name="connsiteX18119" fmla="*/ 3307938 w 3916489"/>
              <a:gd name="connsiteY18119" fmla="*/ 1947216 h 2984464"/>
              <a:gd name="connsiteX18120" fmla="*/ 3306413 w 3916489"/>
              <a:gd name="connsiteY18120" fmla="*/ 1948356 h 2984464"/>
              <a:gd name="connsiteX18121" fmla="*/ 3304699 w 3916489"/>
              <a:gd name="connsiteY18121" fmla="*/ 1948071 h 2984464"/>
              <a:gd name="connsiteX18122" fmla="*/ 3303080 w 3916489"/>
              <a:gd name="connsiteY18122" fmla="*/ 1946741 h 2984464"/>
              <a:gd name="connsiteX18123" fmla="*/ 3300222 w 3916489"/>
              <a:gd name="connsiteY18123" fmla="*/ 1943227 h 2984464"/>
              <a:gd name="connsiteX18124" fmla="*/ 3298507 w 3916489"/>
              <a:gd name="connsiteY18124" fmla="*/ 1942657 h 2984464"/>
              <a:gd name="connsiteX18125" fmla="*/ 3289173 w 3916489"/>
              <a:gd name="connsiteY18125" fmla="*/ 1942087 h 2984464"/>
              <a:gd name="connsiteX18126" fmla="*/ 3282982 w 3916489"/>
              <a:gd name="connsiteY18126" fmla="*/ 1943322 h 2984464"/>
              <a:gd name="connsiteX18127" fmla="*/ 3281934 w 3916489"/>
              <a:gd name="connsiteY18127" fmla="*/ 1944461 h 2984464"/>
              <a:gd name="connsiteX18128" fmla="*/ 3281934 w 3916489"/>
              <a:gd name="connsiteY18128" fmla="*/ 1946361 h 2984464"/>
              <a:gd name="connsiteX18129" fmla="*/ 3283077 w 3916489"/>
              <a:gd name="connsiteY18129" fmla="*/ 1950920 h 2984464"/>
              <a:gd name="connsiteX18130" fmla="*/ 3282601 w 3916489"/>
              <a:gd name="connsiteY18130" fmla="*/ 1951870 h 2984464"/>
              <a:gd name="connsiteX18131" fmla="*/ 3282315 w 3916489"/>
              <a:gd name="connsiteY18131" fmla="*/ 1952345 h 2984464"/>
              <a:gd name="connsiteX18132" fmla="*/ 3281172 w 3916489"/>
              <a:gd name="connsiteY18132" fmla="*/ 1954435 h 2984464"/>
              <a:gd name="connsiteX18133" fmla="*/ 3280982 w 3916489"/>
              <a:gd name="connsiteY18133" fmla="*/ 1955100 h 2984464"/>
              <a:gd name="connsiteX18134" fmla="*/ 3281172 w 3916489"/>
              <a:gd name="connsiteY18134" fmla="*/ 1956810 h 2984464"/>
              <a:gd name="connsiteX18135" fmla="*/ 3281553 w 3916489"/>
              <a:gd name="connsiteY18135" fmla="*/ 1957380 h 2984464"/>
              <a:gd name="connsiteX18136" fmla="*/ 3282029 w 3916489"/>
              <a:gd name="connsiteY18136" fmla="*/ 1957570 h 2984464"/>
              <a:gd name="connsiteX18137" fmla="*/ 3282411 w 3916489"/>
              <a:gd name="connsiteY18137" fmla="*/ 1958235 h 2984464"/>
              <a:gd name="connsiteX18138" fmla="*/ 3282791 w 3916489"/>
              <a:gd name="connsiteY18138" fmla="*/ 1960419 h 2984464"/>
              <a:gd name="connsiteX18139" fmla="*/ 3282982 w 3916489"/>
              <a:gd name="connsiteY18139" fmla="*/ 1962699 h 2984464"/>
              <a:gd name="connsiteX18140" fmla="*/ 3282887 w 3916489"/>
              <a:gd name="connsiteY18140" fmla="*/ 1966973 h 2984464"/>
              <a:gd name="connsiteX18141" fmla="*/ 3283268 w 3916489"/>
              <a:gd name="connsiteY18141" fmla="*/ 1967923 h 2984464"/>
              <a:gd name="connsiteX18142" fmla="*/ 3285077 w 3916489"/>
              <a:gd name="connsiteY18142" fmla="*/ 1971437 h 2984464"/>
              <a:gd name="connsiteX18143" fmla="*/ 3285649 w 3916489"/>
              <a:gd name="connsiteY18143" fmla="*/ 1973052 h 2984464"/>
              <a:gd name="connsiteX18144" fmla="*/ 3283363 w 3916489"/>
              <a:gd name="connsiteY18144" fmla="*/ 1978752 h 2984464"/>
              <a:gd name="connsiteX18145" fmla="*/ 3282601 w 3916489"/>
              <a:gd name="connsiteY18145" fmla="*/ 1979511 h 2984464"/>
              <a:gd name="connsiteX18146" fmla="*/ 3281267 w 3916489"/>
              <a:gd name="connsiteY18146" fmla="*/ 1979131 h 2984464"/>
              <a:gd name="connsiteX18147" fmla="*/ 3277648 w 3916489"/>
              <a:gd name="connsiteY18147" fmla="*/ 1975807 h 2984464"/>
              <a:gd name="connsiteX18148" fmla="*/ 3278410 w 3916489"/>
              <a:gd name="connsiteY18148" fmla="*/ 1974667 h 2984464"/>
              <a:gd name="connsiteX18149" fmla="*/ 3279839 w 3916489"/>
              <a:gd name="connsiteY18149" fmla="*/ 1973717 h 2984464"/>
              <a:gd name="connsiteX18150" fmla="*/ 3281458 w 3916489"/>
              <a:gd name="connsiteY18150" fmla="*/ 1973147 h 2984464"/>
              <a:gd name="connsiteX18151" fmla="*/ 3282791 w 3916489"/>
              <a:gd name="connsiteY18151" fmla="*/ 1973052 h 2984464"/>
              <a:gd name="connsiteX18152" fmla="*/ 3282125 w 3916489"/>
              <a:gd name="connsiteY18152" fmla="*/ 1969728 h 2984464"/>
              <a:gd name="connsiteX18153" fmla="*/ 3280410 w 3916489"/>
              <a:gd name="connsiteY18153" fmla="*/ 1965074 h 2984464"/>
              <a:gd name="connsiteX18154" fmla="*/ 3280029 w 3916489"/>
              <a:gd name="connsiteY18154" fmla="*/ 1962414 h 2984464"/>
              <a:gd name="connsiteX18155" fmla="*/ 3279839 w 3916489"/>
              <a:gd name="connsiteY18155" fmla="*/ 1961749 h 2984464"/>
              <a:gd name="connsiteX18156" fmla="*/ 3279363 w 3916489"/>
              <a:gd name="connsiteY18156" fmla="*/ 1960989 h 2984464"/>
              <a:gd name="connsiteX18157" fmla="*/ 3278791 w 3916489"/>
              <a:gd name="connsiteY18157" fmla="*/ 1960324 h 2984464"/>
              <a:gd name="connsiteX18158" fmla="*/ 3277743 w 3916489"/>
              <a:gd name="connsiteY18158" fmla="*/ 1959659 h 2984464"/>
              <a:gd name="connsiteX18159" fmla="*/ 3277743 w 3916489"/>
              <a:gd name="connsiteY18159" fmla="*/ 1958804 h 2984464"/>
              <a:gd name="connsiteX18160" fmla="*/ 3278124 w 3916489"/>
              <a:gd name="connsiteY18160" fmla="*/ 1957285 h 2984464"/>
              <a:gd name="connsiteX18161" fmla="*/ 3277648 w 3916489"/>
              <a:gd name="connsiteY18161" fmla="*/ 1952535 h 2984464"/>
              <a:gd name="connsiteX18162" fmla="*/ 3277648 w 3916489"/>
              <a:gd name="connsiteY18162" fmla="*/ 1950731 h 2984464"/>
              <a:gd name="connsiteX18163" fmla="*/ 3278314 w 3916489"/>
              <a:gd name="connsiteY18163" fmla="*/ 1947121 h 2984464"/>
              <a:gd name="connsiteX18164" fmla="*/ 3280410 w 3916489"/>
              <a:gd name="connsiteY18164" fmla="*/ 1942372 h 2984464"/>
              <a:gd name="connsiteX18165" fmla="*/ 3280220 w 3916489"/>
              <a:gd name="connsiteY18165" fmla="*/ 1940187 h 2984464"/>
              <a:gd name="connsiteX18166" fmla="*/ 3275743 w 3916489"/>
              <a:gd name="connsiteY18166" fmla="*/ 1931353 h 2984464"/>
              <a:gd name="connsiteX18167" fmla="*/ 3271742 w 3916489"/>
              <a:gd name="connsiteY18167" fmla="*/ 1926604 h 2984464"/>
              <a:gd name="connsiteX18168" fmla="*/ 3270409 w 3916489"/>
              <a:gd name="connsiteY18168" fmla="*/ 1924420 h 2984464"/>
              <a:gd name="connsiteX18169" fmla="*/ 3268789 w 3916489"/>
              <a:gd name="connsiteY18169" fmla="*/ 1922710 h 2984464"/>
              <a:gd name="connsiteX18170" fmla="*/ 3267456 w 3916489"/>
              <a:gd name="connsiteY18170" fmla="*/ 1923944 h 2984464"/>
              <a:gd name="connsiteX18171" fmla="*/ 3265456 w 3916489"/>
              <a:gd name="connsiteY18171" fmla="*/ 1928504 h 2984464"/>
              <a:gd name="connsiteX18172" fmla="*/ 3263837 w 3916489"/>
              <a:gd name="connsiteY18172" fmla="*/ 1930403 h 2984464"/>
              <a:gd name="connsiteX18173" fmla="*/ 3262979 w 3916489"/>
              <a:gd name="connsiteY18173" fmla="*/ 1931068 h 2984464"/>
              <a:gd name="connsiteX18174" fmla="*/ 3262027 w 3916489"/>
              <a:gd name="connsiteY18174" fmla="*/ 1931353 h 2984464"/>
              <a:gd name="connsiteX18175" fmla="*/ 3261360 w 3916489"/>
              <a:gd name="connsiteY18175" fmla="*/ 1931923 h 2984464"/>
              <a:gd name="connsiteX18176" fmla="*/ 3260027 w 3916489"/>
              <a:gd name="connsiteY18176" fmla="*/ 1934488 h 2984464"/>
              <a:gd name="connsiteX18177" fmla="*/ 3259264 w 3916489"/>
              <a:gd name="connsiteY18177" fmla="*/ 1935058 h 2984464"/>
              <a:gd name="connsiteX18178" fmla="*/ 3258693 w 3916489"/>
              <a:gd name="connsiteY18178" fmla="*/ 1936673 h 2984464"/>
              <a:gd name="connsiteX18179" fmla="*/ 3259550 w 3916489"/>
              <a:gd name="connsiteY18179" fmla="*/ 1940282 h 2984464"/>
              <a:gd name="connsiteX18180" fmla="*/ 3261360 w 3916489"/>
              <a:gd name="connsiteY18180" fmla="*/ 1945126 h 2984464"/>
              <a:gd name="connsiteX18181" fmla="*/ 3262122 w 3916489"/>
              <a:gd name="connsiteY18181" fmla="*/ 1950161 h 2984464"/>
              <a:gd name="connsiteX18182" fmla="*/ 3262789 w 3916489"/>
              <a:gd name="connsiteY18182" fmla="*/ 1952630 h 2984464"/>
              <a:gd name="connsiteX18183" fmla="*/ 3263932 w 3916489"/>
              <a:gd name="connsiteY18183" fmla="*/ 1953675 h 2984464"/>
              <a:gd name="connsiteX18184" fmla="*/ 3264408 w 3916489"/>
              <a:gd name="connsiteY18184" fmla="*/ 1954720 h 2984464"/>
              <a:gd name="connsiteX18185" fmla="*/ 3268789 w 3916489"/>
              <a:gd name="connsiteY18185" fmla="*/ 1960039 h 2984464"/>
              <a:gd name="connsiteX18186" fmla="*/ 3268313 w 3916489"/>
              <a:gd name="connsiteY18186" fmla="*/ 1961844 h 2984464"/>
              <a:gd name="connsiteX18187" fmla="*/ 3265075 w 3916489"/>
              <a:gd name="connsiteY18187" fmla="*/ 1965453 h 2984464"/>
              <a:gd name="connsiteX18188" fmla="*/ 3261551 w 3916489"/>
              <a:gd name="connsiteY18188" fmla="*/ 1970583 h 2984464"/>
              <a:gd name="connsiteX18189" fmla="*/ 3260693 w 3916489"/>
              <a:gd name="connsiteY18189" fmla="*/ 1972862 h 2984464"/>
              <a:gd name="connsiteX18190" fmla="*/ 3261741 w 3916489"/>
              <a:gd name="connsiteY18190" fmla="*/ 1974002 h 2984464"/>
              <a:gd name="connsiteX18191" fmla="*/ 3258503 w 3916489"/>
              <a:gd name="connsiteY18191" fmla="*/ 1976567 h 2984464"/>
              <a:gd name="connsiteX18192" fmla="*/ 3257455 w 3916489"/>
              <a:gd name="connsiteY18192" fmla="*/ 1977707 h 2984464"/>
              <a:gd name="connsiteX18193" fmla="*/ 3257931 w 3916489"/>
              <a:gd name="connsiteY18193" fmla="*/ 1978657 h 2984464"/>
              <a:gd name="connsiteX18194" fmla="*/ 3256979 w 3916489"/>
              <a:gd name="connsiteY18194" fmla="*/ 1979701 h 2984464"/>
              <a:gd name="connsiteX18195" fmla="*/ 3256122 w 3916489"/>
              <a:gd name="connsiteY18195" fmla="*/ 1979321 h 2984464"/>
              <a:gd name="connsiteX18196" fmla="*/ 3255359 w 3916489"/>
              <a:gd name="connsiteY18196" fmla="*/ 1978181 h 2984464"/>
              <a:gd name="connsiteX18197" fmla="*/ 3254693 w 3916489"/>
              <a:gd name="connsiteY18197" fmla="*/ 1976757 h 2984464"/>
              <a:gd name="connsiteX18198" fmla="*/ 3253930 w 3916489"/>
              <a:gd name="connsiteY18198" fmla="*/ 1978752 h 2984464"/>
              <a:gd name="connsiteX18199" fmla="*/ 3253074 w 3916489"/>
              <a:gd name="connsiteY18199" fmla="*/ 1979986 h 2984464"/>
              <a:gd name="connsiteX18200" fmla="*/ 3251931 w 3916489"/>
              <a:gd name="connsiteY18200" fmla="*/ 1980556 h 2984464"/>
              <a:gd name="connsiteX18201" fmla="*/ 3250502 w 3916489"/>
              <a:gd name="connsiteY18201" fmla="*/ 1980461 h 2984464"/>
              <a:gd name="connsiteX18202" fmla="*/ 3250788 w 3916489"/>
              <a:gd name="connsiteY18202" fmla="*/ 1981886 h 2984464"/>
              <a:gd name="connsiteX18203" fmla="*/ 3250978 w 3916489"/>
              <a:gd name="connsiteY18203" fmla="*/ 1982361 h 2984464"/>
              <a:gd name="connsiteX18204" fmla="*/ 3248787 w 3916489"/>
              <a:gd name="connsiteY18204" fmla="*/ 1983026 h 2984464"/>
              <a:gd name="connsiteX18205" fmla="*/ 3244025 w 3916489"/>
              <a:gd name="connsiteY18205" fmla="*/ 1981506 h 2984464"/>
              <a:gd name="connsiteX18206" fmla="*/ 3242596 w 3916489"/>
              <a:gd name="connsiteY18206" fmla="*/ 1983216 h 2984464"/>
              <a:gd name="connsiteX18207" fmla="*/ 3260313 w 3916489"/>
              <a:gd name="connsiteY18207" fmla="*/ 1995184 h 2984464"/>
              <a:gd name="connsiteX18208" fmla="*/ 3264598 w 3916489"/>
              <a:gd name="connsiteY18208" fmla="*/ 1996894 h 2984464"/>
              <a:gd name="connsiteX18209" fmla="*/ 3265265 w 3916489"/>
              <a:gd name="connsiteY18209" fmla="*/ 1997369 h 2984464"/>
              <a:gd name="connsiteX18210" fmla="*/ 3266408 w 3916489"/>
              <a:gd name="connsiteY18210" fmla="*/ 1998794 h 2984464"/>
              <a:gd name="connsiteX18211" fmla="*/ 3269456 w 3916489"/>
              <a:gd name="connsiteY18211" fmla="*/ 2001073 h 2984464"/>
              <a:gd name="connsiteX18212" fmla="*/ 3270790 w 3916489"/>
              <a:gd name="connsiteY18212" fmla="*/ 2001738 h 2984464"/>
              <a:gd name="connsiteX18213" fmla="*/ 3272124 w 3916489"/>
              <a:gd name="connsiteY18213" fmla="*/ 2001833 h 2984464"/>
              <a:gd name="connsiteX18214" fmla="*/ 3273362 w 3916489"/>
              <a:gd name="connsiteY18214" fmla="*/ 2001168 h 2984464"/>
              <a:gd name="connsiteX18215" fmla="*/ 3274600 w 3916489"/>
              <a:gd name="connsiteY18215" fmla="*/ 2000788 h 2984464"/>
              <a:gd name="connsiteX18216" fmla="*/ 3276124 w 3916489"/>
              <a:gd name="connsiteY18216" fmla="*/ 2001358 h 2984464"/>
              <a:gd name="connsiteX18217" fmla="*/ 3278981 w 3916489"/>
              <a:gd name="connsiteY18217" fmla="*/ 2003353 h 2984464"/>
              <a:gd name="connsiteX18218" fmla="*/ 3277648 w 3916489"/>
              <a:gd name="connsiteY18218" fmla="*/ 2004778 h 2984464"/>
              <a:gd name="connsiteX18219" fmla="*/ 3276029 w 3916489"/>
              <a:gd name="connsiteY18219" fmla="*/ 2005348 h 2984464"/>
              <a:gd name="connsiteX18220" fmla="*/ 3274409 w 3916489"/>
              <a:gd name="connsiteY18220" fmla="*/ 2005063 h 2984464"/>
              <a:gd name="connsiteX18221" fmla="*/ 3271742 w 3916489"/>
              <a:gd name="connsiteY18221" fmla="*/ 2002498 h 2984464"/>
              <a:gd name="connsiteX18222" fmla="*/ 3266313 w 3916489"/>
              <a:gd name="connsiteY18222" fmla="*/ 2000598 h 2984464"/>
              <a:gd name="connsiteX18223" fmla="*/ 3268028 w 3916489"/>
              <a:gd name="connsiteY18223" fmla="*/ 2002688 h 2984464"/>
              <a:gd name="connsiteX18224" fmla="*/ 3270504 w 3916489"/>
              <a:gd name="connsiteY18224" fmla="*/ 2004398 h 2984464"/>
              <a:gd name="connsiteX18225" fmla="*/ 3273076 w 3916489"/>
              <a:gd name="connsiteY18225" fmla="*/ 2005633 h 2984464"/>
              <a:gd name="connsiteX18226" fmla="*/ 3275172 w 3916489"/>
              <a:gd name="connsiteY18226" fmla="*/ 2006107 h 2984464"/>
              <a:gd name="connsiteX18227" fmla="*/ 3276886 w 3916489"/>
              <a:gd name="connsiteY18227" fmla="*/ 2007057 h 2984464"/>
              <a:gd name="connsiteX18228" fmla="*/ 3278791 w 3916489"/>
              <a:gd name="connsiteY18228" fmla="*/ 2008672 h 2984464"/>
              <a:gd name="connsiteX18229" fmla="*/ 3280315 w 3916489"/>
              <a:gd name="connsiteY18229" fmla="*/ 2009337 h 2984464"/>
              <a:gd name="connsiteX18230" fmla="*/ 3280886 w 3916489"/>
              <a:gd name="connsiteY18230" fmla="*/ 2007437 h 2984464"/>
              <a:gd name="connsiteX18231" fmla="*/ 3281362 w 3916489"/>
              <a:gd name="connsiteY18231" fmla="*/ 2006487 h 2984464"/>
              <a:gd name="connsiteX18232" fmla="*/ 3282411 w 3916489"/>
              <a:gd name="connsiteY18232" fmla="*/ 2005728 h 2984464"/>
              <a:gd name="connsiteX18233" fmla="*/ 3283648 w 3916489"/>
              <a:gd name="connsiteY18233" fmla="*/ 2005253 h 2984464"/>
              <a:gd name="connsiteX18234" fmla="*/ 3284601 w 3916489"/>
              <a:gd name="connsiteY18234" fmla="*/ 2005253 h 2984464"/>
              <a:gd name="connsiteX18235" fmla="*/ 3285458 w 3916489"/>
              <a:gd name="connsiteY18235" fmla="*/ 2006107 h 2984464"/>
              <a:gd name="connsiteX18236" fmla="*/ 3285268 w 3916489"/>
              <a:gd name="connsiteY18236" fmla="*/ 2006962 h 2984464"/>
              <a:gd name="connsiteX18237" fmla="*/ 3284792 w 3916489"/>
              <a:gd name="connsiteY18237" fmla="*/ 2008007 h 2984464"/>
              <a:gd name="connsiteX18238" fmla="*/ 3284982 w 3916489"/>
              <a:gd name="connsiteY18238" fmla="*/ 2009622 h 2984464"/>
              <a:gd name="connsiteX18239" fmla="*/ 3285935 w 3916489"/>
              <a:gd name="connsiteY18239" fmla="*/ 2010667 h 2984464"/>
              <a:gd name="connsiteX18240" fmla="*/ 3287173 w 3916489"/>
              <a:gd name="connsiteY18240" fmla="*/ 2010762 h 2984464"/>
              <a:gd name="connsiteX18241" fmla="*/ 3288506 w 3916489"/>
              <a:gd name="connsiteY18241" fmla="*/ 2010572 h 2984464"/>
              <a:gd name="connsiteX18242" fmla="*/ 3289649 w 3916489"/>
              <a:gd name="connsiteY18242" fmla="*/ 2010667 h 2984464"/>
              <a:gd name="connsiteX18243" fmla="*/ 3290411 w 3916489"/>
              <a:gd name="connsiteY18243" fmla="*/ 2011237 h 2984464"/>
              <a:gd name="connsiteX18244" fmla="*/ 3292983 w 3916489"/>
              <a:gd name="connsiteY18244" fmla="*/ 2014276 h 2984464"/>
              <a:gd name="connsiteX18245" fmla="*/ 3291459 w 3916489"/>
              <a:gd name="connsiteY18245" fmla="*/ 2014656 h 2984464"/>
              <a:gd name="connsiteX18246" fmla="*/ 3288316 w 3916489"/>
              <a:gd name="connsiteY18246" fmla="*/ 2012661 h 2984464"/>
              <a:gd name="connsiteX18247" fmla="*/ 3286792 w 3916489"/>
              <a:gd name="connsiteY18247" fmla="*/ 2013421 h 2984464"/>
              <a:gd name="connsiteX18248" fmla="*/ 3302127 w 3916489"/>
              <a:gd name="connsiteY18248" fmla="*/ 2019406 h 2984464"/>
              <a:gd name="connsiteX18249" fmla="*/ 3311938 w 3916489"/>
              <a:gd name="connsiteY18249" fmla="*/ 2025580 h 2984464"/>
              <a:gd name="connsiteX18250" fmla="*/ 3313557 w 3916489"/>
              <a:gd name="connsiteY18250" fmla="*/ 2027384 h 2984464"/>
              <a:gd name="connsiteX18251" fmla="*/ 3316605 w 3916489"/>
              <a:gd name="connsiteY18251" fmla="*/ 2029379 h 2984464"/>
              <a:gd name="connsiteX18252" fmla="*/ 3319558 w 3916489"/>
              <a:gd name="connsiteY18252" fmla="*/ 2030519 h 2984464"/>
              <a:gd name="connsiteX18253" fmla="*/ 3322225 w 3916489"/>
              <a:gd name="connsiteY18253" fmla="*/ 2032419 h 2984464"/>
              <a:gd name="connsiteX18254" fmla="*/ 3324416 w 3916489"/>
              <a:gd name="connsiteY18254" fmla="*/ 2034983 h 2984464"/>
              <a:gd name="connsiteX18255" fmla="*/ 3326130 w 3916489"/>
              <a:gd name="connsiteY18255" fmla="*/ 2037073 h 2984464"/>
              <a:gd name="connsiteX18256" fmla="*/ 3325368 w 3916489"/>
              <a:gd name="connsiteY18256" fmla="*/ 2035458 h 2984464"/>
              <a:gd name="connsiteX18257" fmla="*/ 3324511 w 3916489"/>
              <a:gd name="connsiteY18257" fmla="*/ 2034128 h 2984464"/>
              <a:gd name="connsiteX18258" fmla="*/ 3325178 w 3916489"/>
              <a:gd name="connsiteY18258" fmla="*/ 2033748 h 2984464"/>
              <a:gd name="connsiteX18259" fmla="*/ 3326225 w 3916489"/>
              <a:gd name="connsiteY18259" fmla="*/ 2033463 h 2984464"/>
              <a:gd name="connsiteX18260" fmla="*/ 3328416 w 3916489"/>
              <a:gd name="connsiteY18260" fmla="*/ 2033463 h 2984464"/>
              <a:gd name="connsiteX18261" fmla="*/ 3329274 w 3916489"/>
              <a:gd name="connsiteY18261" fmla="*/ 2033178 h 2984464"/>
              <a:gd name="connsiteX18262" fmla="*/ 3330988 w 3916489"/>
              <a:gd name="connsiteY18262" fmla="*/ 2031849 h 2984464"/>
              <a:gd name="connsiteX18263" fmla="*/ 3338417 w 3916489"/>
              <a:gd name="connsiteY18263" fmla="*/ 2030424 h 2984464"/>
              <a:gd name="connsiteX18264" fmla="*/ 3339179 w 3916489"/>
              <a:gd name="connsiteY18264" fmla="*/ 2031564 h 2984464"/>
              <a:gd name="connsiteX18265" fmla="*/ 3338608 w 3916489"/>
              <a:gd name="connsiteY18265" fmla="*/ 2032514 h 2984464"/>
              <a:gd name="connsiteX18266" fmla="*/ 3336798 w 3916489"/>
              <a:gd name="connsiteY18266" fmla="*/ 2033274 h 2984464"/>
              <a:gd name="connsiteX18267" fmla="*/ 3336131 w 3916489"/>
              <a:gd name="connsiteY18267" fmla="*/ 2034033 h 2984464"/>
              <a:gd name="connsiteX18268" fmla="*/ 3335370 w 3916489"/>
              <a:gd name="connsiteY18268" fmla="*/ 2035743 h 2984464"/>
              <a:gd name="connsiteX18269" fmla="*/ 3335464 w 3916489"/>
              <a:gd name="connsiteY18269" fmla="*/ 2036218 h 2984464"/>
              <a:gd name="connsiteX18270" fmla="*/ 3335560 w 3916489"/>
              <a:gd name="connsiteY18270" fmla="*/ 2037643 h 2984464"/>
              <a:gd name="connsiteX18271" fmla="*/ 3334607 w 3916489"/>
              <a:gd name="connsiteY18271" fmla="*/ 2039448 h 2984464"/>
              <a:gd name="connsiteX18272" fmla="*/ 3332322 w 3916489"/>
              <a:gd name="connsiteY18272" fmla="*/ 2039733 h 2984464"/>
              <a:gd name="connsiteX18273" fmla="*/ 3327559 w 3916489"/>
              <a:gd name="connsiteY18273" fmla="*/ 2038973 h 2984464"/>
              <a:gd name="connsiteX18274" fmla="*/ 3330988 w 3916489"/>
              <a:gd name="connsiteY18274" fmla="*/ 2041822 h 2984464"/>
              <a:gd name="connsiteX18275" fmla="*/ 3339941 w 3916489"/>
              <a:gd name="connsiteY18275" fmla="*/ 2041157 h 2984464"/>
              <a:gd name="connsiteX18276" fmla="*/ 3343942 w 3916489"/>
              <a:gd name="connsiteY18276" fmla="*/ 2042487 h 2984464"/>
              <a:gd name="connsiteX18277" fmla="*/ 3342990 w 3916489"/>
              <a:gd name="connsiteY18277" fmla="*/ 2043342 h 2984464"/>
              <a:gd name="connsiteX18278" fmla="*/ 3341942 w 3916489"/>
              <a:gd name="connsiteY18278" fmla="*/ 2043627 h 2984464"/>
              <a:gd name="connsiteX18279" fmla="*/ 3339751 w 3916489"/>
              <a:gd name="connsiteY18279" fmla="*/ 2043437 h 2984464"/>
              <a:gd name="connsiteX18280" fmla="*/ 3341942 w 3916489"/>
              <a:gd name="connsiteY18280" fmla="*/ 2044862 h 2984464"/>
              <a:gd name="connsiteX18281" fmla="*/ 3344418 w 3916489"/>
              <a:gd name="connsiteY18281" fmla="*/ 2045337 h 2984464"/>
              <a:gd name="connsiteX18282" fmla="*/ 3349562 w 3916489"/>
              <a:gd name="connsiteY18282" fmla="*/ 2045242 h 2984464"/>
              <a:gd name="connsiteX18283" fmla="*/ 3350038 w 3916489"/>
              <a:gd name="connsiteY18283" fmla="*/ 2047711 h 2984464"/>
              <a:gd name="connsiteX18284" fmla="*/ 3352133 w 3916489"/>
              <a:gd name="connsiteY18284" fmla="*/ 2049611 h 2984464"/>
              <a:gd name="connsiteX18285" fmla="*/ 3356610 w 3916489"/>
              <a:gd name="connsiteY18285" fmla="*/ 2052556 h 2984464"/>
              <a:gd name="connsiteX18286" fmla="*/ 3370326 w 3916489"/>
              <a:gd name="connsiteY18286" fmla="*/ 2066424 h 2984464"/>
              <a:gd name="connsiteX18287" fmla="*/ 3373088 w 3916489"/>
              <a:gd name="connsiteY18287" fmla="*/ 2070698 h 2984464"/>
              <a:gd name="connsiteX18288" fmla="*/ 3374422 w 3916489"/>
              <a:gd name="connsiteY18288" fmla="*/ 2076017 h 2984464"/>
              <a:gd name="connsiteX18289" fmla="*/ 3374422 w 3916489"/>
              <a:gd name="connsiteY18289" fmla="*/ 2077727 h 2984464"/>
              <a:gd name="connsiteX18290" fmla="*/ 3374041 w 3916489"/>
              <a:gd name="connsiteY18290" fmla="*/ 2080197 h 2984464"/>
              <a:gd name="connsiteX18291" fmla="*/ 3373946 w 3916489"/>
              <a:gd name="connsiteY18291" fmla="*/ 2081906 h 2984464"/>
              <a:gd name="connsiteX18292" fmla="*/ 3374327 w 3916489"/>
              <a:gd name="connsiteY18292" fmla="*/ 2082856 h 2984464"/>
              <a:gd name="connsiteX18293" fmla="*/ 3375089 w 3916489"/>
              <a:gd name="connsiteY18293" fmla="*/ 2083521 h 2984464"/>
              <a:gd name="connsiteX18294" fmla="*/ 3375946 w 3916489"/>
              <a:gd name="connsiteY18294" fmla="*/ 2083996 h 2984464"/>
              <a:gd name="connsiteX18295" fmla="*/ 3376612 w 3916489"/>
              <a:gd name="connsiteY18295" fmla="*/ 2084566 h 2984464"/>
              <a:gd name="connsiteX18296" fmla="*/ 3378232 w 3916489"/>
              <a:gd name="connsiteY18296" fmla="*/ 2086656 h 2984464"/>
              <a:gd name="connsiteX18297" fmla="*/ 3389472 w 3916489"/>
              <a:gd name="connsiteY18297" fmla="*/ 2097104 h 2984464"/>
              <a:gd name="connsiteX18298" fmla="*/ 3390995 w 3916489"/>
              <a:gd name="connsiteY18298" fmla="*/ 2099669 h 2984464"/>
              <a:gd name="connsiteX18299" fmla="*/ 3391376 w 3916489"/>
              <a:gd name="connsiteY18299" fmla="*/ 2102328 h 2984464"/>
              <a:gd name="connsiteX18300" fmla="*/ 3391853 w 3916489"/>
              <a:gd name="connsiteY18300" fmla="*/ 2104038 h 2984464"/>
              <a:gd name="connsiteX18301" fmla="*/ 3393757 w 3916489"/>
              <a:gd name="connsiteY18301" fmla="*/ 2103848 h 2984464"/>
              <a:gd name="connsiteX18302" fmla="*/ 3398997 w 3916489"/>
              <a:gd name="connsiteY18302" fmla="*/ 2100619 h 2984464"/>
              <a:gd name="connsiteX18303" fmla="*/ 3400996 w 3916489"/>
              <a:gd name="connsiteY18303" fmla="*/ 2100239 h 2984464"/>
              <a:gd name="connsiteX18304" fmla="*/ 3402139 w 3916489"/>
              <a:gd name="connsiteY18304" fmla="*/ 2099764 h 2984464"/>
              <a:gd name="connsiteX18305" fmla="*/ 3403949 w 3916489"/>
              <a:gd name="connsiteY18305" fmla="*/ 2097864 h 2984464"/>
              <a:gd name="connsiteX18306" fmla="*/ 3405092 w 3916489"/>
              <a:gd name="connsiteY18306" fmla="*/ 2097484 h 2984464"/>
              <a:gd name="connsiteX18307" fmla="*/ 3405759 w 3916489"/>
              <a:gd name="connsiteY18307" fmla="*/ 2097959 h 2984464"/>
              <a:gd name="connsiteX18308" fmla="*/ 3406521 w 3916489"/>
              <a:gd name="connsiteY18308" fmla="*/ 2098909 h 2984464"/>
              <a:gd name="connsiteX18309" fmla="*/ 3407855 w 3916489"/>
              <a:gd name="connsiteY18309" fmla="*/ 2101094 h 2984464"/>
              <a:gd name="connsiteX18310" fmla="*/ 3406902 w 3916489"/>
              <a:gd name="connsiteY18310" fmla="*/ 2101854 h 2984464"/>
              <a:gd name="connsiteX18311" fmla="*/ 3404711 w 3916489"/>
              <a:gd name="connsiteY18311" fmla="*/ 2101948 h 2984464"/>
              <a:gd name="connsiteX18312" fmla="*/ 3403664 w 3916489"/>
              <a:gd name="connsiteY18312" fmla="*/ 2102139 h 2984464"/>
              <a:gd name="connsiteX18313" fmla="*/ 3402711 w 3916489"/>
              <a:gd name="connsiteY18313" fmla="*/ 2102898 h 2984464"/>
              <a:gd name="connsiteX18314" fmla="*/ 3399949 w 3916489"/>
              <a:gd name="connsiteY18314" fmla="*/ 2105748 h 2984464"/>
              <a:gd name="connsiteX18315" fmla="*/ 3398806 w 3916489"/>
              <a:gd name="connsiteY18315" fmla="*/ 2106128 h 2984464"/>
              <a:gd name="connsiteX18316" fmla="*/ 3396329 w 3916489"/>
              <a:gd name="connsiteY18316" fmla="*/ 2106128 h 2984464"/>
              <a:gd name="connsiteX18317" fmla="*/ 3395282 w 3916489"/>
              <a:gd name="connsiteY18317" fmla="*/ 2106603 h 2984464"/>
              <a:gd name="connsiteX18318" fmla="*/ 3394710 w 3916489"/>
              <a:gd name="connsiteY18318" fmla="*/ 2107648 h 2984464"/>
              <a:gd name="connsiteX18319" fmla="*/ 3395377 w 3916489"/>
              <a:gd name="connsiteY18319" fmla="*/ 2108123 h 2984464"/>
              <a:gd name="connsiteX18320" fmla="*/ 3397568 w 3916489"/>
              <a:gd name="connsiteY18320" fmla="*/ 2108408 h 2984464"/>
              <a:gd name="connsiteX18321" fmla="*/ 3399377 w 3916489"/>
              <a:gd name="connsiteY18321" fmla="*/ 2109643 h 2984464"/>
              <a:gd name="connsiteX18322" fmla="*/ 3402425 w 3916489"/>
              <a:gd name="connsiteY18322" fmla="*/ 2113062 h 2984464"/>
              <a:gd name="connsiteX18323" fmla="*/ 3405664 w 3916489"/>
              <a:gd name="connsiteY18323" fmla="*/ 2114392 h 2984464"/>
              <a:gd name="connsiteX18324" fmla="*/ 3413093 w 3916489"/>
              <a:gd name="connsiteY18324" fmla="*/ 2121421 h 2984464"/>
              <a:gd name="connsiteX18325" fmla="*/ 3414046 w 3916489"/>
              <a:gd name="connsiteY18325" fmla="*/ 2121706 h 2984464"/>
              <a:gd name="connsiteX18326" fmla="*/ 3414617 w 3916489"/>
              <a:gd name="connsiteY18326" fmla="*/ 2122086 h 2984464"/>
              <a:gd name="connsiteX18327" fmla="*/ 3415855 w 3916489"/>
              <a:gd name="connsiteY18327" fmla="*/ 2123890 h 2984464"/>
              <a:gd name="connsiteX18328" fmla="*/ 3417380 w 3916489"/>
              <a:gd name="connsiteY18328" fmla="*/ 2124650 h 2984464"/>
              <a:gd name="connsiteX18329" fmla="*/ 3420142 w 3916489"/>
              <a:gd name="connsiteY18329" fmla="*/ 2127025 h 2984464"/>
              <a:gd name="connsiteX18330" fmla="*/ 3424428 w 3916489"/>
              <a:gd name="connsiteY18330" fmla="*/ 2128830 h 2984464"/>
              <a:gd name="connsiteX18331" fmla="*/ 3429000 w 3916489"/>
              <a:gd name="connsiteY18331" fmla="*/ 2134244 h 2984464"/>
              <a:gd name="connsiteX18332" fmla="*/ 3430334 w 3916489"/>
              <a:gd name="connsiteY18332" fmla="*/ 2135099 h 2984464"/>
              <a:gd name="connsiteX18333" fmla="*/ 3432620 w 3916489"/>
              <a:gd name="connsiteY18333" fmla="*/ 2135289 h 2984464"/>
              <a:gd name="connsiteX18334" fmla="*/ 3433382 w 3916489"/>
              <a:gd name="connsiteY18334" fmla="*/ 2135099 h 2984464"/>
              <a:gd name="connsiteX18335" fmla="*/ 3436430 w 3916489"/>
              <a:gd name="connsiteY18335" fmla="*/ 2133484 h 2984464"/>
              <a:gd name="connsiteX18336" fmla="*/ 3437573 w 3916489"/>
              <a:gd name="connsiteY18336" fmla="*/ 2133294 h 2984464"/>
              <a:gd name="connsiteX18337" fmla="*/ 3439478 w 3916489"/>
              <a:gd name="connsiteY18337" fmla="*/ 2133484 h 2984464"/>
              <a:gd name="connsiteX18338" fmla="*/ 3441668 w 3916489"/>
              <a:gd name="connsiteY18338" fmla="*/ 2134244 h 2984464"/>
              <a:gd name="connsiteX18339" fmla="*/ 3443478 w 3916489"/>
              <a:gd name="connsiteY18339" fmla="*/ 2135764 h 2984464"/>
              <a:gd name="connsiteX18340" fmla="*/ 3444240 w 3916489"/>
              <a:gd name="connsiteY18340" fmla="*/ 2138138 h 2984464"/>
              <a:gd name="connsiteX18341" fmla="*/ 3444716 w 3916489"/>
              <a:gd name="connsiteY18341" fmla="*/ 2140703 h 2984464"/>
              <a:gd name="connsiteX18342" fmla="*/ 3445669 w 3916489"/>
              <a:gd name="connsiteY18342" fmla="*/ 2140893 h 2984464"/>
              <a:gd name="connsiteX18343" fmla="*/ 3446431 w 3916489"/>
              <a:gd name="connsiteY18343" fmla="*/ 2139183 h 2984464"/>
              <a:gd name="connsiteX18344" fmla="*/ 3446622 w 3916489"/>
              <a:gd name="connsiteY18344" fmla="*/ 2135954 h 2984464"/>
              <a:gd name="connsiteX18345" fmla="*/ 3447669 w 3916489"/>
              <a:gd name="connsiteY18345" fmla="*/ 2136713 h 2984464"/>
              <a:gd name="connsiteX18346" fmla="*/ 3448621 w 3916489"/>
              <a:gd name="connsiteY18346" fmla="*/ 2137948 h 2984464"/>
              <a:gd name="connsiteX18347" fmla="*/ 3449384 w 3916489"/>
              <a:gd name="connsiteY18347" fmla="*/ 2139563 h 2984464"/>
              <a:gd name="connsiteX18348" fmla="*/ 3450050 w 3916489"/>
              <a:gd name="connsiteY18348" fmla="*/ 2141368 h 2984464"/>
              <a:gd name="connsiteX18349" fmla="*/ 3449670 w 3916489"/>
              <a:gd name="connsiteY18349" fmla="*/ 2141938 h 2984464"/>
              <a:gd name="connsiteX18350" fmla="*/ 3448907 w 3916489"/>
              <a:gd name="connsiteY18350" fmla="*/ 2143363 h 2984464"/>
              <a:gd name="connsiteX18351" fmla="*/ 3448526 w 3916489"/>
              <a:gd name="connsiteY18351" fmla="*/ 2143932 h 2984464"/>
              <a:gd name="connsiteX18352" fmla="*/ 3450146 w 3916489"/>
              <a:gd name="connsiteY18352" fmla="*/ 2144977 h 2984464"/>
              <a:gd name="connsiteX18353" fmla="*/ 3452717 w 3916489"/>
              <a:gd name="connsiteY18353" fmla="*/ 2143173 h 2984464"/>
              <a:gd name="connsiteX18354" fmla="*/ 3453765 w 3916489"/>
              <a:gd name="connsiteY18354" fmla="*/ 2143932 h 2984464"/>
              <a:gd name="connsiteX18355" fmla="*/ 3453861 w 3916489"/>
              <a:gd name="connsiteY18355" fmla="*/ 2144977 h 2984464"/>
              <a:gd name="connsiteX18356" fmla="*/ 3453384 w 3916489"/>
              <a:gd name="connsiteY18356" fmla="*/ 2145737 h 2984464"/>
              <a:gd name="connsiteX18357" fmla="*/ 3453099 w 3916489"/>
              <a:gd name="connsiteY18357" fmla="*/ 2146497 h 2984464"/>
              <a:gd name="connsiteX18358" fmla="*/ 3453861 w 3916489"/>
              <a:gd name="connsiteY18358" fmla="*/ 2147447 h 2984464"/>
              <a:gd name="connsiteX18359" fmla="*/ 3454622 w 3916489"/>
              <a:gd name="connsiteY18359" fmla="*/ 2147637 h 2984464"/>
              <a:gd name="connsiteX18360" fmla="*/ 3455384 w 3916489"/>
              <a:gd name="connsiteY18360" fmla="*/ 2147257 h 2984464"/>
              <a:gd name="connsiteX18361" fmla="*/ 3456147 w 3916489"/>
              <a:gd name="connsiteY18361" fmla="*/ 2146497 h 2984464"/>
              <a:gd name="connsiteX18362" fmla="*/ 3456718 w 3916489"/>
              <a:gd name="connsiteY18362" fmla="*/ 2145642 h 2984464"/>
              <a:gd name="connsiteX18363" fmla="*/ 3457194 w 3916489"/>
              <a:gd name="connsiteY18363" fmla="*/ 2147067 h 2984464"/>
              <a:gd name="connsiteX18364" fmla="*/ 3458146 w 3916489"/>
              <a:gd name="connsiteY18364" fmla="*/ 2147637 h 2984464"/>
              <a:gd name="connsiteX18365" fmla="*/ 3459289 w 3916489"/>
              <a:gd name="connsiteY18365" fmla="*/ 2147447 h 2984464"/>
              <a:gd name="connsiteX18366" fmla="*/ 3460432 w 3916489"/>
              <a:gd name="connsiteY18366" fmla="*/ 2146687 h 2984464"/>
              <a:gd name="connsiteX18367" fmla="*/ 3460623 w 3916489"/>
              <a:gd name="connsiteY18367" fmla="*/ 2147257 h 2984464"/>
              <a:gd name="connsiteX18368" fmla="*/ 3460814 w 3916489"/>
              <a:gd name="connsiteY18368" fmla="*/ 2148682 h 2984464"/>
              <a:gd name="connsiteX18369" fmla="*/ 3460909 w 3916489"/>
              <a:gd name="connsiteY18369" fmla="*/ 2149347 h 2984464"/>
              <a:gd name="connsiteX18370" fmla="*/ 3458813 w 3916489"/>
              <a:gd name="connsiteY18370" fmla="*/ 2149441 h 2984464"/>
              <a:gd name="connsiteX18371" fmla="*/ 3458146 w 3916489"/>
              <a:gd name="connsiteY18371" fmla="*/ 2151436 h 2984464"/>
              <a:gd name="connsiteX18372" fmla="*/ 3458432 w 3916489"/>
              <a:gd name="connsiteY18372" fmla="*/ 2154191 h 2984464"/>
              <a:gd name="connsiteX18373" fmla="*/ 3459575 w 3916489"/>
              <a:gd name="connsiteY18373" fmla="*/ 2156471 h 2984464"/>
              <a:gd name="connsiteX18374" fmla="*/ 3460432 w 3916489"/>
              <a:gd name="connsiteY18374" fmla="*/ 2157230 h 2984464"/>
              <a:gd name="connsiteX18375" fmla="*/ 3461385 w 3916489"/>
              <a:gd name="connsiteY18375" fmla="*/ 2157706 h 2984464"/>
              <a:gd name="connsiteX18376" fmla="*/ 3462337 w 3916489"/>
              <a:gd name="connsiteY18376" fmla="*/ 2157706 h 2984464"/>
              <a:gd name="connsiteX18377" fmla="*/ 3463100 w 3916489"/>
              <a:gd name="connsiteY18377" fmla="*/ 2156945 h 2984464"/>
              <a:gd name="connsiteX18378" fmla="*/ 3463480 w 3916489"/>
              <a:gd name="connsiteY18378" fmla="*/ 2156756 h 2984464"/>
              <a:gd name="connsiteX18379" fmla="*/ 3465862 w 3916489"/>
              <a:gd name="connsiteY18379" fmla="*/ 2157326 h 2984464"/>
              <a:gd name="connsiteX18380" fmla="*/ 3466338 w 3916489"/>
              <a:gd name="connsiteY18380" fmla="*/ 2156756 h 2984464"/>
              <a:gd name="connsiteX18381" fmla="*/ 3468053 w 3916489"/>
              <a:gd name="connsiteY18381" fmla="*/ 2153906 h 2984464"/>
              <a:gd name="connsiteX18382" fmla="*/ 3468529 w 3916489"/>
              <a:gd name="connsiteY18382" fmla="*/ 2152766 h 2984464"/>
              <a:gd name="connsiteX18383" fmla="*/ 3468529 w 3916489"/>
              <a:gd name="connsiteY18383" fmla="*/ 2151151 h 2984464"/>
              <a:gd name="connsiteX18384" fmla="*/ 3912108 w 3916489"/>
              <a:gd name="connsiteY18384" fmla="*/ 2514663 h 2984464"/>
              <a:gd name="connsiteX18385" fmla="*/ 3911822 w 3916489"/>
              <a:gd name="connsiteY18385" fmla="*/ 2512099 h 2984464"/>
              <a:gd name="connsiteX18386" fmla="*/ 3912013 w 3916489"/>
              <a:gd name="connsiteY18386" fmla="*/ 2506400 h 2984464"/>
              <a:gd name="connsiteX18387" fmla="*/ 3911632 w 3916489"/>
              <a:gd name="connsiteY18387" fmla="*/ 2503930 h 2984464"/>
              <a:gd name="connsiteX18388" fmla="*/ 3911061 w 3916489"/>
              <a:gd name="connsiteY18388" fmla="*/ 2502600 h 2984464"/>
              <a:gd name="connsiteX18389" fmla="*/ 3909060 w 3916489"/>
              <a:gd name="connsiteY18389" fmla="*/ 2499466 h 2984464"/>
              <a:gd name="connsiteX18390" fmla="*/ 3908584 w 3916489"/>
              <a:gd name="connsiteY18390" fmla="*/ 2498326 h 2984464"/>
              <a:gd name="connsiteX18391" fmla="*/ 3907917 w 3916489"/>
              <a:gd name="connsiteY18391" fmla="*/ 2494906 h 2984464"/>
              <a:gd name="connsiteX18392" fmla="*/ 3905536 w 3916489"/>
              <a:gd name="connsiteY18392" fmla="*/ 2490347 h 2984464"/>
              <a:gd name="connsiteX18393" fmla="*/ 3905536 w 3916489"/>
              <a:gd name="connsiteY18393" fmla="*/ 2487687 h 2984464"/>
              <a:gd name="connsiteX18394" fmla="*/ 3905441 w 3916489"/>
              <a:gd name="connsiteY18394" fmla="*/ 2486642 h 2984464"/>
              <a:gd name="connsiteX18395" fmla="*/ 3905155 w 3916489"/>
              <a:gd name="connsiteY18395" fmla="*/ 2485787 h 2984464"/>
              <a:gd name="connsiteX18396" fmla="*/ 3906393 w 3916489"/>
              <a:gd name="connsiteY18396" fmla="*/ 2481703 h 2984464"/>
              <a:gd name="connsiteX18397" fmla="*/ 3906774 w 3916489"/>
              <a:gd name="connsiteY18397" fmla="*/ 2479613 h 2984464"/>
              <a:gd name="connsiteX18398" fmla="*/ 3906964 w 3916489"/>
              <a:gd name="connsiteY18398" fmla="*/ 2477524 h 2984464"/>
              <a:gd name="connsiteX18399" fmla="*/ 3906584 w 3916489"/>
              <a:gd name="connsiteY18399" fmla="*/ 2474769 h 2984464"/>
              <a:gd name="connsiteX18400" fmla="*/ 3905821 w 3916489"/>
              <a:gd name="connsiteY18400" fmla="*/ 2473154 h 2984464"/>
              <a:gd name="connsiteX18401" fmla="*/ 3904965 w 3916489"/>
              <a:gd name="connsiteY18401" fmla="*/ 2471920 h 2984464"/>
              <a:gd name="connsiteX18402" fmla="*/ 3904202 w 3916489"/>
              <a:gd name="connsiteY18402" fmla="*/ 2470020 h 2984464"/>
              <a:gd name="connsiteX18403" fmla="*/ 3904679 w 3916489"/>
              <a:gd name="connsiteY18403" fmla="*/ 2468595 h 2984464"/>
              <a:gd name="connsiteX18404" fmla="*/ 3904393 w 3916489"/>
              <a:gd name="connsiteY18404" fmla="*/ 2467645 h 2984464"/>
              <a:gd name="connsiteX18405" fmla="*/ 3903917 w 3916489"/>
              <a:gd name="connsiteY18405" fmla="*/ 2466885 h 2984464"/>
              <a:gd name="connsiteX18406" fmla="*/ 3903726 w 3916489"/>
              <a:gd name="connsiteY18406" fmla="*/ 2465841 h 2984464"/>
              <a:gd name="connsiteX18407" fmla="*/ 3903917 w 3916489"/>
              <a:gd name="connsiteY18407" fmla="*/ 2464606 h 2984464"/>
              <a:gd name="connsiteX18408" fmla="*/ 3904202 w 3916489"/>
              <a:gd name="connsiteY18408" fmla="*/ 2463846 h 2984464"/>
              <a:gd name="connsiteX18409" fmla="*/ 3904488 w 3916489"/>
              <a:gd name="connsiteY18409" fmla="*/ 2463276 h 2984464"/>
              <a:gd name="connsiteX18410" fmla="*/ 3905536 w 3916489"/>
              <a:gd name="connsiteY18410" fmla="*/ 2460331 h 2984464"/>
              <a:gd name="connsiteX18411" fmla="*/ 3906393 w 3916489"/>
              <a:gd name="connsiteY18411" fmla="*/ 2459002 h 2984464"/>
              <a:gd name="connsiteX18412" fmla="*/ 3908584 w 3916489"/>
              <a:gd name="connsiteY18412" fmla="*/ 2456722 h 2984464"/>
              <a:gd name="connsiteX18413" fmla="*/ 3912394 w 3916489"/>
              <a:gd name="connsiteY18413" fmla="*/ 2451118 h 2984464"/>
              <a:gd name="connsiteX18414" fmla="*/ 3914204 w 3916489"/>
              <a:gd name="connsiteY18414" fmla="*/ 2447508 h 2984464"/>
              <a:gd name="connsiteX18415" fmla="*/ 3914299 w 3916489"/>
              <a:gd name="connsiteY18415" fmla="*/ 2447223 h 2984464"/>
              <a:gd name="connsiteX18416" fmla="*/ 3914585 w 3916489"/>
              <a:gd name="connsiteY18416" fmla="*/ 2445324 h 2984464"/>
              <a:gd name="connsiteX18417" fmla="*/ 3914775 w 3916489"/>
              <a:gd name="connsiteY18417" fmla="*/ 2440004 h 2984464"/>
              <a:gd name="connsiteX18418" fmla="*/ 3914490 w 3916489"/>
              <a:gd name="connsiteY18418" fmla="*/ 2435255 h 2984464"/>
              <a:gd name="connsiteX18419" fmla="*/ 3913918 w 3916489"/>
              <a:gd name="connsiteY18419" fmla="*/ 2432595 h 2984464"/>
              <a:gd name="connsiteX18420" fmla="*/ 3913061 w 3916489"/>
              <a:gd name="connsiteY18420" fmla="*/ 2430031 h 2984464"/>
              <a:gd name="connsiteX18421" fmla="*/ 3910870 w 3916489"/>
              <a:gd name="connsiteY18421" fmla="*/ 2425281 h 2984464"/>
              <a:gd name="connsiteX18422" fmla="*/ 3909346 w 3916489"/>
              <a:gd name="connsiteY18422" fmla="*/ 2423192 h 2984464"/>
              <a:gd name="connsiteX18423" fmla="*/ 3907822 w 3916489"/>
              <a:gd name="connsiteY18423" fmla="*/ 2422717 h 2984464"/>
              <a:gd name="connsiteX18424" fmla="*/ 3901345 w 3916489"/>
              <a:gd name="connsiteY18424" fmla="*/ 2424616 h 2984464"/>
              <a:gd name="connsiteX18425" fmla="*/ 3899154 w 3916489"/>
              <a:gd name="connsiteY18425" fmla="*/ 2424331 h 2984464"/>
              <a:gd name="connsiteX18426" fmla="*/ 3895916 w 3916489"/>
              <a:gd name="connsiteY18426" fmla="*/ 2423287 h 2984464"/>
              <a:gd name="connsiteX18427" fmla="*/ 3888105 w 3916489"/>
              <a:gd name="connsiteY18427" fmla="*/ 2420722 h 2984464"/>
              <a:gd name="connsiteX18428" fmla="*/ 3887153 w 3916489"/>
              <a:gd name="connsiteY18428" fmla="*/ 2419772 h 2984464"/>
              <a:gd name="connsiteX18429" fmla="*/ 3886486 w 3916489"/>
              <a:gd name="connsiteY18429" fmla="*/ 2418063 h 2984464"/>
              <a:gd name="connsiteX18430" fmla="*/ 3884390 w 3916489"/>
              <a:gd name="connsiteY18430" fmla="*/ 2409894 h 2984464"/>
              <a:gd name="connsiteX18431" fmla="*/ 3883438 w 3916489"/>
              <a:gd name="connsiteY18431" fmla="*/ 2408184 h 2984464"/>
              <a:gd name="connsiteX18432" fmla="*/ 3881819 w 3916489"/>
              <a:gd name="connsiteY18432" fmla="*/ 2407234 h 2984464"/>
              <a:gd name="connsiteX18433" fmla="*/ 3874484 w 3916489"/>
              <a:gd name="connsiteY18433" fmla="*/ 2405429 h 2984464"/>
              <a:gd name="connsiteX18434" fmla="*/ 3871532 w 3916489"/>
              <a:gd name="connsiteY18434" fmla="*/ 2403625 h 2984464"/>
              <a:gd name="connsiteX18435" fmla="*/ 3863721 w 3916489"/>
              <a:gd name="connsiteY18435" fmla="*/ 2393366 h 2984464"/>
              <a:gd name="connsiteX18436" fmla="*/ 3858387 w 3916489"/>
              <a:gd name="connsiteY18436" fmla="*/ 2390042 h 2984464"/>
              <a:gd name="connsiteX18437" fmla="*/ 3846195 w 3916489"/>
              <a:gd name="connsiteY18437" fmla="*/ 2388237 h 2984464"/>
              <a:gd name="connsiteX18438" fmla="*/ 3840480 w 3916489"/>
              <a:gd name="connsiteY18438" fmla="*/ 2385672 h 2984464"/>
              <a:gd name="connsiteX18439" fmla="*/ 3832574 w 3916489"/>
              <a:gd name="connsiteY18439" fmla="*/ 2380163 h 2984464"/>
              <a:gd name="connsiteX18440" fmla="*/ 3823716 w 3916489"/>
              <a:gd name="connsiteY18440" fmla="*/ 2373989 h 2984464"/>
              <a:gd name="connsiteX18441" fmla="*/ 3813810 w 3916489"/>
              <a:gd name="connsiteY18441" fmla="*/ 2366960 h 2984464"/>
              <a:gd name="connsiteX18442" fmla="*/ 3810762 w 3916489"/>
              <a:gd name="connsiteY18442" fmla="*/ 2363920 h 2984464"/>
              <a:gd name="connsiteX18443" fmla="*/ 3809143 w 3916489"/>
              <a:gd name="connsiteY18443" fmla="*/ 2362875 h 2984464"/>
              <a:gd name="connsiteX18444" fmla="*/ 3807429 w 3916489"/>
              <a:gd name="connsiteY18444" fmla="*/ 2362686 h 2984464"/>
              <a:gd name="connsiteX18445" fmla="*/ 3800190 w 3916489"/>
              <a:gd name="connsiteY18445" fmla="*/ 2363920 h 2984464"/>
              <a:gd name="connsiteX18446" fmla="*/ 3792855 w 3916489"/>
              <a:gd name="connsiteY18446" fmla="*/ 2363540 h 2984464"/>
              <a:gd name="connsiteX18447" fmla="*/ 3791045 w 3916489"/>
              <a:gd name="connsiteY18447" fmla="*/ 2362875 h 2984464"/>
              <a:gd name="connsiteX18448" fmla="*/ 3790569 w 3916489"/>
              <a:gd name="connsiteY18448" fmla="*/ 2361641 h 2984464"/>
              <a:gd name="connsiteX18449" fmla="*/ 3790950 w 3916489"/>
              <a:gd name="connsiteY18449" fmla="*/ 2356511 h 2984464"/>
              <a:gd name="connsiteX18450" fmla="*/ 3790760 w 3916489"/>
              <a:gd name="connsiteY18450" fmla="*/ 2354042 h 2984464"/>
              <a:gd name="connsiteX18451" fmla="*/ 3790188 w 3916489"/>
              <a:gd name="connsiteY18451" fmla="*/ 2351857 h 2984464"/>
              <a:gd name="connsiteX18452" fmla="*/ 3788379 w 3916489"/>
              <a:gd name="connsiteY18452" fmla="*/ 2347963 h 2984464"/>
              <a:gd name="connsiteX18453" fmla="*/ 3787330 w 3916489"/>
              <a:gd name="connsiteY18453" fmla="*/ 2346063 h 2984464"/>
              <a:gd name="connsiteX18454" fmla="*/ 3786950 w 3916489"/>
              <a:gd name="connsiteY18454" fmla="*/ 2345018 h 2984464"/>
              <a:gd name="connsiteX18455" fmla="*/ 3786759 w 3916489"/>
              <a:gd name="connsiteY18455" fmla="*/ 2343688 h 2984464"/>
              <a:gd name="connsiteX18456" fmla="*/ 3787140 w 3916489"/>
              <a:gd name="connsiteY18456" fmla="*/ 2342264 h 2984464"/>
              <a:gd name="connsiteX18457" fmla="*/ 3787807 w 3916489"/>
              <a:gd name="connsiteY18457" fmla="*/ 2340554 h 2984464"/>
              <a:gd name="connsiteX18458" fmla="*/ 3788283 w 3916489"/>
              <a:gd name="connsiteY18458" fmla="*/ 2338939 h 2984464"/>
              <a:gd name="connsiteX18459" fmla="*/ 3787902 w 3916489"/>
              <a:gd name="connsiteY18459" fmla="*/ 2337989 h 2984464"/>
              <a:gd name="connsiteX18460" fmla="*/ 3771805 w 3916489"/>
              <a:gd name="connsiteY18460" fmla="*/ 2329915 h 2984464"/>
              <a:gd name="connsiteX18461" fmla="*/ 3776949 w 3916489"/>
              <a:gd name="connsiteY18461" fmla="*/ 2308733 h 2984464"/>
              <a:gd name="connsiteX18462" fmla="*/ 3768090 w 3916489"/>
              <a:gd name="connsiteY18462" fmla="*/ 2305979 h 2984464"/>
              <a:gd name="connsiteX18463" fmla="*/ 3755898 w 3916489"/>
              <a:gd name="connsiteY18463" fmla="*/ 2302179 h 2984464"/>
              <a:gd name="connsiteX18464" fmla="*/ 3760280 w 3916489"/>
              <a:gd name="connsiteY18464" fmla="*/ 2293631 h 2984464"/>
              <a:gd name="connsiteX18465" fmla="*/ 3763328 w 3916489"/>
              <a:gd name="connsiteY18465" fmla="*/ 2287647 h 2984464"/>
              <a:gd name="connsiteX18466" fmla="*/ 3758279 w 3916489"/>
              <a:gd name="connsiteY18466" fmla="*/ 2277103 h 2984464"/>
              <a:gd name="connsiteX18467" fmla="*/ 3754374 w 3916489"/>
              <a:gd name="connsiteY18467" fmla="*/ 2268839 h 2984464"/>
              <a:gd name="connsiteX18468" fmla="*/ 3747992 w 3916489"/>
              <a:gd name="connsiteY18468" fmla="*/ 2259341 h 2984464"/>
              <a:gd name="connsiteX18469" fmla="*/ 3741420 w 3916489"/>
              <a:gd name="connsiteY18469" fmla="*/ 2249462 h 2984464"/>
              <a:gd name="connsiteX18470" fmla="*/ 3736181 w 3916489"/>
              <a:gd name="connsiteY18470" fmla="*/ 2239299 h 2984464"/>
              <a:gd name="connsiteX18471" fmla="*/ 3730657 w 3916489"/>
              <a:gd name="connsiteY18471" fmla="*/ 2228660 h 2984464"/>
              <a:gd name="connsiteX18472" fmla="*/ 3722275 w 3916489"/>
              <a:gd name="connsiteY18472" fmla="*/ 2212323 h 2984464"/>
              <a:gd name="connsiteX18473" fmla="*/ 3716464 w 3916489"/>
              <a:gd name="connsiteY18473" fmla="*/ 2200924 h 2984464"/>
              <a:gd name="connsiteX18474" fmla="*/ 3711226 w 3916489"/>
              <a:gd name="connsiteY18474" fmla="*/ 2193135 h 2984464"/>
              <a:gd name="connsiteX18475" fmla="*/ 3705701 w 3916489"/>
              <a:gd name="connsiteY18475" fmla="*/ 2184682 h 2984464"/>
              <a:gd name="connsiteX18476" fmla="*/ 3704368 w 3916489"/>
              <a:gd name="connsiteY18476" fmla="*/ 2181452 h 2984464"/>
              <a:gd name="connsiteX18477" fmla="*/ 3701129 w 3916489"/>
              <a:gd name="connsiteY18477" fmla="*/ 2170243 h 2984464"/>
              <a:gd name="connsiteX18478" fmla="*/ 3699606 w 3916489"/>
              <a:gd name="connsiteY18478" fmla="*/ 2166824 h 2984464"/>
              <a:gd name="connsiteX18479" fmla="*/ 3693319 w 3916489"/>
              <a:gd name="connsiteY18479" fmla="*/ 2158655 h 2984464"/>
              <a:gd name="connsiteX18480" fmla="*/ 3685318 w 3916489"/>
              <a:gd name="connsiteY18480" fmla="*/ 2148302 h 2984464"/>
              <a:gd name="connsiteX18481" fmla="*/ 3682555 w 3916489"/>
              <a:gd name="connsiteY18481" fmla="*/ 2143173 h 2984464"/>
              <a:gd name="connsiteX18482" fmla="*/ 3681508 w 3916489"/>
              <a:gd name="connsiteY18482" fmla="*/ 2137758 h 2984464"/>
              <a:gd name="connsiteX18483" fmla="*/ 3684080 w 3916489"/>
              <a:gd name="connsiteY18483" fmla="*/ 2133674 h 2984464"/>
              <a:gd name="connsiteX18484" fmla="*/ 3679222 w 3916489"/>
              <a:gd name="connsiteY18484" fmla="*/ 2126075 h 2984464"/>
              <a:gd name="connsiteX18485" fmla="*/ 3673507 w 3916489"/>
              <a:gd name="connsiteY18485" fmla="*/ 2120471 h 2984464"/>
              <a:gd name="connsiteX18486" fmla="*/ 3668078 w 3916489"/>
              <a:gd name="connsiteY18486" fmla="*/ 2115152 h 2984464"/>
              <a:gd name="connsiteX18487" fmla="*/ 3663029 w 3916489"/>
              <a:gd name="connsiteY18487" fmla="*/ 2108218 h 2984464"/>
              <a:gd name="connsiteX18488" fmla="*/ 3656457 w 3916489"/>
              <a:gd name="connsiteY18488" fmla="*/ 2095964 h 2984464"/>
              <a:gd name="connsiteX18489" fmla="*/ 3654076 w 3916489"/>
              <a:gd name="connsiteY18489" fmla="*/ 2092735 h 2984464"/>
              <a:gd name="connsiteX18490" fmla="*/ 3651314 w 3916489"/>
              <a:gd name="connsiteY18490" fmla="*/ 2090360 h 2984464"/>
              <a:gd name="connsiteX18491" fmla="*/ 3643694 w 3916489"/>
              <a:gd name="connsiteY18491" fmla="*/ 2085896 h 2984464"/>
              <a:gd name="connsiteX18492" fmla="*/ 3635121 w 3916489"/>
              <a:gd name="connsiteY18492" fmla="*/ 2080862 h 2984464"/>
              <a:gd name="connsiteX18493" fmla="*/ 3627406 w 3916489"/>
              <a:gd name="connsiteY18493" fmla="*/ 2076397 h 2984464"/>
              <a:gd name="connsiteX18494" fmla="*/ 3620929 w 3916489"/>
              <a:gd name="connsiteY18494" fmla="*/ 2068323 h 2984464"/>
              <a:gd name="connsiteX18495" fmla="*/ 3620262 w 3916489"/>
              <a:gd name="connsiteY18495" fmla="*/ 2066614 h 2984464"/>
              <a:gd name="connsiteX18496" fmla="*/ 3619881 w 3916489"/>
              <a:gd name="connsiteY18496" fmla="*/ 2064334 h 2984464"/>
              <a:gd name="connsiteX18497" fmla="*/ 3620071 w 3916489"/>
              <a:gd name="connsiteY18497" fmla="*/ 2062814 h 2984464"/>
              <a:gd name="connsiteX18498" fmla="*/ 3620548 w 3916489"/>
              <a:gd name="connsiteY18498" fmla="*/ 2062339 h 2984464"/>
              <a:gd name="connsiteX18499" fmla="*/ 3620738 w 3916489"/>
              <a:gd name="connsiteY18499" fmla="*/ 2061864 h 2984464"/>
              <a:gd name="connsiteX18500" fmla="*/ 3620071 w 3916489"/>
              <a:gd name="connsiteY18500" fmla="*/ 2060535 h 2984464"/>
              <a:gd name="connsiteX18501" fmla="*/ 3619119 w 3916489"/>
              <a:gd name="connsiteY18501" fmla="*/ 2059775 h 2984464"/>
              <a:gd name="connsiteX18502" fmla="*/ 3615309 w 3916489"/>
              <a:gd name="connsiteY18502" fmla="*/ 2059015 h 2984464"/>
              <a:gd name="connsiteX18503" fmla="*/ 3616262 w 3916489"/>
              <a:gd name="connsiteY18503" fmla="*/ 2053221 h 2984464"/>
              <a:gd name="connsiteX18504" fmla="*/ 3616166 w 3916489"/>
              <a:gd name="connsiteY18504" fmla="*/ 2050846 h 2984464"/>
              <a:gd name="connsiteX18505" fmla="*/ 3615404 w 3916489"/>
              <a:gd name="connsiteY18505" fmla="*/ 2048851 h 2984464"/>
              <a:gd name="connsiteX18506" fmla="*/ 3611785 w 3916489"/>
              <a:gd name="connsiteY18506" fmla="*/ 2042772 h 2984464"/>
              <a:gd name="connsiteX18507" fmla="*/ 3609975 w 3916489"/>
              <a:gd name="connsiteY18507" fmla="*/ 2040493 h 2984464"/>
              <a:gd name="connsiteX18508" fmla="*/ 3607880 w 3916489"/>
              <a:gd name="connsiteY18508" fmla="*/ 2039448 h 2984464"/>
              <a:gd name="connsiteX18509" fmla="*/ 3604641 w 3916489"/>
              <a:gd name="connsiteY18509" fmla="*/ 2039353 h 2984464"/>
              <a:gd name="connsiteX18510" fmla="*/ 3602831 w 3916489"/>
              <a:gd name="connsiteY18510" fmla="*/ 2038593 h 2984464"/>
              <a:gd name="connsiteX18511" fmla="*/ 3600926 w 3916489"/>
              <a:gd name="connsiteY18511" fmla="*/ 2036503 h 2984464"/>
              <a:gd name="connsiteX18512" fmla="*/ 3597593 w 3916489"/>
              <a:gd name="connsiteY18512" fmla="*/ 2031659 h 2984464"/>
              <a:gd name="connsiteX18513" fmla="*/ 3596830 w 3916489"/>
              <a:gd name="connsiteY18513" fmla="*/ 2030044 h 2984464"/>
              <a:gd name="connsiteX18514" fmla="*/ 3596069 w 3916489"/>
              <a:gd name="connsiteY18514" fmla="*/ 2026150 h 2984464"/>
              <a:gd name="connsiteX18515" fmla="*/ 3595402 w 3916489"/>
              <a:gd name="connsiteY18515" fmla="*/ 2024535 h 2984464"/>
              <a:gd name="connsiteX18516" fmla="*/ 3594449 w 3916489"/>
              <a:gd name="connsiteY18516" fmla="*/ 2023870 h 2984464"/>
              <a:gd name="connsiteX18517" fmla="*/ 3591878 w 3916489"/>
              <a:gd name="connsiteY18517" fmla="*/ 2023205 h 2984464"/>
              <a:gd name="connsiteX18518" fmla="*/ 3585306 w 3916489"/>
              <a:gd name="connsiteY18518" fmla="*/ 2021495 h 2984464"/>
              <a:gd name="connsiteX18519" fmla="*/ 3578923 w 3916489"/>
              <a:gd name="connsiteY18519" fmla="*/ 2019880 h 2984464"/>
              <a:gd name="connsiteX18520" fmla="*/ 3577209 w 3916489"/>
              <a:gd name="connsiteY18520" fmla="*/ 2018551 h 2984464"/>
              <a:gd name="connsiteX18521" fmla="*/ 3575685 w 3916489"/>
              <a:gd name="connsiteY18521" fmla="*/ 2016366 h 2984464"/>
              <a:gd name="connsiteX18522" fmla="*/ 3573209 w 3916489"/>
              <a:gd name="connsiteY18522" fmla="*/ 2011237 h 2984464"/>
              <a:gd name="connsiteX18523" fmla="*/ 3573304 w 3916489"/>
              <a:gd name="connsiteY18523" fmla="*/ 2009147 h 2984464"/>
              <a:gd name="connsiteX18524" fmla="*/ 3573971 w 3916489"/>
              <a:gd name="connsiteY18524" fmla="*/ 2007057 h 2984464"/>
              <a:gd name="connsiteX18525" fmla="*/ 3574732 w 3916489"/>
              <a:gd name="connsiteY18525" fmla="*/ 2005063 h 2984464"/>
              <a:gd name="connsiteX18526" fmla="*/ 3567684 w 3916489"/>
              <a:gd name="connsiteY18526" fmla="*/ 2000123 h 2984464"/>
              <a:gd name="connsiteX18527" fmla="*/ 3568827 w 3916489"/>
              <a:gd name="connsiteY18527" fmla="*/ 1997464 h 2984464"/>
              <a:gd name="connsiteX18528" fmla="*/ 3571685 w 3916489"/>
              <a:gd name="connsiteY18528" fmla="*/ 1994329 h 2984464"/>
              <a:gd name="connsiteX18529" fmla="*/ 3572637 w 3916489"/>
              <a:gd name="connsiteY18529" fmla="*/ 1992239 h 2984464"/>
              <a:gd name="connsiteX18530" fmla="*/ 3572923 w 3916489"/>
              <a:gd name="connsiteY18530" fmla="*/ 1990055 h 2984464"/>
              <a:gd name="connsiteX18531" fmla="*/ 3573113 w 3916489"/>
              <a:gd name="connsiteY18531" fmla="*/ 1983311 h 2984464"/>
              <a:gd name="connsiteX18532" fmla="*/ 3572923 w 3916489"/>
              <a:gd name="connsiteY18532" fmla="*/ 1981221 h 2984464"/>
              <a:gd name="connsiteX18533" fmla="*/ 3571970 w 3916489"/>
              <a:gd name="connsiteY18533" fmla="*/ 1979321 h 2984464"/>
              <a:gd name="connsiteX18534" fmla="*/ 3568255 w 3916489"/>
              <a:gd name="connsiteY18534" fmla="*/ 1974857 h 2984464"/>
              <a:gd name="connsiteX18535" fmla="*/ 3567017 w 3916489"/>
              <a:gd name="connsiteY18535" fmla="*/ 1974002 h 2984464"/>
              <a:gd name="connsiteX18536" fmla="*/ 3563493 w 3916489"/>
              <a:gd name="connsiteY18536" fmla="*/ 1972577 h 2984464"/>
              <a:gd name="connsiteX18537" fmla="*/ 3561112 w 3916489"/>
              <a:gd name="connsiteY18537" fmla="*/ 1969348 h 2984464"/>
              <a:gd name="connsiteX18538" fmla="*/ 3559112 w 3916489"/>
              <a:gd name="connsiteY18538" fmla="*/ 1965548 h 2984464"/>
              <a:gd name="connsiteX18539" fmla="*/ 3556540 w 3916489"/>
              <a:gd name="connsiteY18539" fmla="*/ 1962509 h 2984464"/>
              <a:gd name="connsiteX18540" fmla="*/ 3550634 w 3916489"/>
              <a:gd name="connsiteY18540" fmla="*/ 1958044 h 2984464"/>
              <a:gd name="connsiteX18541" fmla="*/ 3546634 w 3916489"/>
              <a:gd name="connsiteY18541" fmla="*/ 1955100 h 2984464"/>
              <a:gd name="connsiteX18542" fmla="*/ 3542443 w 3916489"/>
              <a:gd name="connsiteY18542" fmla="*/ 1950161 h 2984464"/>
              <a:gd name="connsiteX18543" fmla="*/ 3541205 w 3916489"/>
              <a:gd name="connsiteY18543" fmla="*/ 1949781 h 2984464"/>
              <a:gd name="connsiteX18544" fmla="*/ 3530346 w 3916489"/>
              <a:gd name="connsiteY18544" fmla="*/ 1955860 h 2984464"/>
              <a:gd name="connsiteX18545" fmla="*/ 3517392 w 3916489"/>
              <a:gd name="connsiteY18545" fmla="*/ 1963174 h 2984464"/>
              <a:gd name="connsiteX18546" fmla="*/ 3511011 w 3916489"/>
              <a:gd name="connsiteY18546" fmla="*/ 1966783 h 2984464"/>
              <a:gd name="connsiteX18547" fmla="*/ 3503962 w 3916489"/>
              <a:gd name="connsiteY18547" fmla="*/ 1968683 h 2984464"/>
              <a:gd name="connsiteX18548" fmla="*/ 3495866 w 3916489"/>
              <a:gd name="connsiteY18548" fmla="*/ 1970868 h 2984464"/>
              <a:gd name="connsiteX18549" fmla="*/ 3488150 w 3916489"/>
              <a:gd name="connsiteY18549" fmla="*/ 1972862 h 2984464"/>
              <a:gd name="connsiteX18550" fmla="*/ 3481864 w 3916489"/>
              <a:gd name="connsiteY18550" fmla="*/ 1976757 h 2984464"/>
              <a:gd name="connsiteX18551" fmla="*/ 3485388 w 3916489"/>
              <a:gd name="connsiteY18551" fmla="*/ 1978941 h 2984464"/>
              <a:gd name="connsiteX18552" fmla="*/ 3488246 w 3916489"/>
              <a:gd name="connsiteY18552" fmla="*/ 1981601 h 2984464"/>
              <a:gd name="connsiteX18553" fmla="*/ 3489198 w 3916489"/>
              <a:gd name="connsiteY18553" fmla="*/ 1985305 h 2984464"/>
              <a:gd name="connsiteX18554" fmla="*/ 3487103 w 3916489"/>
              <a:gd name="connsiteY18554" fmla="*/ 1990910 h 2984464"/>
              <a:gd name="connsiteX18555" fmla="*/ 3484055 w 3916489"/>
              <a:gd name="connsiteY18555" fmla="*/ 1994519 h 2984464"/>
              <a:gd name="connsiteX18556" fmla="*/ 3480816 w 3916489"/>
              <a:gd name="connsiteY18556" fmla="*/ 1995849 h 2984464"/>
              <a:gd name="connsiteX18557" fmla="*/ 3477482 w 3916489"/>
              <a:gd name="connsiteY18557" fmla="*/ 1995469 h 2984464"/>
              <a:gd name="connsiteX18558" fmla="*/ 3473958 w 3916489"/>
              <a:gd name="connsiteY18558" fmla="*/ 1994234 h 2984464"/>
              <a:gd name="connsiteX18559" fmla="*/ 3473958 w 3916489"/>
              <a:gd name="connsiteY18559" fmla="*/ 2004588 h 2984464"/>
              <a:gd name="connsiteX18560" fmla="*/ 3473958 w 3916489"/>
              <a:gd name="connsiteY18560" fmla="*/ 2017506 h 2984464"/>
              <a:gd name="connsiteX18561" fmla="*/ 3472815 w 3916489"/>
              <a:gd name="connsiteY18561" fmla="*/ 2021590 h 2984464"/>
              <a:gd name="connsiteX18562" fmla="*/ 3472720 w 3916489"/>
              <a:gd name="connsiteY18562" fmla="*/ 2022065 h 2984464"/>
              <a:gd name="connsiteX18563" fmla="*/ 3466910 w 3916489"/>
              <a:gd name="connsiteY18563" fmla="*/ 2032894 h 2984464"/>
              <a:gd name="connsiteX18564" fmla="*/ 3463862 w 3916489"/>
              <a:gd name="connsiteY18564" fmla="*/ 2035268 h 2984464"/>
              <a:gd name="connsiteX18565" fmla="*/ 3459861 w 3916489"/>
              <a:gd name="connsiteY18565" fmla="*/ 2035743 h 2984464"/>
              <a:gd name="connsiteX18566" fmla="*/ 3452051 w 3916489"/>
              <a:gd name="connsiteY18566" fmla="*/ 2034888 h 2984464"/>
              <a:gd name="connsiteX18567" fmla="*/ 3448336 w 3916489"/>
              <a:gd name="connsiteY18567" fmla="*/ 2036123 h 2984464"/>
              <a:gd name="connsiteX18568" fmla="*/ 3441382 w 3916489"/>
              <a:gd name="connsiteY18568" fmla="*/ 2041062 h 2984464"/>
              <a:gd name="connsiteX18569" fmla="*/ 3434334 w 3916489"/>
              <a:gd name="connsiteY18569" fmla="*/ 2046097 h 2984464"/>
              <a:gd name="connsiteX18570" fmla="*/ 3435001 w 3916489"/>
              <a:gd name="connsiteY18570" fmla="*/ 2046382 h 2984464"/>
              <a:gd name="connsiteX18571" fmla="*/ 3436620 w 3916489"/>
              <a:gd name="connsiteY18571" fmla="*/ 2048851 h 2984464"/>
              <a:gd name="connsiteX18572" fmla="*/ 3441192 w 3916489"/>
              <a:gd name="connsiteY18572" fmla="*/ 2052841 h 2984464"/>
              <a:gd name="connsiteX18573" fmla="*/ 3443192 w 3916489"/>
              <a:gd name="connsiteY18573" fmla="*/ 2055595 h 2984464"/>
              <a:gd name="connsiteX18574" fmla="*/ 3446050 w 3916489"/>
              <a:gd name="connsiteY18574" fmla="*/ 2057970 h 2984464"/>
              <a:gd name="connsiteX18575" fmla="*/ 3448431 w 3916489"/>
              <a:gd name="connsiteY18575" fmla="*/ 2060915 h 2984464"/>
              <a:gd name="connsiteX18576" fmla="*/ 3449384 w 3916489"/>
              <a:gd name="connsiteY18576" fmla="*/ 2061579 h 2984464"/>
              <a:gd name="connsiteX18577" fmla="*/ 3452812 w 3916489"/>
              <a:gd name="connsiteY18577" fmla="*/ 2062624 h 2984464"/>
              <a:gd name="connsiteX18578" fmla="*/ 3454527 w 3916489"/>
              <a:gd name="connsiteY18578" fmla="*/ 2064619 h 2984464"/>
              <a:gd name="connsiteX18579" fmla="*/ 3455670 w 3916489"/>
              <a:gd name="connsiteY18579" fmla="*/ 2065379 h 2984464"/>
              <a:gd name="connsiteX18580" fmla="*/ 3456813 w 3916489"/>
              <a:gd name="connsiteY18580" fmla="*/ 2065854 h 2984464"/>
              <a:gd name="connsiteX18581" fmla="*/ 3457670 w 3916489"/>
              <a:gd name="connsiteY18581" fmla="*/ 2066044 h 2984464"/>
              <a:gd name="connsiteX18582" fmla="*/ 3459289 w 3916489"/>
              <a:gd name="connsiteY18582" fmla="*/ 2067184 h 2984464"/>
              <a:gd name="connsiteX18583" fmla="*/ 3460909 w 3916489"/>
              <a:gd name="connsiteY18583" fmla="*/ 2069178 h 2984464"/>
              <a:gd name="connsiteX18584" fmla="*/ 3462528 w 3916489"/>
              <a:gd name="connsiteY18584" fmla="*/ 2070128 h 2984464"/>
              <a:gd name="connsiteX18585" fmla="*/ 3464243 w 3916489"/>
              <a:gd name="connsiteY18585" fmla="*/ 2067943 h 2984464"/>
              <a:gd name="connsiteX18586" fmla="*/ 3457194 w 3916489"/>
              <a:gd name="connsiteY18586" fmla="*/ 2052461 h 2984464"/>
              <a:gd name="connsiteX18587" fmla="*/ 3458432 w 3916489"/>
              <a:gd name="connsiteY18587" fmla="*/ 2053506 h 2984464"/>
              <a:gd name="connsiteX18588" fmla="*/ 3459766 w 3916489"/>
              <a:gd name="connsiteY18588" fmla="*/ 2055500 h 2984464"/>
              <a:gd name="connsiteX18589" fmla="*/ 3462147 w 3916489"/>
              <a:gd name="connsiteY18589" fmla="*/ 2060250 h 2984464"/>
              <a:gd name="connsiteX18590" fmla="*/ 3466624 w 3916489"/>
              <a:gd name="connsiteY18590" fmla="*/ 2066994 h 2984464"/>
              <a:gd name="connsiteX18591" fmla="*/ 3468624 w 3916489"/>
              <a:gd name="connsiteY18591" fmla="*/ 2061484 h 2984464"/>
              <a:gd name="connsiteX18592" fmla="*/ 3469863 w 3916489"/>
              <a:gd name="connsiteY18592" fmla="*/ 2060155 h 2984464"/>
              <a:gd name="connsiteX18593" fmla="*/ 3472149 w 3916489"/>
              <a:gd name="connsiteY18593" fmla="*/ 2059775 h 2984464"/>
              <a:gd name="connsiteX18594" fmla="*/ 3472149 w 3916489"/>
              <a:gd name="connsiteY18594" fmla="*/ 2060724 h 2984464"/>
              <a:gd name="connsiteX18595" fmla="*/ 3470910 w 3916489"/>
              <a:gd name="connsiteY18595" fmla="*/ 2063479 h 2984464"/>
              <a:gd name="connsiteX18596" fmla="*/ 3471101 w 3916489"/>
              <a:gd name="connsiteY18596" fmla="*/ 2068513 h 2984464"/>
              <a:gd name="connsiteX18597" fmla="*/ 3472149 w 3916489"/>
              <a:gd name="connsiteY18597" fmla="*/ 2073833 h 2984464"/>
              <a:gd name="connsiteX18598" fmla="*/ 3473387 w 3916489"/>
              <a:gd name="connsiteY18598" fmla="*/ 2077442 h 2984464"/>
              <a:gd name="connsiteX18599" fmla="*/ 3474911 w 3916489"/>
              <a:gd name="connsiteY18599" fmla="*/ 2079057 h 2984464"/>
              <a:gd name="connsiteX18600" fmla="*/ 3476720 w 3916489"/>
              <a:gd name="connsiteY18600" fmla="*/ 2079057 h 2984464"/>
              <a:gd name="connsiteX18601" fmla="*/ 3480149 w 3916489"/>
              <a:gd name="connsiteY18601" fmla="*/ 2077917 h 2984464"/>
              <a:gd name="connsiteX18602" fmla="*/ 3486150 w 3916489"/>
              <a:gd name="connsiteY18602" fmla="*/ 2078962 h 2984464"/>
              <a:gd name="connsiteX18603" fmla="*/ 3488055 w 3916489"/>
              <a:gd name="connsiteY18603" fmla="*/ 2078867 h 2984464"/>
              <a:gd name="connsiteX18604" fmla="*/ 3486817 w 3916489"/>
              <a:gd name="connsiteY18604" fmla="*/ 2080576 h 2984464"/>
              <a:gd name="connsiteX18605" fmla="*/ 3484340 w 3916489"/>
              <a:gd name="connsiteY18605" fmla="*/ 2081052 h 2984464"/>
              <a:gd name="connsiteX18606" fmla="*/ 3479673 w 3916489"/>
              <a:gd name="connsiteY18606" fmla="*/ 2080672 h 2984464"/>
              <a:gd name="connsiteX18607" fmla="*/ 3479673 w 3916489"/>
              <a:gd name="connsiteY18607" fmla="*/ 2081526 h 2984464"/>
              <a:gd name="connsiteX18608" fmla="*/ 3487388 w 3916489"/>
              <a:gd name="connsiteY18608" fmla="*/ 2087131 h 2984464"/>
              <a:gd name="connsiteX18609" fmla="*/ 3491389 w 3916489"/>
              <a:gd name="connsiteY18609" fmla="*/ 2088841 h 2984464"/>
              <a:gd name="connsiteX18610" fmla="*/ 3494818 w 3916489"/>
              <a:gd name="connsiteY18610" fmla="*/ 2086561 h 2984464"/>
              <a:gd name="connsiteX18611" fmla="*/ 3495675 w 3916489"/>
              <a:gd name="connsiteY18611" fmla="*/ 2085231 h 2984464"/>
              <a:gd name="connsiteX18612" fmla="*/ 3496151 w 3916489"/>
              <a:gd name="connsiteY18612" fmla="*/ 2084756 h 2984464"/>
              <a:gd name="connsiteX18613" fmla="*/ 3496342 w 3916489"/>
              <a:gd name="connsiteY18613" fmla="*/ 2084186 h 2984464"/>
              <a:gd name="connsiteX18614" fmla="*/ 3496342 w 3916489"/>
              <a:gd name="connsiteY18614" fmla="*/ 2082951 h 2984464"/>
              <a:gd name="connsiteX18615" fmla="*/ 3496532 w 3916489"/>
              <a:gd name="connsiteY18615" fmla="*/ 2081621 h 2984464"/>
              <a:gd name="connsiteX18616" fmla="*/ 3498247 w 3916489"/>
              <a:gd name="connsiteY18616" fmla="*/ 2078012 h 2984464"/>
              <a:gd name="connsiteX18617" fmla="*/ 3498818 w 3916489"/>
              <a:gd name="connsiteY18617" fmla="*/ 2075257 h 2984464"/>
              <a:gd name="connsiteX18618" fmla="*/ 3499009 w 3916489"/>
              <a:gd name="connsiteY18618" fmla="*/ 2072218 h 2984464"/>
              <a:gd name="connsiteX18619" fmla="*/ 3498532 w 3916489"/>
              <a:gd name="connsiteY18619" fmla="*/ 2069748 h 2984464"/>
              <a:gd name="connsiteX18620" fmla="*/ 3497295 w 3916489"/>
              <a:gd name="connsiteY18620" fmla="*/ 2068798 h 2984464"/>
              <a:gd name="connsiteX18621" fmla="*/ 3497295 w 3916489"/>
              <a:gd name="connsiteY18621" fmla="*/ 2068039 h 2984464"/>
              <a:gd name="connsiteX18622" fmla="*/ 3497675 w 3916489"/>
              <a:gd name="connsiteY18622" fmla="*/ 2067848 h 2984464"/>
              <a:gd name="connsiteX18623" fmla="*/ 3498723 w 3916489"/>
              <a:gd name="connsiteY18623" fmla="*/ 2067089 h 2984464"/>
              <a:gd name="connsiteX18624" fmla="*/ 3497580 w 3916489"/>
              <a:gd name="connsiteY18624" fmla="*/ 2064809 h 2984464"/>
              <a:gd name="connsiteX18625" fmla="*/ 3495199 w 3916489"/>
              <a:gd name="connsiteY18625" fmla="*/ 2064904 h 2984464"/>
              <a:gd name="connsiteX18626" fmla="*/ 3490246 w 3916489"/>
              <a:gd name="connsiteY18626" fmla="*/ 2066234 h 2984464"/>
              <a:gd name="connsiteX18627" fmla="*/ 3491770 w 3916489"/>
              <a:gd name="connsiteY18627" fmla="*/ 2064714 h 2984464"/>
              <a:gd name="connsiteX18628" fmla="*/ 3494151 w 3916489"/>
              <a:gd name="connsiteY18628" fmla="*/ 2063574 h 2984464"/>
              <a:gd name="connsiteX18629" fmla="*/ 3495866 w 3916489"/>
              <a:gd name="connsiteY18629" fmla="*/ 2061959 h 2984464"/>
              <a:gd name="connsiteX18630" fmla="*/ 3495294 w 3916489"/>
              <a:gd name="connsiteY18630" fmla="*/ 2059015 h 2984464"/>
              <a:gd name="connsiteX18631" fmla="*/ 3496056 w 3916489"/>
              <a:gd name="connsiteY18631" fmla="*/ 2057305 h 2984464"/>
              <a:gd name="connsiteX18632" fmla="*/ 3495770 w 3916489"/>
              <a:gd name="connsiteY18632" fmla="*/ 2055025 h 2984464"/>
              <a:gd name="connsiteX18633" fmla="*/ 3494913 w 3916489"/>
              <a:gd name="connsiteY18633" fmla="*/ 2052936 h 2984464"/>
              <a:gd name="connsiteX18634" fmla="*/ 3493865 w 3916489"/>
              <a:gd name="connsiteY18634" fmla="*/ 2051701 h 2984464"/>
              <a:gd name="connsiteX18635" fmla="*/ 3494723 w 3916489"/>
              <a:gd name="connsiteY18635" fmla="*/ 2050941 h 2984464"/>
              <a:gd name="connsiteX18636" fmla="*/ 3495770 w 3916489"/>
              <a:gd name="connsiteY18636" fmla="*/ 2051036 h 2984464"/>
              <a:gd name="connsiteX18637" fmla="*/ 3496818 w 3916489"/>
              <a:gd name="connsiteY18637" fmla="*/ 2051606 h 2984464"/>
              <a:gd name="connsiteX18638" fmla="*/ 3497580 w 3916489"/>
              <a:gd name="connsiteY18638" fmla="*/ 2052556 h 2984464"/>
              <a:gd name="connsiteX18639" fmla="*/ 3498247 w 3916489"/>
              <a:gd name="connsiteY18639" fmla="*/ 2053885 h 2984464"/>
              <a:gd name="connsiteX18640" fmla="*/ 3498342 w 3916489"/>
              <a:gd name="connsiteY18640" fmla="*/ 2054930 h 2984464"/>
              <a:gd name="connsiteX18641" fmla="*/ 3498342 w 3916489"/>
              <a:gd name="connsiteY18641" fmla="*/ 2056070 h 2984464"/>
              <a:gd name="connsiteX18642" fmla="*/ 3498532 w 3916489"/>
              <a:gd name="connsiteY18642" fmla="*/ 2057970 h 2984464"/>
              <a:gd name="connsiteX18643" fmla="*/ 3499104 w 3916489"/>
              <a:gd name="connsiteY18643" fmla="*/ 2060250 h 2984464"/>
              <a:gd name="connsiteX18644" fmla="*/ 3500152 w 3916489"/>
              <a:gd name="connsiteY18644" fmla="*/ 2062909 h 2984464"/>
              <a:gd name="connsiteX18645" fmla="*/ 3501486 w 3916489"/>
              <a:gd name="connsiteY18645" fmla="*/ 2065094 h 2984464"/>
              <a:gd name="connsiteX18646" fmla="*/ 3503105 w 3916489"/>
              <a:gd name="connsiteY18646" fmla="*/ 2066139 h 2984464"/>
              <a:gd name="connsiteX18647" fmla="*/ 3502819 w 3916489"/>
              <a:gd name="connsiteY18647" fmla="*/ 2067278 h 2984464"/>
              <a:gd name="connsiteX18648" fmla="*/ 3501962 w 3916489"/>
              <a:gd name="connsiteY18648" fmla="*/ 2069653 h 2984464"/>
              <a:gd name="connsiteX18649" fmla="*/ 3501676 w 3916489"/>
              <a:gd name="connsiteY18649" fmla="*/ 2070698 h 2984464"/>
              <a:gd name="connsiteX18650" fmla="*/ 3501676 w 3916489"/>
              <a:gd name="connsiteY18650" fmla="*/ 2071933 h 2984464"/>
              <a:gd name="connsiteX18651" fmla="*/ 3501866 w 3916489"/>
              <a:gd name="connsiteY18651" fmla="*/ 2072598 h 2984464"/>
              <a:gd name="connsiteX18652" fmla="*/ 3502152 w 3916489"/>
              <a:gd name="connsiteY18652" fmla="*/ 2073168 h 2984464"/>
              <a:gd name="connsiteX18653" fmla="*/ 3502247 w 3916489"/>
              <a:gd name="connsiteY18653" fmla="*/ 2074213 h 2984464"/>
              <a:gd name="connsiteX18654" fmla="*/ 3503390 w 3916489"/>
              <a:gd name="connsiteY18654" fmla="*/ 2074972 h 2984464"/>
              <a:gd name="connsiteX18655" fmla="*/ 3504438 w 3916489"/>
              <a:gd name="connsiteY18655" fmla="*/ 2074593 h 2984464"/>
              <a:gd name="connsiteX18656" fmla="*/ 3509201 w 3916489"/>
              <a:gd name="connsiteY18656" fmla="*/ 2070223 h 2984464"/>
              <a:gd name="connsiteX18657" fmla="*/ 3510153 w 3916489"/>
              <a:gd name="connsiteY18657" fmla="*/ 2068893 h 2984464"/>
              <a:gd name="connsiteX18658" fmla="*/ 3508724 w 3916489"/>
              <a:gd name="connsiteY18658" fmla="*/ 2068133 h 2984464"/>
              <a:gd name="connsiteX18659" fmla="*/ 3508153 w 3916489"/>
              <a:gd name="connsiteY18659" fmla="*/ 2067469 h 2984464"/>
              <a:gd name="connsiteX18660" fmla="*/ 3507772 w 3916489"/>
              <a:gd name="connsiteY18660" fmla="*/ 2066234 h 2984464"/>
              <a:gd name="connsiteX18661" fmla="*/ 3509772 w 3916489"/>
              <a:gd name="connsiteY18661" fmla="*/ 2067089 h 2984464"/>
              <a:gd name="connsiteX18662" fmla="*/ 3519107 w 3916489"/>
              <a:gd name="connsiteY18662" fmla="*/ 2067563 h 2984464"/>
              <a:gd name="connsiteX18663" fmla="*/ 3520821 w 3916489"/>
              <a:gd name="connsiteY18663" fmla="*/ 2068608 h 2984464"/>
              <a:gd name="connsiteX18664" fmla="*/ 3521773 w 3916489"/>
              <a:gd name="connsiteY18664" fmla="*/ 2070698 h 2984464"/>
              <a:gd name="connsiteX18665" fmla="*/ 3510915 w 3916489"/>
              <a:gd name="connsiteY18665" fmla="*/ 2074023 h 2984464"/>
              <a:gd name="connsiteX18666" fmla="*/ 3509582 w 3916489"/>
              <a:gd name="connsiteY18666" fmla="*/ 2073928 h 2984464"/>
              <a:gd name="connsiteX18667" fmla="*/ 3510058 w 3916489"/>
              <a:gd name="connsiteY18667" fmla="*/ 2071648 h 2984464"/>
              <a:gd name="connsiteX18668" fmla="*/ 3508915 w 3916489"/>
              <a:gd name="connsiteY18668" fmla="*/ 2073073 h 2984464"/>
              <a:gd name="connsiteX18669" fmla="*/ 3507772 w 3916489"/>
              <a:gd name="connsiteY18669" fmla="*/ 2074213 h 2984464"/>
              <a:gd name="connsiteX18670" fmla="*/ 3501104 w 3916489"/>
              <a:gd name="connsiteY18670" fmla="*/ 2078962 h 2984464"/>
              <a:gd name="connsiteX18671" fmla="*/ 3500152 w 3916489"/>
              <a:gd name="connsiteY18671" fmla="*/ 2080672 h 2984464"/>
              <a:gd name="connsiteX18672" fmla="*/ 3501295 w 3916489"/>
              <a:gd name="connsiteY18672" fmla="*/ 2081811 h 2984464"/>
              <a:gd name="connsiteX18673" fmla="*/ 3503009 w 3916489"/>
              <a:gd name="connsiteY18673" fmla="*/ 2085991 h 2984464"/>
              <a:gd name="connsiteX18674" fmla="*/ 3503676 w 3916489"/>
              <a:gd name="connsiteY18674" fmla="*/ 2086941 h 2984464"/>
              <a:gd name="connsiteX18675" fmla="*/ 3504629 w 3916489"/>
              <a:gd name="connsiteY18675" fmla="*/ 2087700 h 2984464"/>
              <a:gd name="connsiteX18676" fmla="*/ 3505867 w 3916489"/>
              <a:gd name="connsiteY18676" fmla="*/ 2089505 h 2984464"/>
              <a:gd name="connsiteX18677" fmla="*/ 3507010 w 3916489"/>
              <a:gd name="connsiteY18677" fmla="*/ 2091595 h 2984464"/>
              <a:gd name="connsiteX18678" fmla="*/ 3507677 w 3916489"/>
              <a:gd name="connsiteY18678" fmla="*/ 2093210 h 2984464"/>
              <a:gd name="connsiteX18679" fmla="*/ 3507391 w 3916489"/>
              <a:gd name="connsiteY18679" fmla="*/ 2093875 h 2984464"/>
              <a:gd name="connsiteX18680" fmla="*/ 3507010 w 3916489"/>
              <a:gd name="connsiteY18680" fmla="*/ 2095110 h 2984464"/>
              <a:gd name="connsiteX18681" fmla="*/ 3506724 w 3916489"/>
              <a:gd name="connsiteY18681" fmla="*/ 2095774 h 2984464"/>
              <a:gd name="connsiteX18682" fmla="*/ 3508248 w 3916489"/>
              <a:gd name="connsiteY18682" fmla="*/ 2096059 h 2984464"/>
              <a:gd name="connsiteX18683" fmla="*/ 3509391 w 3916489"/>
              <a:gd name="connsiteY18683" fmla="*/ 2097864 h 2984464"/>
              <a:gd name="connsiteX18684" fmla="*/ 3513011 w 3916489"/>
              <a:gd name="connsiteY18684" fmla="*/ 2106793 h 2984464"/>
              <a:gd name="connsiteX18685" fmla="*/ 3513392 w 3916489"/>
              <a:gd name="connsiteY18685" fmla="*/ 2107078 h 2984464"/>
              <a:gd name="connsiteX18686" fmla="*/ 3513963 w 3916489"/>
              <a:gd name="connsiteY18686" fmla="*/ 2107363 h 2984464"/>
              <a:gd name="connsiteX18687" fmla="*/ 3516725 w 3916489"/>
              <a:gd name="connsiteY18687" fmla="*/ 2108028 h 2984464"/>
              <a:gd name="connsiteX18688" fmla="*/ 3517582 w 3916489"/>
              <a:gd name="connsiteY18688" fmla="*/ 2108408 h 2984464"/>
              <a:gd name="connsiteX18689" fmla="*/ 3512915 w 3916489"/>
              <a:gd name="connsiteY18689" fmla="*/ 2111067 h 2984464"/>
              <a:gd name="connsiteX18690" fmla="*/ 3512915 w 3916489"/>
              <a:gd name="connsiteY18690" fmla="*/ 2111922 h 2984464"/>
              <a:gd name="connsiteX18691" fmla="*/ 3514154 w 3916489"/>
              <a:gd name="connsiteY18691" fmla="*/ 2112682 h 2984464"/>
              <a:gd name="connsiteX18692" fmla="*/ 3515201 w 3916489"/>
              <a:gd name="connsiteY18692" fmla="*/ 2113727 h 2984464"/>
              <a:gd name="connsiteX18693" fmla="*/ 3515963 w 3916489"/>
              <a:gd name="connsiteY18693" fmla="*/ 2115342 h 2984464"/>
              <a:gd name="connsiteX18694" fmla="*/ 3516249 w 3916489"/>
              <a:gd name="connsiteY18694" fmla="*/ 2117716 h 2984464"/>
              <a:gd name="connsiteX18695" fmla="*/ 3515868 w 3916489"/>
              <a:gd name="connsiteY18695" fmla="*/ 2120376 h 2984464"/>
              <a:gd name="connsiteX18696" fmla="*/ 3515201 w 3916489"/>
              <a:gd name="connsiteY18696" fmla="*/ 2121421 h 2984464"/>
              <a:gd name="connsiteX18697" fmla="*/ 3514916 w 3916489"/>
              <a:gd name="connsiteY18697" fmla="*/ 2122561 h 2984464"/>
              <a:gd name="connsiteX18698" fmla="*/ 3515773 w 3916489"/>
              <a:gd name="connsiteY18698" fmla="*/ 2125315 h 2984464"/>
              <a:gd name="connsiteX18699" fmla="*/ 3513011 w 3916489"/>
              <a:gd name="connsiteY18699" fmla="*/ 2124365 h 2984464"/>
              <a:gd name="connsiteX18700" fmla="*/ 3512058 w 3916489"/>
              <a:gd name="connsiteY18700" fmla="*/ 2124365 h 2984464"/>
              <a:gd name="connsiteX18701" fmla="*/ 3511201 w 3916489"/>
              <a:gd name="connsiteY18701" fmla="*/ 2124840 h 2984464"/>
              <a:gd name="connsiteX18702" fmla="*/ 3510534 w 3916489"/>
              <a:gd name="connsiteY18702" fmla="*/ 2125600 h 2984464"/>
              <a:gd name="connsiteX18703" fmla="*/ 3509772 w 3916489"/>
              <a:gd name="connsiteY18703" fmla="*/ 2126170 h 2984464"/>
              <a:gd name="connsiteX18704" fmla="*/ 3508820 w 3916489"/>
              <a:gd name="connsiteY18704" fmla="*/ 2126170 h 2984464"/>
              <a:gd name="connsiteX18705" fmla="*/ 3508820 w 3916489"/>
              <a:gd name="connsiteY18705" fmla="*/ 2127025 h 2984464"/>
              <a:gd name="connsiteX18706" fmla="*/ 3512630 w 3916489"/>
              <a:gd name="connsiteY18706" fmla="*/ 2126170 h 2984464"/>
              <a:gd name="connsiteX18707" fmla="*/ 3513868 w 3916489"/>
              <a:gd name="connsiteY18707" fmla="*/ 2126170 h 2984464"/>
              <a:gd name="connsiteX18708" fmla="*/ 3512915 w 3916489"/>
              <a:gd name="connsiteY18708" fmla="*/ 2128070 h 2984464"/>
              <a:gd name="connsiteX18709" fmla="*/ 3512058 w 3916489"/>
              <a:gd name="connsiteY18709" fmla="*/ 2131584 h 2984464"/>
              <a:gd name="connsiteX18710" fmla="*/ 3511582 w 3916489"/>
              <a:gd name="connsiteY18710" fmla="*/ 2135004 h 2984464"/>
              <a:gd name="connsiteX18711" fmla="*/ 3511582 w 3916489"/>
              <a:gd name="connsiteY18711" fmla="*/ 2136808 h 2984464"/>
              <a:gd name="connsiteX18712" fmla="*/ 3513106 w 3916489"/>
              <a:gd name="connsiteY18712" fmla="*/ 2137093 h 2984464"/>
              <a:gd name="connsiteX18713" fmla="*/ 3527489 w 3916489"/>
              <a:gd name="connsiteY18713" fmla="*/ 2133484 h 2984464"/>
              <a:gd name="connsiteX18714" fmla="*/ 3529108 w 3916489"/>
              <a:gd name="connsiteY18714" fmla="*/ 2131964 h 2984464"/>
              <a:gd name="connsiteX18715" fmla="*/ 3530822 w 3916489"/>
              <a:gd name="connsiteY18715" fmla="*/ 2130919 h 2984464"/>
              <a:gd name="connsiteX18716" fmla="*/ 3533204 w 3916489"/>
              <a:gd name="connsiteY18716" fmla="*/ 2131679 h 2984464"/>
              <a:gd name="connsiteX18717" fmla="*/ 3537299 w 3916489"/>
              <a:gd name="connsiteY18717" fmla="*/ 2135004 h 2984464"/>
              <a:gd name="connsiteX18718" fmla="*/ 3539014 w 3916489"/>
              <a:gd name="connsiteY18718" fmla="*/ 2136904 h 2984464"/>
              <a:gd name="connsiteX18719" fmla="*/ 3539871 w 3916489"/>
              <a:gd name="connsiteY18719" fmla="*/ 2137473 h 2984464"/>
              <a:gd name="connsiteX18720" fmla="*/ 3540919 w 3916489"/>
              <a:gd name="connsiteY18720" fmla="*/ 2137758 h 2984464"/>
              <a:gd name="connsiteX18721" fmla="*/ 3541967 w 3916489"/>
              <a:gd name="connsiteY18721" fmla="*/ 2137188 h 2984464"/>
              <a:gd name="connsiteX18722" fmla="*/ 3542252 w 3916489"/>
              <a:gd name="connsiteY18722" fmla="*/ 2135859 h 2984464"/>
              <a:gd name="connsiteX18723" fmla="*/ 3541967 w 3916489"/>
              <a:gd name="connsiteY18723" fmla="*/ 2132914 h 2984464"/>
              <a:gd name="connsiteX18724" fmla="*/ 3541205 w 3916489"/>
              <a:gd name="connsiteY18724" fmla="*/ 2131014 h 2984464"/>
              <a:gd name="connsiteX18725" fmla="*/ 3539680 w 3916489"/>
              <a:gd name="connsiteY18725" fmla="*/ 2128545 h 2984464"/>
              <a:gd name="connsiteX18726" fmla="*/ 3538633 w 3916489"/>
              <a:gd name="connsiteY18726" fmla="*/ 2125885 h 2984464"/>
              <a:gd name="connsiteX18727" fmla="*/ 3539204 w 3916489"/>
              <a:gd name="connsiteY18727" fmla="*/ 2123510 h 2984464"/>
              <a:gd name="connsiteX18728" fmla="*/ 3540633 w 3916489"/>
              <a:gd name="connsiteY18728" fmla="*/ 2123415 h 2984464"/>
              <a:gd name="connsiteX18729" fmla="*/ 3541776 w 3916489"/>
              <a:gd name="connsiteY18729" fmla="*/ 2125600 h 2984464"/>
              <a:gd name="connsiteX18730" fmla="*/ 3542633 w 3916489"/>
              <a:gd name="connsiteY18730" fmla="*/ 2128355 h 2984464"/>
              <a:gd name="connsiteX18731" fmla="*/ 3543300 w 3916489"/>
              <a:gd name="connsiteY18731" fmla="*/ 2131489 h 2984464"/>
              <a:gd name="connsiteX18732" fmla="*/ 3545300 w 3916489"/>
              <a:gd name="connsiteY18732" fmla="*/ 2135004 h 2984464"/>
              <a:gd name="connsiteX18733" fmla="*/ 3545586 w 3916489"/>
              <a:gd name="connsiteY18733" fmla="*/ 2136239 h 2984464"/>
              <a:gd name="connsiteX18734" fmla="*/ 3546157 w 3916489"/>
              <a:gd name="connsiteY18734" fmla="*/ 2140323 h 2984464"/>
              <a:gd name="connsiteX18735" fmla="*/ 3547586 w 3916489"/>
              <a:gd name="connsiteY18735" fmla="*/ 2145927 h 2984464"/>
              <a:gd name="connsiteX18736" fmla="*/ 3549682 w 3916489"/>
              <a:gd name="connsiteY18736" fmla="*/ 2150297 h 2984464"/>
              <a:gd name="connsiteX18737" fmla="*/ 3552444 w 3916489"/>
              <a:gd name="connsiteY18737" fmla="*/ 2153526 h 2984464"/>
              <a:gd name="connsiteX18738" fmla="*/ 3561779 w 3916489"/>
              <a:gd name="connsiteY18738" fmla="*/ 2157800 h 2984464"/>
              <a:gd name="connsiteX18739" fmla="*/ 3563684 w 3916489"/>
              <a:gd name="connsiteY18739" fmla="*/ 2158085 h 2984464"/>
              <a:gd name="connsiteX18740" fmla="*/ 3564446 w 3916489"/>
              <a:gd name="connsiteY18740" fmla="*/ 2157706 h 2984464"/>
              <a:gd name="connsiteX18741" fmla="*/ 3566732 w 3916489"/>
              <a:gd name="connsiteY18741" fmla="*/ 2156091 h 2984464"/>
              <a:gd name="connsiteX18742" fmla="*/ 3567303 w 3916489"/>
              <a:gd name="connsiteY18742" fmla="*/ 2155426 h 2984464"/>
              <a:gd name="connsiteX18743" fmla="*/ 3567589 w 3916489"/>
              <a:gd name="connsiteY18743" fmla="*/ 2154571 h 2984464"/>
              <a:gd name="connsiteX18744" fmla="*/ 3567589 w 3916489"/>
              <a:gd name="connsiteY18744" fmla="*/ 2154001 h 2984464"/>
              <a:gd name="connsiteX18745" fmla="*/ 3567399 w 3916489"/>
              <a:gd name="connsiteY18745" fmla="*/ 2153241 h 2984464"/>
              <a:gd name="connsiteX18746" fmla="*/ 3567303 w 3916489"/>
              <a:gd name="connsiteY18746" fmla="*/ 2151911 h 2984464"/>
              <a:gd name="connsiteX18747" fmla="*/ 3567399 w 3916489"/>
              <a:gd name="connsiteY18747" fmla="*/ 2147922 h 2984464"/>
              <a:gd name="connsiteX18748" fmla="*/ 3567589 w 3916489"/>
              <a:gd name="connsiteY18748" fmla="*/ 2147067 h 2984464"/>
              <a:gd name="connsiteX18749" fmla="*/ 3568351 w 3916489"/>
              <a:gd name="connsiteY18749" fmla="*/ 2146592 h 2984464"/>
              <a:gd name="connsiteX18750" fmla="*/ 3569208 w 3916489"/>
              <a:gd name="connsiteY18750" fmla="*/ 2147257 h 2984464"/>
              <a:gd name="connsiteX18751" fmla="*/ 3569875 w 3916489"/>
              <a:gd name="connsiteY18751" fmla="*/ 2147542 h 2984464"/>
              <a:gd name="connsiteX18752" fmla="*/ 3570161 w 3916489"/>
              <a:gd name="connsiteY18752" fmla="*/ 2146212 h 2984464"/>
              <a:gd name="connsiteX18753" fmla="*/ 3570065 w 3916489"/>
              <a:gd name="connsiteY18753" fmla="*/ 2143173 h 2984464"/>
              <a:gd name="connsiteX18754" fmla="*/ 3569875 w 3916489"/>
              <a:gd name="connsiteY18754" fmla="*/ 2140703 h 2984464"/>
              <a:gd name="connsiteX18755" fmla="*/ 3566922 w 3916489"/>
              <a:gd name="connsiteY18755" fmla="*/ 2128735 h 2984464"/>
              <a:gd name="connsiteX18756" fmla="*/ 3566160 w 3916489"/>
              <a:gd name="connsiteY18756" fmla="*/ 2126645 h 2984464"/>
              <a:gd name="connsiteX18757" fmla="*/ 3564446 w 3916489"/>
              <a:gd name="connsiteY18757" fmla="*/ 2123606 h 2984464"/>
              <a:gd name="connsiteX18758" fmla="*/ 3564064 w 3916489"/>
              <a:gd name="connsiteY18758" fmla="*/ 2122656 h 2984464"/>
              <a:gd name="connsiteX18759" fmla="*/ 3563970 w 3916489"/>
              <a:gd name="connsiteY18759" fmla="*/ 2122086 h 2984464"/>
              <a:gd name="connsiteX18760" fmla="*/ 3564064 w 3916489"/>
              <a:gd name="connsiteY18760" fmla="*/ 2120661 h 2984464"/>
              <a:gd name="connsiteX18761" fmla="*/ 3563970 w 3916489"/>
              <a:gd name="connsiteY18761" fmla="*/ 2120091 h 2984464"/>
              <a:gd name="connsiteX18762" fmla="*/ 3563779 w 3916489"/>
              <a:gd name="connsiteY18762" fmla="*/ 2119521 h 2984464"/>
              <a:gd name="connsiteX18763" fmla="*/ 3563303 w 3916489"/>
              <a:gd name="connsiteY18763" fmla="*/ 2118951 h 2984464"/>
              <a:gd name="connsiteX18764" fmla="*/ 3562255 w 3916489"/>
              <a:gd name="connsiteY18764" fmla="*/ 2115722 h 2984464"/>
              <a:gd name="connsiteX18765" fmla="*/ 3559112 w 3916489"/>
              <a:gd name="connsiteY18765" fmla="*/ 2109832 h 2984464"/>
              <a:gd name="connsiteX18766" fmla="*/ 3558254 w 3916489"/>
              <a:gd name="connsiteY18766" fmla="*/ 2106888 h 2984464"/>
              <a:gd name="connsiteX18767" fmla="*/ 3559493 w 3916489"/>
              <a:gd name="connsiteY18767" fmla="*/ 2105843 h 2984464"/>
              <a:gd name="connsiteX18768" fmla="*/ 3561398 w 3916489"/>
              <a:gd name="connsiteY18768" fmla="*/ 2105368 h 2984464"/>
              <a:gd name="connsiteX18769" fmla="*/ 3562636 w 3916489"/>
              <a:gd name="connsiteY18769" fmla="*/ 2104038 h 2984464"/>
              <a:gd name="connsiteX18770" fmla="*/ 3562255 w 3916489"/>
              <a:gd name="connsiteY18770" fmla="*/ 2102613 h 2984464"/>
              <a:gd name="connsiteX18771" fmla="*/ 3558064 w 3916489"/>
              <a:gd name="connsiteY18771" fmla="*/ 2093495 h 2984464"/>
              <a:gd name="connsiteX18772" fmla="*/ 3557302 w 3916489"/>
              <a:gd name="connsiteY18772" fmla="*/ 2091595 h 2984464"/>
              <a:gd name="connsiteX18773" fmla="*/ 3557207 w 3916489"/>
              <a:gd name="connsiteY18773" fmla="*/ 2089315 h 2984464"/>
              <a:gd name="connsiteX18774" fmla="*/ 3557969 w 3916489"/>
              <a:gd name="connsiteY18774" fmla="*/ 2086181 h 2984464"/>
              <a:gd name="connsiteX18775" fmla="*/ 3553492 w 3916489"/>
              <a:gd name="connsiteY18775" fmla="*/ 2077822 h 2984464"/>
              <a:gd name="connsiteX18776" fmla="*/ 3551111 w 3916489"/>
              <a:gd name="connsiteY18776" fmla="*/ 2072218 h 2984464"/>
              <a:gd name="connsiteX18777" fmla="*/ 3550920 w 3916489"/>
              <a:gd name="connsiteY18777" fmla="*/ 2070983 h 2984464"/>
              <a:gd name="connsiteX18778" fmla="*/ 3551777 w 3916489"/>
              <a:gd name="connsiteY18778" fmla="*/ 2068703 h 2984464"/>
              <a:gd name="connsiteX18779" fmla="*/ 3551777 w 3916489"/>
              <a:gd name="connsiteY18779" fmla="*/ 2067278 h 2984464"/>
              <a:gd name="connsiteX18780" fmla="*/ 3551301 w 3916489"/>
              <a:gd name="connsiteY18780" fmla="*/ 2066804 h 2984464"/>
              <a:gd name="connsiteX18781" fmla="*/ 3548825 w 3916489"/>
              <a:gd name="connsiteY18781" fmla="*/ 2065664 h 2984464"/>
              <a:gd name="connsiteX18782" fmla="*/ 3547967 w 3916489"/>
              <a:gd name="connsiteY18782" fmla="*/ 2064619 h 2984464"/>
              <a:gd name="connsiteX18783" fmla="*/ 3547396 w 3916489"/>
              <a:gd name="connsiteY18783" fmla="*/ 2062244 h 2984464"/>
              <a:gd name="connsiteX18784" fmla="*/ 3547396 w 3916489"/>
              <a:gd name="connsiteY18784" fmla="*/ 2059490 h 2984464"/>
              <a:gd name="connsiteX18785" fmla="*/ 3548158 w 3916489"/>
              <a:gd name="connsiteY18785" fmla="*/ 2057305 h 2984464"/>
              <a:gd name="connsiteX18786" fmla="*/ 3547586 w 3916489"/>
              <a:gd name="connsiteY18786" fmla="*/ 2056545 h 2984464"/>
              <a:gd name="connsiteX18787" fmla="*/ 3547396 w 3916489"/>
              <a:gd name="connsiteY18787" fmla="*/ 2055405 h 2984464"/>
              <a:gd name="connsiteX18788" fmla="*/ 3547586 w 3916489"/>
              <a:gd name="connsiteY18788" fmla="*/ 2054076 h 2984464"/>
              <a:gd name="connsiteX18789" fmla="*/ 3548253 w 3916489"/>
              <a:gd name="connsiteY18789" fmla="*/ 2052841 h 2984464"/>
              <a:gd name="connsiteX18790" fmla="*/ 3547301 w 3916489"/>
              <a:gd name="connsiteY18790" fmla="*/ 2051226 h 2984464"/>
              <a:gd name="connsiteX18791" fmla="*/ 3547491 w 3916489"/>
              <a:gd name="connsiteY18791" fmla="*/ 2049231 h 2984464"/>
              <a:gd name="connsiteX18792" fmla="*/ 3548062 w 3916489"/>
              <a:gd name="connsiteY18792" fmla="*/ 2047046 h 2984464"/>
              <a:gd name="connsiteX18793" fmla="*/ 3548158 w 3916489"/>
              <a:gd name="connsiteY18793" fmla="*/ 2044767 h 2984464"/>
              <a:gd name="connsiteX18794" fmla="*/ 3547491 w 3916489"/>
              <a:gd name="connsiteY18794" fmla="*/ 2042962 h 2984464"/>
              <a:gd name="connsiteX18795" fmla="*/ 3546348 w 3916489"/>
              <a:gd name="connsiteY18795" fmla="*/ 2041537 h 2984464"/>
              <a:gd name="connsiteX18796" fmla="*/ 3543967 w 3916489"/>
              <a:gd name="connsiteY18796" fmla="*/ 2039353 h 2984464"/>
              <a:gd name="connsiteX18797" fmla="*/ 3542824 w 3916489"/>
              <a:gd name="connsiteY18797" fmla="*/ 2037548 h 2984464"/>
              <a:gd name="connsiteX18798" fmla="*/ 3541395 w 3916489"/>
              <a:gd name="connsiteY18798" fmla="*/ 2033654 h 2984464"/>
              <a:gd name="connsiteX18799" fmla="*/ 3540633 w 3916489"/>
              <a:gd name="connsiteY18799" fmla="*/ 2031944 h 2984464"/>
              <a:gd name="connsiteX18800" fmla="*/ 3537014 w 3916489"/>
              <a:gd name="connsiteY18800" fmla="*/ 2027669 h 2984464"/>
              <a:gd name="connsiteX18801" fmla="*/ 3535966 w 3916489"/>
              <a:gd name="connsiteY18801" fmla="*/ 2025674 h 2984464"/>
              <a:gd name="connsiteX18802" fmla="*/ 3538347 w 3916489"/>
              <a:gd name="connsiteY18802" fmla="*/ 2024820 h 2984464"/>
              <a:gd name="connsiteX18803" fmla="*/ 3541681 w 3916489"/>
              <a:gd name="connsiteY18803" fmla="*/ 2026339 h 2984464"/>
              <a:gd name="connsiteX18804" fmla="*/ 3544920 w 3916489"/>
              <a:gd name="connsiteY18804" fmla="*/ 2029094 h 2984464"/>
              <a:gd name="connsiteX18805" fmla="*/ 3546824 w 3916489"/>
              <a:gd name="connsiteY18805" fmla="*/ 2031944 h 2984464"/>
              <a:gd name="connsiteX18806" fmla="*/ 3547110 w 3916489"/>
              <a:gd name="connsiteY18806" fmla="*/ 2033654 h 2984464"/>
              <a:gd name="connsiteX18807" fmla="*/ 3547396 w 3916489"/>
              <a:gd name="connsiteY18807" fmla="*/ 2037833 h 2984464"/>
              <a:gd name="connsiteX18808" fmla="*/ 3547967 w 3916489"/>
              <a:gd name="connsiteY18808" fmla="*/ 2039733 h 2984464"/>
              <a:gd name="connsiteX18809" fmla="*/ 3549205 w 3916489"/>
              <a:gd name="connsiteY18809" fmla="*/ 2041157 h 2984464"/>
              <a:gd name="connsiteX18810" fmla="*/ 3551968 w 3916489"/>
              <a:gd name="connsiteY18810" fmla="*/ 2042772 h 2984464"/>
              <a:gd name="connsiteX18811" fmla="*/ 3552825 w 3916489"/>
              <a:gd name="connsiteY18811" fmla="*/ 2044672 h 2984464"/>
              <a:gd name="connsiteX18812" fmla="*/ 3552920 w 3916489"/>
              <a:gd name="connsiteY18812" fmla="*/ 2043057 h 2984464"/>
              <a:gd name="connsiteX18813" fmla="*/ 3552920 w 3916489"/>
              <a:gd name="connsiteY18813" fmla="*/ 2041442 h 2984464"/>
              <a:gd name="connsiteX18814" fmla="*/ 3552635 w 3916489"/>
              <a:gd name="connsiteY18814" fmla="*/ 2040017 h 2984464"/>
              <a:gd name="connsiteX18815" fmla="*/ 3552158 w 3916489"/>
              <a:gd name="connsiteY18815" fmla="*/ 2038783 h 2984464"/>
              <a:gd name="connsiteX18816" fmla="*/ 3550825 w 3916489"/>
              <a:gd name="connsiteY18816" fmla="*/ 2037073 h 2984464"/>
              <a:gd name="connsiteX18817" fmla="*/ 3550539 w 3916489"/>
              <a:gd name="connsiteY18817" fmla="*/ 2036503 h 2984464"/>
              <a:gd name="connsiteX18818" fmla="*/ 3550539 w 3916489"/>
              <a:gd name="connsiteY18818" fmla="*/ 2035838 h 2984464"/>
              <a:gd name="connsiteX18819" fmla="*/ 3550634 w 3916489"/>
              <a:gd name="connsiteY18819" fmla="*/ 2035078 h 2984464"/>
              <a:gd name="connsiteX18820" fmla="*/ 3550825 w 3916489"/>
              <a:gd name="connsiteY18820" fmla="*/ 2034603 h 2984464"/>
              <a:gd name="connsiteX18821" fmla="*/ 3551015 w 3916489"/>
              <a:gd name="connsiteY18821" fmla="*/ 2034793 h 2984464"/>
              <a:gd name="connsiteX18822" fmla="*/ 3549777 w 3916489"/>
              <a:gd name="connsiteY18822" fmla="*/ 2030139 h 2984464"/>
              <a:gd name="connsiteX18823" fmla="*/ 3549587 w 3916489"/>
              <a:gd name="connsiteY18823" fmla="*/ 2028809 h 2984464"/>
              <a:gd name="connsiteX18824" fmla="*/ 3549205 w 3916489"/>
              <a:gd name="connsiteY18824" fmla="*/ 2027859 h 2984464"/>
              <a:gd name="connsiteX18825" fmla="*/ 3547586 w 3916489"/>
              <a:gd name="connsiteY18825" fmla="*/ 2026624 h 2984464"/>
              <a:gd name="connsiteX18826" fmla="*/ 3546539 w 3916489"/>
              <a:gd name="connsiteY18826" fmla="*/ 2025580 h 2984464"/>
              <a:gd name="connsiteX18827" fmla="*/ 3545396 w 3916489"/>
              <a:gd name="connsiteY18827" fmla="*/ 2025200 h 2984464"/>
              <a:gd name="connsiteX18828" fmla="*/ 3544824 w 3916489"/>
              <a:gd name="connsiteY18828" fmla="*/ 2024725 h 2984464"/>
              <a:gd name="connsiteX18829" fmla="*/ 3544634 w 3916489"/>
              <a:gd name="connsiteY18829" fmla="*/ 2024250 h 2984464"/>
              <a:gd name="connsiteX18830" fmla="*/ 3544538 w 3916489"/>
              <a:gd name="connsiteY18830" fmla="*/ 2023395 h 2984464"/>
              <a:gd name="connsiteX18831" fmla="*/ 3544348 w 3916489"/>
              <a:gd name="connsiteY18831" fmla="*/ 2022825 h 2984464"/>
              <a:gd name="connsiteX18832" fmla="*/ 3542252 w 3916489"/>
              <a:gd name="connsiteY18832" fmla="*/ 2018835 h 2984464"/>
              <a:gd name="connsiteX18833" fmla="*/ 3540823 w 3916489"/>
              <a:gd name="connsiteY18833" fmla="*/ 2017126 h 2984464"/>
              <a:gd name="connsiteX18834" fmla="*/ 3537299 w 3916489"/>
              <a:gd name="connsiteY18834" fmla="*/ 2015131 h 2984464"/>
              <a:gd name="connsiteX18835" fmla="*/ 3535966 w 3916489"/>
              <a:gd name="connsiteY18835" fmla="*/ 2013801 h 2984464"/>
              <a:gd name="connsiteX18836" fmla="*/ 3537776 w 3916489"/>
              <a:gd name="connsiteY18836" fmla="*/ 2013801 h 2984464"/>
              <a:gd name="connsiteX18837" fmla="*/ 3541967 w 3916489"/>
              <a:gd name="connsiteY18837" fmla="*/ 2015701 h 2984464"/>
              <a:gd name="connsiteX18838" fmla="*/ 3544062 w 3916489"/>
              <a:gd name="connsiteY18838" fmla="*/ 2014751 h 2984464"/>
              <a:gd name="connsiteX18839" fmla="*/ 3545586 w 3916489"/>
              <a:gd name="connsiteY18839" fmla="*/ 2016366 h 2984464"/>
              <a:gd name="connsiteX18840" fmla="*/ 3546539 w 3916489"/>
              <a:gd name="connsiteY18840" fmla="*/ 2013801 h 2984464"/>
              <a:gd name="connsiteX18841" fmla="*/ 3547301 w 3916489"/>
              <a:gd name="connsiteY18841" fmla="*/ 2006487 h 2984464"/>
              <a:gd name="connsiteX18842" fmla="*/ 3549301 w 3916489"/>
              <a:gd name="connsiteY18842" fmla="*/ 1995564 h 2984464"/>
              <a:gd name="connsiteX18843" fmla="*/ 3550063 w 3916489"/>
              <a:gd name="connsiteY18843" fmla="*/ 1993664 h 2984464"/>
              <a:gd name="connsiteX18844" fmla="*/ 3551206 w 3916489"/>
              <a:gd name="connsiteY18844" fmla="*/ 1996229 h 2984464"/>
              <a:gd name="connsiteX18845" fmla="*/ 3550634 w 3916489"/>
              <a:gd name="connsiteY18845" fmla="*/ 2002973 h 2984464"/>
              <a:gd name="connsiteX18846" fmla="*/ 3548729 w 3916489"/>
              <a:gd name="connsiteY18846" fmla="*/ 2014656 h 2984464"/>
              <a:gd name="connsiteX18847" fmla="*/ 3549111 w 3916489"/>
              <a:gd name="connsiteY18847" fmla="*/ 2020261 h 2984464"/>
              <a:gd name="connsiteX18848" fmla="*/ 3551015 w 3916489"/>
              <a:gd name="connsiteY18848" fmla="*/ 2024535 h 2984464"/>
              <a:gd name="connsiteX18849" fmla="*/ 3553396 w 3916489"/>
              <a:gd name="connsiteY18849" fmla="*/ 2028144 h 2984464"/>
              <a:gd name="connsiteX18850" fmla="*/ 3555302 w 3916489"/>
              <a:gd name="connsiteY18850" fmla="*/ 2031849 h 2984464"/>
              <a:gd name="connsiteX18851" fmla="*/ 3558254 w 3916489"/>
              <a:gd name="connsiteY18851" fmla="*/ 2039448 h 2984464"/>
              <a:gd name="connsiteX18852" fmla="*/ 3558636 w 3916489"/>
              <a:gd name="connsiteY18852" fmla="*/ 2042202 h 2984464"/>
              <a:gd name="connsiteX18853" fmla="*/ 3558730 w 3916489"/>
              <a:gd name="connsiteY18853" fmla="*/ 2043627 h 2984464"/>
              <a:gd name="connsiteX18854" fmla="*/ 3559493 w 3916489"/>
              <a:gd name="connsiteY18854" fmla="*/ 2047237 h 2984464"/>
              <a:gd name="connsiteX18855" fmla="*/ 3559779 w 3916489"/>
              <a:gd name="connsiteY18855" fmla="*/ 2050656 h 2984464"/>
              <a:gd name="connsiteX18856" fmla="*/ 3559969 w 3916489"/>
              <a:gd name="connsiteY18856" fmla="*/ 2051796 h 2984464"/>
              <a:gd name="connsiteX18857" fmla="*/ 3560826 w 3916489"/>
              <a:gd name="connsiteY18857" fmla="*/ 2053885 h 2984464"/>
              <a:gd name="connsiteX18858" fmla="*/ 3561779 w 3916489"/>
              <a:gd name="connsiteY18858" fmla="*/ 2055405 h 2984464"/>
              <a:gd name="connsiteX18859" fmla="*/ 3562445 w 3916489"/>
              <a:gd name="connsiteY18859" fmla="*/ 2057305 h 2984464"/>
              <a:gd name="connsiteX18860" fmla="*/ 3562731 w 3916489"/>
              <a:gd name="connsiteY18860" fmla="*/ 2060439 h 2984464"/>
              <a:gd name="connsiteX18861" fmla="*/ 3562826 w 3916489"/>
              <a:gd name="connsiteY18861" fmla="*/ 2063574 h 2984464"/>
              <a:gd name="connsiteX18862" fmla="*/ 3563207 w 3916489"/>
              <a:gd name="connsiteY18862" fmla="*/ 2066329 h 2984464"/>
              <a:gd name="connsiteX18863" fmla="*/ 3563874 w 3916489"/>
              <a:gd name="connsiteY18863" fmla="*/ 2068418 h 2984464"/>
              <a:gd name="connsiteX18864" fmla="*/ 3565017 w 3916489"/>
              <a:gd name="connsiteY18864" fmla="*/ 2069938 h 2984464"/>
              <a:gd name="connsiteX18865" fmla="*/ 3563874 w 3916489"/>
              <a:gd name="connsiteY18865" fmla="*/ 2074972 h 2984464"/>
              <a:gd name="connsiteX18866" fmla="*/ 3563684 w 3916489"/>
              <a:gd name="connsiteY18866" fmla="*/ 2076777 h 2984464"/>
              <a:gd name="connsiteX18867" fmla="*/ 3564064 w 3916489"/>
              <a:gd name="connsiteY18867" fmla="*/ 2078012 h 2984464"/>
              <a:gd name="connsiteX18868" fmla="*/ 3566732 w 3916489"/>
              <a:gd name="connsiteY18868" fmla="*/ 2081241 h 2984464"/>
              <a:gd name="connsiteX18869" fmla="*/ 3570351 w 3916489"/>
              <a:gd name="connsiteY18869" fmla="*/ 2088745 h 2984464"/>
              <a:gd name="connsiteX18870" fmla="*/ 3572161 w 3916489"/>
              <a:gd name="connsiteY18870" fmla="*/ 2090740 h 2984464"/>
              <a:gd name="connsiteX18871" fmla="*/ 3571970 w 3916489"/>
              <a:gd name="connsiteY18871" fmla="*/ 2089885 h 2984464"/>
              <a:gd name="connsiteX18872" fmla="*/ 3571685 w 3916489"/>
              <a:gd name="connsiteY18872" fmla="*/ 2089030 h 2984464"/>
              <a:gd name="connsiteX18873" fmla="*/ 3572542 w 3916489"/>
              <a:gd name="connsiteY18873" fmla="*/ 2087700 h 2984464"/>
              <a:gd name="connsiteX18874" fmla="*/ 3572351 w 3916489"/>
              <a:gd name="connsiteY18874" fmla="*/ 2086656 h 2984464"/>
              <a:gd name="connsiteX18875" fmla="*/ 3571875 w 3916489"/>
              <a:gd name="connsiteY18875" fmla="*/ 2085706 h 2984464"/>
              <a:gd name="connsiteX18876" fmla="*/ 3571685 w 3916489"/>
              <a:gd name="connsiteY18876" fmla="*/ 2084471 h 2984464"/>
              <a:gd name="connsiteX18877" fmla="*/ 3572161 w 3916489"/>
              <a:gd name="connsiteY18877" fmla="*/ 2083426 h 2984464"/>
              <a:gd name="connsiteX18878" fmla="*/ 3573589 w 3916489"/>
              <a:gd name="connsiteY18878" fmla="*/ 2081526 h 2984464"/>
              <a:gd name="connsiteX18879" fmla="*/ 3574066 w 3916489"/>
              <a:gd name="connsiteY18879" fmla="*/ 2079912 h 2984464"/>
              <a:gd name="connsiteX18880" fmla="*/ 3574828 w 3916489"/>
              <a:gd name="connsiteY18880" fmla="*/ 2080767 h 2984464"/>
              <a:gd name="connsiteX18881" fmla="*/ 3575685 w 3916489"/>
              <a:gd name="connsiteY18881" fmla="*/ 2080862 h 2984464"/>
              <a:gd name="connsiteX18882" fmla="*/ 3576542 w 3916489"/>
              <a:gd name="connsiteY18882" fmla="*/ 2080576 h 2984464"/>
              <a:gd name="connsiteX18883" fmla="*/ 3577304 w 3916489"/>
              <a:gd name="connsiteY18883" fmla="*/ 2079912 h 2984464"/>
              <a:gd name="connsiteX18884" fmla="*/ 3577590 w 3916489"/>
              <a:gd name="connsiteY18884" fmla="*/ 2082571 h 2984464"/>
              <a:gd name="connsiteX18885" fmla="*/ 3578447 w 3916489"/>
              <a:gd name="connsiteY18885" fmla="*/ 2085516 h 2984464"/>
              <a:gd name="connsiteX18886" fmla="*/ 3579019 w 3916489"/>
              <a:gd name="connsiteY18886" fmla="*/ 2088460 h 2984464"/>
              <a:gd name="connsiteX18887" fmla="*/ 3577971 w 3916489"/>
              <a:gd name="connsiteY18887" fmla="*/ 2093495 h 2984464"/>
              <a:gd name="connsiteX18888" fmla="*/ 3578543 w 3916489"/>
              <a:gd name="connsiteY18888" fmla="*/ 2095869 h 2984464"/>
              <a:gd name="connsiteX18889" fmla="*/ 3579400 w 3916489"/>
              <a:gd name="connsiteY18889" fmla="*/ 2098434 h 2984464"/>
              <a:gd name="connsiteX18890" fmla="*/ 3579781 w 3916489"/>
              <a:gd name="connsiteY18890" fmla="*/ 2101379 h 2984464"/>
              <a:gd name="connsiteX18891" fmla="*/ 3579400 w 3916489"/>
              <a:gd name="connsiteY18891" fmla="*/ 2100809 h 2984464"/>
              <a:gd name="connsiteX18892" fmla="*/ 3579019 w 3916489"/>
              <a:gd name="connsiteY18892" fmla="*/ 2100239 h 2984464"/>
              <a:gd name="connsiteX18893" fmla="*/ 3578829 w 3916489"/>
              <a:gd name="connsiteY18893" fmla="*/ 2099669 h 2984464"/>
              <a:gd name="connsiteX18894" fmla="*/ 3577780 w 3916489"/>
              <a:gd name="connsiteY18894" fmla="*/ 2100429 h 2984464"/>
              <a:gd name="connsiteX18895" fmla="*/ 3576733 w 3916489"/>
              <a:gd name="connsiteY18895" fmla="*/ 2099859 h 2984464"/>
              <a:gd name="connsiteX18896" fmla="*/ 3574638 w 3916489"/>
              <a:gd name="connsiteY18896" fmla="*/ 2097864 h 2984464"/>
              <a:gd name="connsiteX18897" fmla="*/ 3575781 w 3916489"/>
              <a:gd name="connsiteY18897" fmla="*/ 2100999 h 2984464"/>
              <a:gd name="connsiteX18898" fmla="*/ 3578543 w 3916489"/>
              <a:gd name="connsiteY18898" fmla="*/ 2105653 h 2984464"/>
              <a:gd name="connsiteX18899" fmla="*/ 3581115 w 3916489"/>
              <a:gd name="connsiteY18899" fmla="*/ 2111827 h 2984464"/>
              <a:gd name="connsiteX18900" fmla="*/ 3582638 w 3916489"/>
              <a:gd name="connsiteY18900" fmla="*/ 2114772 h 2984464"/>
              <a:gd name="connsiteX18901" fmla="*/ 3584543 w 3916489"/>
              <a:gd name="connsiteY18901" fmla="*/ 2117146 h 2984464"/>
              <a:gd name="connsiteX18902" fmla="*/ 3586829 w 3916489"/>
              <a:gd name="connsiteY18902" fmla="*/ 2118476 h 2984464"/>
              <a:gd name="connsiteX18903" fmla="*/ 3586544 w 3916489"/>
              <a:gd name="connsiteY18903" fmla="*/ 2118761 h 2984464"/>
              <a:gd name="connsiteX18904" fmla="*/ 3586353 w 3916489"/>
              <a:gd name="connsiteY18904" fmla="*/ 2119046 h 2984464"/>
              <a:gd name="connsiteX18905" fmla="*/ 3586162 w 3916489"/>
              <a:gd name="connsiteY18905" fmla="*/ 2119236 h 2984464"/>
              <a:gd name="connsiteX18906" fmla="*/ 3585877 w 3916489"/>
              <a:gd name="connsiteY18906" fmla="*/ 2119331 h 2984464"/>
              <a:gd name="connsiteX18907" fmla="*/ 3585877 w 3916489"/>
              <a:gd name="connsiteY18907" fmla="*/ 2120281 h 2984464"/>
              <a:gd name="connsiteX18908" fmla="*/ 3587782 w 3916489"/>
              <a:gd name="connsiteY18908" fmla="*/ 2121326 h 2984464"/>
              <a:gd name="connsiteX18909" fmla="*/ 3588925 w 3916489"/>
              <a:gd name="connsiteY18909" fmla="*/ 2122656 h 2984464"/>
              <a:gd name="connsiteX18910" fmla="*/ 3589497 w 3916489"/>
              <a:gd name="connsiteY18910" fmla="*/ 2124840 h 2984464"/>
              <a:gd name="connsiteX18911" fmla="*/ 3589687 w 3916489"/>
              <a:gd name="connsiteY18911" fmla="*/ 2131584 h 2984464"/>
              <a:gd name="connsiteX18912" fmla="*/ 3589973 w 3916489"/>
              <a:gd name="connsiteY18912" fmla="*/ 2134624 h 2984464"/>
              <a:gd name="connsiteX18913" fmla="*/ 3590735 w 3916489"/>
              <a:gd name="connsiteY18913" fmla="*/ 2137093 h 2984464"/>
              <a:gd name="connsiteX18914" fmla="*/ 3592163 w 3916489"/>
              <a:gd name="connsiteY18914" fmla="*/ 2138043 h 2984464"/>
              <a:gd name="connsiteX18915" fmla="*/ 3593306 w 3916489"/>
              <a:gd name="connsiteY18915" fmla="*/ 2137948 h 2984464"/>
              <a:gd name="connsiteX18916" fmla="*/ 3595687 w 3916489"/>
              <a:gd name="connsiteY18916" fmla="*/ 2137283 h 2984464"/>
              <a:gd name="connsiteX18917" fmla="*/ 3596736 w 3916489"/>
              <a:gd name="connsiteY18917" fmla="*/ 2136524 h 2984464"/>
              <a:gd name="connsiteX18918" fmla="*/ 3597783 w 3916489"/>
              <a:gd name="connsiteY18918" fmla="*/ 2136334 h 2984464"/>
              <a:gd name="connsiteX18919" fmla="*/ 3598259 w 3916489"/>
              <a:gd name="connsiteY18919" fmla="*/ 2137663 h 2984464"/>
              <a:gd name="connsiteX18920" fmla="*/ 3598450 w 3916489"/>
              <a:gd name="connsiteY18920" fmla="*/ 2139468 h 2984464"/>
              <a:gd name="connsiteX18921" fmla="*/ 3598640 w 3916489"/>
              <a:gd name="connsiteY18921" fmla="*/ 2140608 h 2984464"/>
              <a:gd name="connsiteX18922" fmla="*/ 3599402 w 3916489"/>
              <a:gd name="connsiteY18922" fmla="*/ 2140988 h 2984464"/>
              <a:gd name="connsiteX18923" fmla="*/ 3599688 w 3916489"/>
              <a:gd name="connsiteY18923" fmla="*/ 2140323 h 2984464"/>
              <a:gd name="connsiteX18924" fmla="*/ 3599974 w 3916489"/>
              <a:gd name="connsiteY18924" fmla="*/ 2139373 h 2984464"/>
              <a:gd name="connsiteX18925" fmla="*/ 3600736 w 3916489"/>
              <a:gd name="connsiteY18925" fmla="*/ 2138898 h 2984464"/>
              <a:gd name="connsiteX18926" fmla="*/ 3601688 w 3916489"/>
              <a:gd name="connsiteY18926" fmla="*/ 2139183 h 2984464"/>
              <a:gd name="connsiteX18927" fmla="*/ 3603593 w 3916489"/>
              <a:gd name="connsiteY18927" fmla="*/ 2140323 h 2984464"/>
              <a:gd name="connsiteX18928" fmla="*/ 3604641 w 3916489"/>
              <a:gd name="connsiteY18928" fmla="*/ 2140608 h 2984464"/>
              <a:gd name="connsiteX18929" fmla="*/ 3608451 w 3916489"/>
              <a:gd name="connsiteY18929" fmla="*/ 2140608 h 2984464"/>
              <a:gd name="connsiteX18930" fmla="*/ 3609023 w 3916489"/>
              <a:gd name="connsiteY18930" fmla="*/ 2141178 h 2984464"/>
              <a:gd name="connsiteX18931" fmla="*/ 3610261 w 3916489"/>
              <a:gd name="connsiteY18931" fmla="*/ 2143647 h 2984464"/>
              <a:gd name="connsiteX18932" fmla="*/ 3611023 w 3916489"/>
              <a:gd name="connsiteY18932" fmla="*/ 2144217 h 2984464"/>
              <a:gd name="connsiteX18933" fmla="*/ 3612261 w 3916489"/>
              <a:gd name="connsiteY18933" fmla="*/ 2144882 h 2984464"/>
              <a:gd name="connsiteX18934" fmla="*/ 3625882 w 3916489"/>
              <a:gd name="connsiteY18934" fmla="*/ 2158750 h 2984464"/>
              <a:gd name="connsiteX18935" fmla="*/ 3629406 w 3916489"/>
              <a:gd name="connsiteY18935" fmla="*/ 2160175 h 2984464"/>
              <a:gd name="connsiteX18936" fmla="*/ 3630645 w 3916489"/>
              <a:gd name="connsiteY18936" fmla="*/ 2160270 h 2984464"/>
              <a:gd name="connsiteX18937" fmla="*/ 3631597 w 3916489"/>
              <a:gd name="connsiteY18937" fmla="*/ 2160080 h 2984464"/>
              <a:gd name="connsiteX18938" fmla="*/ 3632454 w 3916489"/>
              <a:gd name="connsiteY18938" fmla="*/ 2159415 h 2984464"/>
              <a:gd name="connsiteX18939" fmla="*/ 3634645 w 3916489"/>
              <a:gd name="connsiteY18939" fmla="*/ 2156565 h 2984464"/>
              <a:gd name="connsiteX18940" fmla="*/ 3635216 w 3916489"/>
              <a:gd name="connsiteY18940" fmla="*/ 2155616 h 2984464"/>
              <a:gd name="connsiteX18941" fmla="*/ 3635502 w 3916489"/>
              <a:gd name="connsiteY18941" fmla="*/ 2154476 h 2984464"/>
              <a:gd name="connsiteX18942" fmla="*/ 3634740 w 3916489"/>
              <a:gd name="connsiteY18942" fmla="*/ 2152481 h 2984464"/>
              <a:gd name="connsiteX18943" fmla="*/ 3633311 w 3916489"/>
              <a:gd name="connsiteY18943" fmla="*/ 2151151 h 2984464"/>
              <a:gd name="connsiteX18944" fmla="*/ 3632264 w 3916489"/>
              <a:gd name="connsiteY18944" fmla="*/ 2149632 h 2984464"/>
              <a:gd name="connsiteX18945" fmla="*/ 3632645 w 3916489"/>
              <a:gd name="connsiteY18945" fmla="*/ 2146972 h 2984464"/>
              <a:gd name="connsiteX18946" fmla="*/ 3633787 w 3916489"/>
              <a:gd name="connsiteY18946" fmla="*/ 2145262 h 2984464"/>
              <a:gd name="connsiteX18947" fmla="*/ 3636740 w 3916489"/>
              <a:gd name="connsiteY18947" fmla="*/ 2142793 h 2984464"/>
              <a:gd name="connsiteX18948" fmla="*/ 3637883 w 3916489"/>
              <a:gd name="connsiteY18948" fmla="*/ 2141178 h 2984464"/>
              <a:gd name="connsiteX18949" fmla="*/ 3638645 w 3916489"/>
              <a:gd name="connsiteY18949" fmla="*/ 2138993 h 2984464"/>
              <a:gd name="connsiteX18950" fmla="*/ 3639026 w 3916489"/>
              <a:gd name="connsiteY18950" fmla="*/ 2136143 h 2984464"/>
              <a:gd name="connsiteX18951" fmla="*/ 3638741 w 3916489"/>
              <a:gd name="connsiteY18951" fmla="*/ 2133674 h 2984464"/>
              <a:gd name="connsiteX18952" fmla="*/ 3637312 w 3916489"/>
              <a:gd name="connsiteY18952" fmla="*/ 2132819 h 2984464"/>
              <a:gd name="connsiteX18953" fmla="*/ 3637312 w 3916489"/>
              <a:gd name="connsiteY18953" fmla="*/ 2131869 h 2984464"/>
              <a:gd name="connsiteX18954" fmla="*/ 3638836 w 3916489"/>
              <a:gd name="connsiteY18954" fmla="*/ 2131394 h 2984464"/>
              <a:gd name="connsiteX18955" fmla="*/ 3641598 w 3916489"/>
              <a:gd name="connsiteY18955" fmla="*/ 2129589 h 2984464"/>
              <a:gd name="connsiteX18956" fmla="*/ 3643122 w 3916489"/>
              <a:gd name="connsiteY18956" fmla="*/ 2129210 h 2984464"/>
              <a:gd name="connsiteX18957" fmla="*/ 3643979 w 3916489"/>
              <a:gd name="connsiteY18957" fmla="*/ 2128260 h 2984464"/>
              <a:gd name="connsiteX18958" fmla="*/ 3643408 w 3916489"/>
              <a:gd name="connsiteY18958" fmla="*/ 2123320 h 2984464"/>
              <a:gd name="connsiteX18959" fmla="*/ 3643789 w 3916489"/>
              <a:gd name="connsiteY18959" fmla="*/ 2121136 h 2984464"/>
              <a:gd name="connsiteX18960" fmla="*/ 3644932 w 3916489"/>
              <a:gd name="connsiteY18960" fmla="*/ 2120091 h 2984464"/>
              <a:gd name="connsiteX18961" fmla="*/ 3646647 w 3916489"/>
              <a:gd name="connsiteY18961" fmla="*/ 2119236 h 2984464"/>
              <a:gd name="connsiteX18962" fmla="*/ 3649789 w 3916489"/>
              <a:gd name="connsiteY18962" fmla="*/ 2118476 h 2984464"/>
              <a:gd name="connsiteX18963" fmla="*/ 3657695 w 3916489"/>
              <a:gd name="connsiteY18963" fmla="*/ 2118476 h 2984464"/>
              <a:gd name="connsiteX18964" fmla="*/ 3657695 w 3916489"/>
              <a:gd name="connsiteY18964" fmla="*/ 2119331 h 2984464"/>
              <a:gd name="connsiteX18965" fmla="*/ 3650552 w 3916489"/>
              <a:gd name="connsiteY18965" fmla="*/ 2120376 h 2984464"/>
              <a:gd name="connsiteX18966" fmla="*/ 3647599 w 3916489"/>
              <a:gd name="connsiteY18966" fmla="*/ 2122086 h 2984464"/>
              <a:gd name="connsiteX18967" fmla="*/ 3645598 w 3916489"/>
              <a:gd name="connsiteY18967" fmla="*/ 2127405 h 2984464"/>
              <a:gd name="connsiteX18968" fmla="*/ 3645504 w 3916489"/>
              <a:gd name="connsiteY18968" fmla="*/ 2128735 h 2984464"/>
              <a:gd name="connsiteX18969" fmla="*/ 3645598 w 3916489"/>
              <a:gd name="connsiteY18969" fmla="*/ 2129589 h 2984464"/>
              <a:gd name="connsiteX18970" fmla="*/ 3645408 w 3916489"/>
              <a:gd name="connsiteY18970" fmla="*/ 2130444 h 2984464"/>
              <a:gd name="connsiteX18971" fmla="*/ 3644646 w 3916489"/>
              <a:gd name="connsiteY18971" fmla="*/ 2131869 h 2984464"/>
              <a:gd name="connsiteX18972" fmla="*/ 3643979 w 3916489"/>
              <a:gd name="connsiteY18972" fmla="*/ 2132439 h 2984464"/>
              <a:gd name="connsiteX18973" fmla="*/ 3642265 w 3916489"/>
              <a:gd name="connsiteY18973" fmla="*/ 2133199 h 2984464"/>
              <a:gd name="connsiteX18974" fmla="*/ 3641789 w 3916489"/>
              <a:gd name="connsiteY18974" fmla="*/ 2133674 h 2984464"/>
              <a:gd name="connsiteX18975" fmla="*/ 3641407 w 3916489"/>
              <a:gd name="connsiteY18975" fmla="*/ 2135764 h 2984464"/>
              <a:gd name="connsiteX18976" fmla="*/ 3641693 w 3916489"/>
              <a:gd name="connsiteY18976" fmla="*/ 2138328 h 2984464"/>
              <a:gd name="connsiteX18977" fmla="*/ 3642741 w 3916489"/>
              <a:gd name="connsiteY18977" fmla="*/ 2143458 h 2984464"/>
              <a:gd name="connsiteX18978" fmla="*/ 3643027 w 3916489"/>
              <a:gd name="connsiteY18978" fmla="*/ 2144407 h 2984464"/>
              <a:gd name="connsiteX18979" fmla="*/ 3643312 w 3916489"/>
              <a:gd name="connsiteY18979" fmla="*/ 2144977 h 2984464"/>
              <a:gd name="connsiteX18980" fmla="*/ 3643312 w 3916489"/>
              <a:gd name="connsiteY18980" fmla="*/ 2145642 h 2984464"/>
              <a:gd name="connsiteX18981" fmla="*/ 3642741 w 3916489"/>
              <a:gd name="connsiteY18981" fmla="*/ 2146972 h 2984464"/>
              <a:gd name="connsiteX18982" fmla="*/ 3641407 w 3916489"/>
              <a:gd name="connsiteY18982" fmla="*/ 2148397 h 2984464"/>
              <a:gd name="connsiteX18983" fmla="*/ 3639979 w 3916489"/>
              <a:gd name="connsiteY18983" fmla="*/ 2149632 h 2984464"/>
              <a:gd name="connsiteX18984" fmla="*/ 3638074 w 3916489"/>
              <a:gd name="connsiteY18984" fmla="*/ 2149157 h 2984464"/>
              <a:gd name="connsiteX18985" fmla="*/ 3637598 w 3916489"/>
              <a:gd name="connsiteY18985" fmla="*/ 2149632 h 2984464"/>
              <a:gd name="connsiteX18986" fmla="*/ 3637502 w 3916489"/>
              <a:gd name="connsiteY18986" fmla="*/ 2150391 h 2984464"/>
              <a:gd name="connsiteX18987" fmla="*/ 3637693 w 3916489"/>
              <a:gd name="connsiteY18987" fmla="*/ 2151151 h 2984464"/>
              <a:gd name="connsiteX18988" fmla="*/ 3637979 w 3916489"/>
              <a:gd name="connsiteY18988" fmla="*/ 2151816 h 2984464"/>
              <a:gd name="connsiteX18989" fmla="*/ 3638074 w 3916489"/>
              <a:gd name="connsiteY18989" fmla="*/ 2152291 h 2984464"/>
              <a:gd name="connsiteX18990" fmla="*/ 3638074 w 3916489"/>
              <a:gd name="connsiteY18990" fmla="*/ 2153431 h 2984464"/>
              <a:gd name="connsiteX18991" fmla="*/ 3638169 w 3916489"/>
              <a:gd name="connsiteY18991" fmla="*/ 2154476 h 2984464"/>
              <a:gd name="connsiteX18992" fmla="*/ 3638265 w 3916489"/>
              <a:gd name="connsiteY18992" fmla="*/ 2155521 h 2984464"/>
              <a:gd name="connsiteX18993" fmla="*/ 3638074 w 3916489"/>
              <a:gd name="connsiteY18993" fmla="*/ 2156756 h 2984464"/>
              <a:gd name="connsiteX18994" fmla="*/ 3637598 w 3916489"/>
              <a:gd name="connsiteY18994" fmla="*/ 2157990 h 2984464"/>
              <a:gd name="connsiteX18995" fmla="*/ 3637122 w 3916489"/>
              <a:gd name="connsiteY18995" fmla="*/ 2158750 h 2984464"/>
              <a:gd name="connsiteX18996" fmla="*/ 3636645 w 3916489"/>
              <a:gd name="connsiteY18996" fmla="*/ 2159605 h 2984464"/>
              <a:gd name="connsiteX18997" fmla="*/ 3636359 w 3916489"/>
              <a:gd name="connsiteY18997" fmla="*/ 2161125 h 2984464"/>
              <a:gd name="connsiteX18998" fmla="*/ 3636264 w 3916489"/>
              <a:gd name="connsiteY18998" fmla="*/ 2162360 h 2984464"/>
              <a:gd name="connsiteX18999" fmla="*/ 3636359 w 3916489"/>
              <a:gd name="connsiteY18999" fmla="*/ 2163880 h 2984464"/>
              <a:gd name="connsiteX19000" fmla="*/ 3636550 w 3916489"/>
              <a:gd name="connsiteY19000" fmla="*/ 2165304 h 2984464"/>
              <a:gd name="connsiteX19001" fmla="*/ 3636740 w 3916489"/>
              <a:gd name="connsiteY19001" fmla="*/ 2166444 h 2984464"/>
              <a:gd name="connsiteX19002" fmla="*/ 3637312 w 3916489"/>
              <a:gd name="connsiteY19002" fmla="*/ 2167584 h 2984464"/>
              <a:gd name="connsiteX19003" fmla="*/ 3638645 w 3916489"/>
              <a:gd name="connsiteY19003" fmla="*/ 2169104 h 2984464"/>
              <a:gd name="connsiteX19004" fmla="*/ 3639121 w 3916489"/>
              <a:gd name="connsiteY19004" fmla="*/ 2170054 h 2984464"/>
              <a:gd name="connsiteX19005" fmla="*/ 3639217 w 3916489"/>
              <a:gd name="connsiteY19005" fmla="*/ 2171004 h 2984464"/>
              <a:gd name="connsiteX19006" fmla="*/ 3638931 w 3916489"/>
              <a:gd name="connsiteY19006" fmla="*/ 2171763 h 2984464"/>
              <a:gd name="connsiteX19007" fmla="*/ 3638360 w 3916489"/>
              <a:gd name="connsiteY19007" fmla="*/ 2172143 h 2984464"/>
              <a:gd name="connsiteX19008" fmla="*/ 3637312 w 3916489"/>
              <a:gd name="connsiteY19008" fmla="*/ 2171858 h 2984464"/>
              <a:gd name="connsiteX19009" fmla="*/ 3637979 w 3916489"/>
              <a:gd name="connsiteY19009" fmla="*/ 2176228 h 2984464"/>
              <a:gd name="connsiteX19010" fmla="*/ 3638265 w 3916489"/>
              <a:gd name="connsiteY19010" fmla="*/ 2177178 h 2984464"/>
              <a:gd name="connsiteX19011" fmla="*/ 3638931 w 3916489"/>
              <a:gd name="connsiteY19011" fmla="*/ 2177367 h 2984464"/>
              <a:gd name="connsiteX19012" fmla="*/ 3639884 w 3916489"/>
              <a:gd name="connsiteY19012" fmla="*/ 2177178 h 2984464"/>
              <a:gd name="connsiteX19013" fmla="*/ 3640741 w 3916489"/>
              <a:gd name="connsiteY19013" fmla="*/ 2177273 h 2984464"/>
              <a:gd name="connsiteX19014" fmla="*/ 3641122 w 3916489"/>
              <a:gd name="connsiteY19014" fmla="*/ 2178412 h 2984464"/>
              <a:gd name="connsiteX19015" fmla="*/ 3641217 w 3916489"/>
              <a:gd name="connsiteY19015" fmla="*/ 2180027 h 2984464"/>
              <a:gd name="connsiteX19016" fmla="*/ 3641598 w 3916489"/>
              <a:gd name="connsiteY19016" fmla="*/ 2180977 h 2984464"/>
              <a:gd name="connsiteX19017" fmla="*/ 3642265 w 3916489"/>
              <a:gd name="connsiteY19017" fmla="*/ 2181452 h 2984464"/>
              <a:gd name="connsiteX19018" fmla="*/ 3643217 w 3916489"/>
              <a:gd name="connsiteY19018" fmla="*/ 2181547 h 2984464"/>
              <a:gd name="connsiteX19019" fmla="*/ 3643884 w 3916489"/>
              <a:gd name="connsiteY19019" fmla="*/ 2181927 h 2984464"/>
              <a:gd name="connsiteX19020" fmla="*/ 3643979 w 3916489"/>
              <a:gd name="connsiteY19020" fmla="*/ 2182782 h 2984464"/>
              <a:gd name="connsiteX19021" fmla="*/ 3643979 w 3916489"/>
              <a:gd name="connsiteY19021" fmla="*/ 2183922 h 2984464"/>
              <a:gd name="connsiteX19022" fmla="*/ 3644361 w 3916489"/>
              <a:gd name="connsiteY19022" fmla="*/ 2185061 h 2984464"/>
              <a:gd name="connsiteX19023" fmla="*/ 3644741 w 3916489"/>
              <a:gd name="connsiteY19023" fmla="*/ 2185347 h 2984464"/>
              <a:gd name="connsiteX19024" fmla="*/ 3645789 w 3916489"/>
              <a:gd name="connsiteY19024" fmla="*/ 2185726 h 2984464"/>
              <a:gd name="connsiteX19025" fmla="*/ 3646170 w 3916489"/>
              <a:gd name="connsiteY19025" fmla="*/ 2186011 h 2984464"/>
              <a:gd name="connsiteX19026" fmla="*/ 3646456 w 3916489"/>
              <a:gd name="connsiteY19026" fmla="*/ 2186391 h 2984464"/>
              <a:gd name="connsiteX19027" fmla="*/ 3646837 w 3916489"/>
              <a:gd name="connsiteY19027" fmla="*/ 2187341 h 2984464"/>
              <a:gd name="connsiteX19028" fmla="*/ 3647123 w 3916489"/>
              <a:gd name="connsiteY19028" fmla="*/ 2187721 h 2984464"/>
              <a:gd name="connsiteX19029" fmla="*/ 3647885 w 3916489"/>
              <a:gd name="connsiteY19029" fmla="*/ 2188291 h 2984464"/>
              <a:gd name="connsiteX19030" fmla="*/ 3648551 w 3916489"/>
              <a:gd name="connsiteY19030" fmla="*/ 2188576 h 2984464"/>
              <a:gd name="connsiteX19031" fmla="*/ 3650171 w 3916489"/>
              <a:gd name="connsiteY19031" fmla="*/ 2188576 h 2984464"/>
              <a:gd name="connsiteX19032" fmla="*/ 3651504 w 3916489"/>
              <a:gd name="connsiteY19032" fmla="*/ 2188196 h 2984464"/>
              <a:gd name="connsiteX19033" fmla="*/ 3655981 w 3916489"/>
              <a:gd name="connsiteY19033" fmla="*/ 2185061 h 2984464"/>
              <a:gd name="connsiteX19034" fmla="*/ 3655029 w 3916489"/>
              <a:gd name="connsiteY19034" fmla="*/ 2182782 h 2984464"/>
              <a:gd name="connsiteX19035" fmla="*/ 3655219 w 3916489"/>
              <a:gd name="connsiteY19035" fmla="*/ 2180787 h 2984464"/>
              <a:gd name="connsiteX19036" fmla="*/ 3659410 w 3916489"/>
              <a:gd name="connsiteY19036" fmla="*/ 2172903 h 2984464"/>
              <a:gd name="connsiteX19037" fmla="*/ 3659886 w 3916489"/>
              <a:gd name="connsiteY19037" fmla="*/ 2171099 h 2984464"/>
              <a:gd name="connsiteX19038" fmla="*/ 3658743 w 3916489"/>
              <a:gd name="connsiteY19038" fmla="*/ 2170054 h 2984464"/>
              <a:gd name="connsiteX19039" fmla="*/ 3658743 w 3916489"/>
              <a:gd name="connsiteY19039" fmla="*/ 2169104 h 2984464"/>
              <a:gd name="connsiteX19040" fmla="*/ 3662744 w 3916489"/>
              <a:gd name="connsiteY19040" fmla="*/ 2167299 h 2984464"/>
              <a:gd name="connsiteX19041" fmla="*/ 3663982 w 3916489"/>
              <a:gd name="connsiteY19041" fmla="*/ 2166444 h 2984464"/>
              <a:gd name="connsiteX19042" fmla="*/ 3664458 w 3916489"/>
              <a:gd name="connsiteY19042" fmla="*/ 2167394 h 2984464"/>
              <a:gd name="connsiteX19043" fmla="*/ 3663791 w 3916489"/>
              <a:gd name="connsiteY19043" fmla="*/ 2168059 h 2984464"/>
              <a:gd name="connsiteX19044" fmla="*/ 3663125 w 3916489"/>
              <a:gd name="connsiteY19044" fmla="*/ 2168534 h 2984464"/>
              <a:gd name="connsiteX19045" fmla="*/ 3661601 w 3916489"/>
              <a:gd name="connsiteY19045" fmla="*/ 2169104 h 2984464"/>
              <a:gd name="connsiteX19046" fmla="*/ 3661601 w 3916489"/>
              <a:gd name="connsiteY19046" fmla="*/ 2170054 h 2984464"/>
              <a:gd name="connsiteX19047" fmla="*/ 3662934 w 3916489"/>
              <a:gd name="connsiteY19047" fmla="*/ 2171573 h 2984464"/>
              <a:gd name="connsiteX19048" fmla="*/ 3661601 w 3916489"/>
              <a:gd name="connsiteY19048" fmla="*/ 2173948 h 2984464"/>
              <a:gd name="connsiteX19049" fmla="*/ 3659505 w 3916489"/>
              <a:gd name="connsiteY19049" fmla="*/ 2176418 h 2984464"/>
              <a:gd name="connsiteX19050" fmla="*/ 3658362 w 3916489"/>
              <a:gd name="connsiteY19050" fmla="*/ 2178508 h 2984464"/>
              <a:gd name="connsiteX19051" fmla="*/ 3659029 w 3916489"/>
              <a:gd name="connsiteY19051" fmla="*/ 2182687 h 2984464"/>
              <a:gd name="connsiteX19052" fmla="*/ 3660648 w 3916489"/>
              <a:gd name="connsiteY19052" fmla="*/ 2184017 h 2984464"/>
              <a:gd name="connsiteX19053" fmla="*/ 3664934 w 3916489"/>
              <a:gd name="connsiteY19053" fmla="*/ 2184302 h 2984464"/>
              <a:gd name="connsiteX19054" fmla="*/ 3664934 w 3916489"/>
              <a:gd name="connsiteY19054" fmla="*/ 2185156 h 2984464"/>
              <a:gd name="connsiteX19055" fmla="*/ 3663411 w 3916489"/>
              <a:gd name="connsiteY19055" fmla="*/ 2186296 h 2984464"/>
              <a:gd name="connsiteX19056" fmla="*/ 3663029 w 3916489"/>
              <a:gd name="connsiteY19056" fmla="*/ 2187816 h 2984464"/>
              <a:gd name="connsiteX19057" fmla="*/ 3663601 w 3916489"/>
              <a:gd name="connsiteY19057" fmla="*/ 2192090 h 2984464"/>
              <a:gd name="connsiteX19058" fmla="*/ 3663411 w 3916489"/>
              <a:gd name="connsiteY19058" fmla="*/ 2193990 h 2984464"/>
              <a:gd name="connsiteX19059" fmla="*/ 3662744 w 3916489"/>
              <a:gd name="connsiteY19059" fmla="*/ 2194275 h 2984464"/>
              <a:gd name="connsiteX19060" fmla="*/ 3661601 w 3916489"/>
              <a:gd name="connsiteY19060" fmla="*/ 2193420 h 2984464"/>
              <a:gd name="connsiteX19061" fmla="*/ 3660267 w 3916489"/>
              <a:gd name="connsiteY19061" fmla="*/ 2192090 h 2984464"/>
              <a:gd name="connsiteX19062" fmla="*/ 3659220 w 3916489"/>
              <a:gd name="connsiteY19062" fmla="*/ 2190571 h 2984464"/>
              <a:gd name="connsiteX19063" fmla="*/ 3658457 w 3916489"/>
              <a:gd name="connsiteY19063" fmla="*/ 2189051 h 2984464"/>
              <a:gd name="connsiteX19064" fmla="*/ 3657695 w 3916489"/>
              <a:gd name="connsiteY19064" fmla="*/ 2188006 h 2984464"/>
              <a:gd name="connsiteX19065" fmla="*/ 3656552 w 3916489"/>
              <a:gd name="connsiteY19065" fmla="*/ 2187816 h 2984464"/>
              <a:gd name="connsiteX19066" fmla="*/ 3655409 w 3916489"/>
              <a:gd name="connsiteY19066" fmla="*/ 2188481 h 2984464"/>
              <a:gd name="connsiteX19067" fmla="*/ 3651885 w 3916489"/>
              <a:gd name="connsiteY19067" fmla="*/ 2192185 h 2984464"/>
              <a:gd name="connsiteX19068" fmla="*/ 3654743 w 3916489"/>
              <a:gd name="connsiteY19068" fmla="*/ 2195225 h 2984464"/>
              <a:gd name="connsiteX19069" fmla="*/ 3655219 w 3916489"/>
              <a:gd name="connsiteY19069" fmla="*/ 2196175 h 2984464"/>
              <a:gd name="connsiteX19070" fmla="*/ 3655314 w 3916489"/>
              <a:gd name="connsiteY19070" fmla="*/ 2197695 h 2984464"/>
              <a:gd name="connsiteX19071" fmla="*/ 3655505 w 3916489"/>
              <a:gd name="connsiteY19071" fmla="*/ 2198739 h 2984464"/>
              <a:gd name="connsiteX19072" fmla="*/ 3655886 w 3916489"/>
              <a:gd name="connsiteY19072" fmla="*/ 2199499 h 2984464"/>
              <a:gd name="connsiteX19073" fmla="*/ 3660077 w 3916489"/>
              <a:gd name="connsiteY19073" fmla="*/ 2206338 h 2984464"/>
              <a:gd name="connsiteX19074" fmla="*/ 3662362 w 3916489"/>
              <a:gd name="connsiteY19074" fmla="*/ 2210993 h 2984464"/>
              <a:gd name="connsiteX19075" fmla="*/ 3663887 w 3916489"/>
              <a:gd name="connsiteY19075" fmla="*/ 2213272 h 2984464"/>
              <a:gd name="connsiteX19076" fmla="*/ 3665601 w 3916489"/>
              <a:gd name="connsiteY19076" fmla="*/ 2213842 h 2984464"/>
              <a:gd name="connsiteX19077" fmla="*/ 3667411 w 3916489"/>
              <a:gd name="connsiteY19077" fmla="*/ 2211468 h 2984464"/>
              <a:gd name="connsiteX19078" fmla="*/ 3667982 w 3916489"/>
              <a:gd name="connsiteY19078" fmla="*/ 2208523 h 2984464"/>
              <a:gd name="connsiteX19079" fmla="*/ 3667030 w 3916489"/>
              <a:gd name="connsiteY19079" fmla="*/ 2203489 h 2984464"/>
              <a:gd name="connsiteX19080" fmla="*/ 3667411 w 3916489"/>
              <a:gd name="connsiteY19080" fmla="*/ 2200924 h 2984464"/>
              <a:gd name="connsiteX19081" fmla="*/ 3667982 w 3916489"/>
              <a:gd name="connsiteY19081" fmla="*/ 2201969 h 2984464"/>
              <a:gd name="connsiteX19082" fmla="*/ 3669030 w 3916489"/>
              <a:gd name="connsiteY19082" fmla="*/ 2203204 h 2984464"/>
              <a:gd name="connsiteX19083" fmla="*/ 3669506 w 3916489"/>
              <a:gd name="connsiteY19083" fmla="*/ 2203964 h 2984464"/>
              <a:gd name="connsiteX19084" fmla="*/ 3670268 w 3916489"/>
              <a:gd name="connsiteY19084" fmla="*/ 2204819 h 2984464"/>
              <a:gd name="connsiteX19085" fmla="*/ 3670459 w 3916489"/>
              <a:gd name="connsiteY19085" fmla="*/ 2203584 h 2984464"/>
              <a:gd name="connsiteX19086" fmla="*/ 3670364 w 3916489"/>
              <a:gd name="connsiteY19086" fmla="*/ 2201779 h 2984464"/>
              <a:gd name="connsiteX19087" fmla="*/ 3670268 w 3916489"/>
              <a:gd name="connsiteY19087" fmla="*/ 2200924 h 2984464"/>
              <a:gd name="connsiteX19088" fmla="*/ 3670840 w 3916489"/>
              <a:gd name="connsiteY19088" fmla="*/ 2197980 h 2984464"/>
              <a:gd name="connsiteX19089" fmla="*/ 3671602 w 3916489"/>
              <a:gd name="connsiteY19089" fmla="*/ 2196270 h 2984464"/>
              <a:gd name="connsiteX19090" fmla="*/ 3672840 w 3916489"/>
              <a:gd name="connsiteY19090" fmla="*/ 2195605 h 2984464"/>
              <a:gd name="connsiteX19091" fmla="*/ 3696557 w 3916489"/>
              <a:gd name="connsiteY19091" fmla="*/ 2200069 h 2984464"/>
              <a:gd name="connsiteX19092" fmla="*/ 3697986 w 3916489"/>
              <a:gd name="connsiteY19092" fmla="*/ 2200734 h 2984464"/>
              <a:gd name="connsiteX19093" fmla="*/ 3701605 w 3916489"/>
              <a:gd name="connsiteY19093" fmla="*/ 2203869 h 2984464"/>
              <a:gd name="connsiteX19094" fmla="*/ 3702177 w 3916489"/>
              <a:gd name="connsiteY19094" fmla="*/ 2204914 h 2984464"/>
              <a:gd name="connsiteX19095" fmla="*/ 3700939 w 3916489"/>
              <a:gd name="connsiteY19095" fmla="*/ 2205199 h 2984464"/>
              <a:gd name="connsiteX19096" fmla="*/ 3693986 w 3916489"/>
              <a:gd name="connsiteY19096" fmla="*/ 2202444 h 2984464"/>
              <a:gd name="connsiteX19097" fmla="*/ 3692366 w 3916489"/>
              <a:gd name="connsiteY19097" fmla="*/ 2201304 h 2984464"/>
              <a:gd name="connsiteX19098" fmla="*/ 3691604 w 3916489"/>
              <a:gd name="connsiteY19098" fmla="*/ 2200924 h 2984464"/>
              <a:gd name="connsiteX19099" fmla="*/ 3690937 w 3916489"/>
              <a:gd name="connsiteY19099" fmla="*/ 2201019 h 2984464"/>
              <a:gd name="connsiteX19100" fmla="*/ 3689890 w 3916489"/>
              <a:gd name="connsiteY19100" fmla="*/ 2201684 h 2984464"/>
              <a:gd name="connsiteX19101" fmla="*/ 3689318 w 3916489"/>
              <a:gd name="connsiteY19101" fmla="*/ 2201874 h 2984464"/>
              <a:gd name="connsiteX19102" fmla="*/ 3687318 w 3916489"/>
              <a:gd name="connsiteY19102" fmla="*/ 2201304 h 2984464"/>
              <a:gd name="connsiteX19103" fmla="*/ 3683508 w 3916489"/>
              <a:gd name="connsiteY19103" fmla="*/ 2198834 h 2984464"/>
              <a:gd name="connsiteX19104" fmla="*/ 3681412 w 3916489"/>
              <a:gd name="connsiteY19104" fmla="*/ 2198265 h 2984464"/>
              <a:gd name="connsiteX19105" fmla="*/ 3677221 w 3916489"/>
              <a:gd name="connsiteY19105" fmla="*/ 2198265 h 2984464"/>
              <a:gd name="connsiteX19106" fmla="*/ 3673888 w 3916489"/>
              <a:gd name="connsiteY19106" fmla="*/ 2197125 h 2984464"/>
              <a:gd name="connsiteX19107" fmla="*/ 3673030 w 3916489"/>
              <a:gd name="connsiteY19107" fmla="*/ 2197410 h 2984464"/>
              <a:gd name="connsiteX19108" fmla="*/ 3672650 w 3916489"/>
              <a:gd name="connsiteY19108" fmla="*/ 2200639 h 2984464"/>
              <a:gd name="connsiteX19109" fmla="*/ 3673030 w 3916489"/>
              <a:gd name="connsiteY19109" fmla="*/ 2213082 h 2984464"/>
              <a:gd name="connsiteX19110" fmla="*/ 3673412 w 3916489"/>
              <a:gd name="connsiteY19110" fmla="*/ 2216692 h 2984464"/>
              <a:gd name="connsiteX19111" fmla="*/ 3674555 w 3916489"/>
              <a:gd name="connsiteY19111" fmla="*/ 2218402 h 2984464"/>
              <a:gd name="connsiteX19112" fmla="*/ 3676555 w 3916489"/>
              <a:gd name="connsiteY19112" fmla="*/ 2220111 h 2984464"/>
              <a:gd name="connsiteX19113" fmla="*/ 3678650 w 3916489"/>
              <a:gd name="connsiteY19113" fmla="*/ 2221346 h 2984464"/>
              <a:gd name="connsiteX19114" fmla="*/ 3682175 w 3916489"/>
              <a:gd name="connsiteY19114" fmla="*/ 2222391 h 2984464"/>
              <a:gd name="connsiteX19115" fmla="*/ 3683508 w 3916489"/>
              <a:gd name="connsiteY19115" fmla="*/ 2223626 h 2984464"/>
              <a:gd name="connsiteX19116" fmla="*/ 3686080 w 3916489"/>
              <a:gd name="connsiteY19116" fmla="*/ 2227045 h 2984464"/>
              <a:gd name="connsiteX19117" fmla="*/ 3693605 w 3916489"/>
              <a:gd name="connsiteY19117" fmla="*/ 2230940 h 2984464"/>
              <a:gd name="connsiteX19118" fmla="*/ 3694367 w 3916489"/>
              <a:gd name="connsiteY19118" fmla="*/ 2232840 h 2984464"/>
              <a:gd name="connsiteX19119" fmla="*/ 3696176 w 3916489"/>
              <a:gd name="connsiteY19119" fmla="*/ 2234074 h 2984464"/>
              <a:gd name="connsiteX19120" fmla="*/ 3698177 w 3916489"/>
              <a:gd name="connsiteY19120" fmla="*/ 2234454 h 2984464"/>
              <a:gd name="connsiteX19121" fmla="*/ 3699606 w 3916489"/>
              <a:gd name="connsiteY19121" fmla="*/ 2234074 h 2984464"/>
              <a:gd name="connsiteX19122" fmla="*/ 3699415 w 3916489"/>
              <a:gd name="connsiteY19122" fmla="*/ 2235974 h 2984464"/>
              <a:gd name="connsiteX19123" fmla="*/ 3700082 w 3916489"/>
              <a:gd name="connsiteY19123" fmla="*/ 2237589 h 2984464"/>
              <a:gd name="connsiteX19124" fmla="*/ 3701987 w 3916489"/>
              <a:gd name="connsiteY19124" fmla="*/ 2240153 h 2984464"/>
              <a:gd name="connsiteX19125" fmla="*/ 3703892 w 3916489"/>
              <a:gd name="connsiteY19125" fmla="*/ 2243763 h 2984464"/>
              <a:gd name="connsiteX19126" fmla="*/ 3705130 w 3916489"/>
              <a:gd name="connsiteY19126" fmla="*/ 2245473 h 2984464"/>
              <a:gd name="connsiteX19127" fmla="*/ 3709892 w 3916489"/>
              <a:gd name="connsiteY19127" fmla="*/ 2247562 h 2984464"/>
              <a:gd name="connsiteX19128" fmla="*/ 3710464 w 3916489"/>
              <a:gd name="connsiteY19128" fmla="*/ 2247942 h 2984464"/>
              <a:gd name="connsiteX19129" fmla="*/ 3710178 w 3916489"/>
              <a:gd name="connsiteY19129" fmla="*/ 2248702 h 2984464"/>
              <a:gd name="connsiteX19130" fmla="*/ 3709416 w 3916489"/>
              <a:gd name="connsiteY19130" fmla="*/ 2249272 h 2984464"/>
              <a:gd name="connsiteX19131" fmla="*/ 3708464 w 3916489"/>
              <a:gd name="connsiteY19131" fmla="*/ 2249652 h 2984464"/>
              <a:gd name="connsiteX19132" fmla="*/ 3707702 w 3916489"/>
              <a:gd name="connsiteY19132" fmla="*/ 2249747 h 2984464"/>
              <a:gd name="connsiteX19133" fmla="*/ 3706082 w 3916489"/>
              <a:gd name="connsiteY19133" fmla="*/ 2248607 h 2984464"/>
              <a:gd name="connsiteX19134" fmla="*/ 3703225 w 3916489"/>
              <a:gd name="connsiteY19134" fmla="*/ 2244523 h 2984464"/>
              <a:gd name="connsiteX19135" fmla="*/ 3701891 w 3916489"/>
              <a:gd name="connsiteY19135" fmla="*/ 2243668 h 2984464"/>
              <a:gd name="connsiteX19136" fmla="*/ 3701415 w 3916489"/>
              <a:gd name="connsiteY19136" fmla="*/ 2243193 h 2984464"/>
              <a:gd name="connsiteX19137" fmla="*/ 3699986 w 3916489"/>
              <a:gd name="connsiteY19137" fmla="*/ 2241008 h 2984464"/>
              <a:gd name="connsiteX19138" fmla="*/ 3699320 w 3916489"/>
              <a:gd name="connsiteY19138" fmla="*/ 2240249 h 2984464"/>
              <a:gd name="connsiteX19139" fmla="*/ 3696462 w 3916489"/>
              <a:gd name="connsiteY19139" fmla="*/ 2239014 h 2984464"/>
              <a:gd name="connsiteX19140" fmla="*/ 3680651 w 3916489"/>
              <a:gd name="connsiteY19140" fmla="*/ 2228945 h 2984464"/>
              <a:gd name="connsiteX19141" fmla="*/ 3677031 w 3916489"/>
              <a:gd name="connsiteY19141" fmla="*/ 2228470 h 2984464"/>
              <a:gd name="connsiteX19142" fmla="*/ 3676174 w 3916489"/>
              <a:gd name="connsiteY19142" fmla="*/ 2227615 h 2984464"/>
              <a:gd name="connsiteX19143" fmla="*/ 3675126 w 3916489"/>
              <a:gd name="connsiteY19143" fmla="*/ 2225810 h 2984464"/>
              <a:gd name="connsiteX19144" fmla="*/ 3674459 w 3916489"/>
              <a:gd name="connsiteY19144" fmla="*/ 2224956 h 2984464"/>
              <a:gd name="connsiteX19145" fmla="*/ 3673412 w 3916489"/>
              <a:gd name="connsiteY19145" fmla="*/ 2224386 h 2984464"/>
              <a:gd name="connsiteX19146" fmla="*/ 3672554 w 3916489"/>
              <a:gd name="connsiteY19146" fmla="*/ 2223246 h 2984464"/>
              <a:gd name="connsiteX19147" fmla="*/ 3672174 w 3916489"/>
              <a:gd name="connsiteY19147" fmla="*/ 2222866 h 2984464"/>
              <a:gd name="connsiteX19148" fmla="*/ 3671697 w 3916489"/>
              <a:gd name="connsiteY19148" fmla="*/ 2222961 h 2984464"/>
              <a:gd name="connsiteX19149" fmla="*/ 3670840 w 3916489"/>
              <a:gd name="connsiteY19149" fmla="*/ 2223626 h 2984464"/>
              <a:gd name="connsiteX19150" fmla="*/ 3670364 w 3916489"/>
              <a:gd name="connsiteY19150" fmla="*/ 2223816 h 2984464"/>
              <a:gd name="connsiteX19151" fmla="*/ 3668363 w 3916489"/>
              <a:gd name="connsiteY19151" fmla="*/ 2223816 h 2984464"/>
              <a:gd name="connsiteX19152" fmla="*/ 3667411 w 3916489"/>
              <a:gd name="connsiteY19152" fmla="*/ 2224006 h 2984464"/>
              <a:gd name="connsiteX19153" fmla="*/ 3666554 w 3916489"/>
              <a:gd name="connsiteY19153" fmla="*/ 2224671 h 2984464"/>
              <a:gd name="connsiteX19154" fmla="*/ 3666649 w 3916489"/>
              <a:gd name="connsiteY19154" fmla="*/ 2226665 h 2984464"/>
              <a:gd name="connsiteX19155" fmla="*/ 3665887 w 3916489"/>
              <a:gd name="connsiteY19155" fmla="*/ 2233599 h 2984464"/>
              <a:gd name="connsiteX19156" fmla="*/ 3665792 w 3916489"/>
              <a:gd name="connsiteY19156" fmla="*/ 2235119 h 2984464"/>
              <a:gd name="connsiteX19157" fmla="*/ 3666458 w 3916489"/>
              <a:gd name="connsiteY19157" fmla="*/ 2235594 h 2984464"/>
              <a:gd name="connsiteX19158" fmla="*/ 3669411 w 3916489"/>
              <a:gd name="connsiteY19158" fmla="*/ 2240438 h 2984464"/>
              <a:gd name="connsiteX19159" fmla="*/ 3670364 w 3916489"/>
              <a:gd name="connsiteY19159" fmla="*/ 2241008 h 2984464"/>
              <a:gd name="connsiteX19160" fmla="*/ 3674364 w 3916489"/>
              <a:gd name="connsiteY19160" fmla="*/ 2241293 h 2984464"/>
              <a:gd name="connsiteX19161" fmla="*/ 3679317 w 3916489"/>
              <a:gd name="connsiteY19161" fmla="*/ 2240343 h 2984464"/>
              <a:gd name="connsiteX19162" fmla="*/ 3680841 w 3916489"/>
              <a:gd name="connsiteY19162" fmla="*/ 2239108 h 2984464"/>
              <a:gd name="connsiteX19163" fmla="*/ 3682365 w 3916489"/>
              <a:gd name="connsiteY19163" fmla="*/ 2238444 h 2984464"/>
              <a:gd name="connsiteX19164" fmla="*/ 3687985 w 3916489"/>
              <a:gd name="connsiteY19164" fmla="*/ 2238349 h 2984464"/>
              <a:gd name="connsiteX19165" fmla="*/ 3689414 w 3916489"/>
              <a:gd name="connsiteY19165" fmla="*/ 2238729 h 2984464"/>
              <a:gd name="connsiteX19166" fmla="*/ 3687032 w 3916489"/>
              <a:gd name="connsiteY19166" fmla="*/ 2240913 h 2984464"/>
              <a:gd name="connsiteX19167" fmla="*/ 3680841 w 3916489"/>
              <a:gd name="connsiteY19167" fmla="*/ 2241673 h 2984464"/>
              <a:gd name="connsiteX19168" fmla="*/ 3678270 w 3916489"/>
              <a:gd name="connsiteY19168" fmla="*/ 2243858 h 2984464"/>
              <a:gd name="connsiteX19169" fmla="*/ 3677221 w 3916489"/>
              <a:gd name="connsiteY19169" fmla="*/ 2245568 h 2984464"/>
              <a:gd name="connsiteX19170" fmla="*/ 3676841 w 3916489"/>
              <a:gd name="connsiteY19170" fmla="*/ 2246423 h 2984464"/>
              <a:gd name="connsiteX19171" fmla="*/ 3676365 w 3916489"/>
              <a:gd name="connsiteY19171" fmla="*/ 2249937 h 2984464"/>
              <a:gd name="connsiteX19172" fmla="*/ 3676365 w 3916489"/>
              <a:gd name="connsiteY19172" fmla="*/ 2252027 h 2984464"/>
              <a:gd name="connsiteX19173" fmla="*/ 3676650 w 3916489"/>
              <a:gd name="connsiteY19173" fmla="*/ 2253356 h 2984464"/>
              <a:gd name="connsiteX19174" fmla="*/ 3678746 w 3916489"/>
              <a:gd name="connsiteY19174" fmla="*/ 2257441 h 2984464"/>
              <a:gd name="connsiteX19175" fmla="*/ 3679889 w 3916489"/>
              <a:gd name="connsiteY19175" fmla="*/ 2258961 h 2984464"/>
              <a:gd name="connsiteX19176" fmla="*/ 3681032 w 3916489"/>
              <a:gd name="connsiteY19176" fmla="*/ 2260006 h 2984464"/>
              <a:gd name="connsiteX19177" fmla="*/ 3681794 w 3916489"/>
              <a:gd name="connsiteY19177" fmla="*/ 2259816 h 2984464"/>
              <a:gd name="connsiteX19178" fmla="*/ 3682555 w 3916489"/>
              <a:gd name="connsiteY19178" fmla="*/ 2258866 h 2984464"/>
              <a:gd name="connsiteX19179" fmla="*/ 3683318 w 3916489"/>
              <a:gd name="connsiteY19179" fmla="*/ 2258771 h 2984464"/>
              <a:gd name="connsiteX19180" fmla="*/ 3685032 w 3916489"/>
              <a:gd name="connsiteY19180" fmla="*/ 2259341 h 2984464"/>
              <a:gd name="connsiteX19181" fmla="*/ 3685699 w 3916489"/>
              <a:gd name="connsiteY19181" fmla="*/ 2259056 h 2984464"/>
              <a:gd name="connsiteX19182" fmla="*/ 3686842 w 3916489"/>
              <a:gd name="connsiteY19182" fmla="*/ 2257821 h 2984464"/>
              <a:gd name="connsiteX19183" fmla="*/ 3687413 w 3916489"/>
              <a:gd name="connsiteY19183" fmla="*/ 2257536 h 2984464"/>
              <a:gd name="connsiteX19184" fmla="*/ 3687889 w 3916489"/>
              <a:gd name="connsiteY19184" fmla="*/ 2258011 h 2984464"/>
              <a:gd name="connsiteX19185" fmla="*/ 3687889 w 3916489"/>
              <a:gd name="connsiteY19185" fmla="*/ 2259151 h 2984464"/>
              <a:gd name="connsiteX19186" fmla="*/ 3687604 w 3916489"/>
              <a:gd name="connsiteY19186" fmla="*/ 2261335 h 2984464"/>
              <a:gd name="connsiteX19187" fmla="*/ 3687223 w 3916489"/>
              <a:gd name="connsiteY19187" fmla="*/ 2262095 h 2984464"/>
              <a:gd name="connsiteX19188" fmla="*/ 3686366 w 3916489"/>
              <a:gd name="connsiteY19188" fmla="*/ 2262475 h 2984464"/>
              <a:gd name="connsiteX19189" fmla="*/ 3683222 w 3916489"/>
              <a:gd name="connsiteY19189" fmla="*/ 2262855 h 2984464"/>
              <a:gd name="connsiteX19190" fmla="*/ 3681984 w 3916489"/>
              <a:gd name="connsiteY19190" fmla="*/ 2263425 h 2984464"/>
              <a:gd name="connsiteX19191" fmla="*/ 3679603 w 3916489"/>
              <a:gd name="connsiteY19191" fmla="*/ 2265230 h 2984464"/>
              <a:gd name="connsiteX19192" fmla="*/ 3680556 w 3916489"/>
              <a:gd name="connsiteY19192" fmla="*/ 2267984 h 2984464"/>
              <a:gd name="connsiteX19193" fmla="*/ 3682079 w 3916489"/>
              <a:gd name="connsiteY19193" fmla="*/ 2269884 h 2984464"/>
              <a:gd name="connsiteX19194" fmla="*/ 3683984 w 3916489"/>
              <a:gd name="connsiteY19194" fmla="*/ 2271024 h 2984464"/>
              <a:gd name="connsiteX19195" fmla="*/ 3691033 w 3916489"/>
              <a:gd name="connsiteY19195" fmla="*/ 2271404 h 2984464"/>
              <a:gd name="connsiteX19196" fmla="*/ 3692176 w 3916489"/>
              <a:gd name="connsiteY19196" fmla="*/ 2271689 h 2984464"/>
              <a:gd name="connsiteX19197" fmla="*/ 3694272 w 3916489"/>
              <a:gd name="connsiteY19197" fmla="*/ 2272923 h 2984464"/>
              <a:gd name="connsiteX19198" fmla="*/ 3695415 w 3916489"/>
              <a:gd name="connsiteY19198" fmla="*/ 2273019 h 2984464"/>
              <a:gd name="connsiteX19199" fmla="*/ 3696271 w 3916489"/>
              <a:gd name="connsiteY19199" fmla="*/ 2272639 h 2984464"/>
              <a:gd name="connsiteX19200" fmla="*/ 3697700 w 3916489"/>
              <a:gd name="connsiteY19200" fmla="*/ 2271594 h 2984464"/>
              <a:gd name="connsiteX19201" fmla="*/ 3698463 w 3916489"/>
              <a:gd name="connsiteY19201" fmla="*/ 2271309 h 2984464"/>
              <a:gd name="connsiteX19202" fmla="*/ 3702368 w 3916489"/>
              <a:gd name="connsiteY19202" fmla="*/ 2271309 h 2984464"/>
              <a:gd name="connsiteX19203" fmla="*/ 3703797 w 3916489"/>
              <a:gd name="connsiteY19203" fmla="*/ 2270454 h 2984464"/>
              <a:gd name="connsiteX19204" fmla="*/ 3707035 w 3916489"/>
              <a:gd name="connsiteY19204" fmla="*/ 2267034 h 2984464"/>
              <a:gd name="connsiteX19205" fmla="*/ 3707892 w 3916489"/>
              <a:gd name="connsiteY19205" fmla="*/ 2266940 h 2984464"/>
              <a:gd name="connsiteX19206" fmla="*/ 3707892 w 3916489"/>
              <a:gd name="connsiteY19206" fmla="*/ 2269504 h 2984464"/>
              <a:gd name="connsiteX19207" fmla="*/ 3706463 w 3916489"/>
              <a:gd name="connsiteY19207" fmla="*/ 2271404 h 2984464"/>
              <a:gd name="connsiteX19208" fmla="*/ 3704558 w 3916489"/>
              <a:gd name="connsiteY19208" fmla="*/ 2272639 h 2984464"/>
              <a:gd name="connsiteX19209" fmla="*/ 3703130 w 3916489"/>
              <a:gd name="connsiteY19209" fmla="*/ 2273019 h 2984464"/>
              <a:gd name="connsiteX19210" fmla="*/ 3699415 w 3916489"/>
              <a:gd name="connsiteY19210" fmla="*/ 2273019 h 2984464"/>
              <a:gd name="connsiteX19211" fmla="*/ 3698939 w 3916489"/>
              <a:gd name="connsiteY19211" fmla="*/ 2273494 h 2984464"/>
              <a:gd name="connsiteX19212" fmla="*/ 3698463 w 3916489"/>
              <a:gd name="connsiteY19212" fmla="*/ 2274349 h 2984464"/>
              <a:gd name="connsiteX19213" fmla="*/ 3698081 w 3916489"/>
              <a:gd name="connsiteY19213" fmla="*/ 2274728 h 2984464"/>
              <a:gd name="connsiteX19214" fmla="*/ 3693033 w 3916489"/>
              <a:gd name="connsiteY19214" fmla="*/ 2277863 h 2984464"/>
              <a:gd name="connsiteX19215" fmla="*/ 3680270 w 3916489"/>
              <a:gd name="connsiteY19215" fmla="*/ 2277388 h 2984464"/>
              <a:gd name="connsiteX19216" fmla="*/ 3678270 w 3916489"/>
              <a:gd name="connsiteY19216" fmla="*/ 2277768 h 2984464"/>
              <a:gd name="connsiteX19217" fmla="*/ 3677317 w 3916489"/>
              <a:gd name="connsiteY19217" fmla="*/ 2278338 h 2984464"/>
              <a:gd name="connsiteX19218" fmla="*/ 3676936 w 3916489"/>
              <a:gd name="connsiteY19218" fmla="*/ 2279573 h 2984464"/>
              <a:gd name="connsiteX19219" fmla="*/ 3676650 w 3916489"/>
              <a:gd name="connsiteY19219" fmla="*/ 2280997 h 2984464"/>
              <a:gd name="connsiteX19220" fmla="*/ 3676174 w 3916489"/>
              <a:gd name="connsiteY19220" fmla="*/ 2281282 h 2984464"/>
              <a:gd name="connsiteX19221" fmla="*/ 3675983 w 3916489"/>
              <a:gd name="connsiteY19221" fmla="*/ 2281567 h 2984464"/>
              <a:gd name="connsiteX19222" fmla="*/ 3676745 w 3916489"/>
              <a:gd name="connsiteY19222" fmla="*/ 2282992 h 2984464"/>
              <a:gd name="connsiteX19223" fmla="*/ 3677126 w 3916489"/>
              <a:gd name="connsiteY19223" fmla="*/ 2285367 h 2984464"/>
              <a:gd name="connsiteX19224" fmla="*/ 3675983 w 3916489"/>
              <a:gd name="connsiteY19224" fmla="*/ 2287551 h 2984464"/>
              <a:gd name="connsiteX19225" fmla="*/ 3674269 w 3916489"/>
              <a:gd name="connsiteY19225" fmla="*/ 2289071 h 2984464"/>
              <a:gd name="connsiteX19226" fmla="*/ 3672745 w 3916489"/>
              <a:gd name="connsiteY19226" fmla="*/ 2289451 h 2984464"/>
              <a:gd name="connsiteX19227" fmla="*/ 3672745 w 3916489"/>
              <a:gd name="connsiteY19227" fmla="*/ 2290306 h 2984464"/>
              <a:gd name="connsiteX19228" fmla="*/ 3673697 w 3916489"/>
              <a:gd name="connsiteY19228" fmla="*/ 2290971 h 2984464"/>
              <a:gd name="connsiteX19229" fmla="*/ 3674936 w 3916489"/>
              <a:gd name="connsiteY19229" fmla="*/ 2291446 h 2984464"/>
              <a:gd name="connsiteX19230" fmla="*/ 3677221 w 3916489"/>
              <a:gd name="connsiteY19230" fmla="*/ 2291921 h 2984464"/>
              <a:gd name="connsiteX19231" fmla="*/ 3677984 w 3916489"/>
              <a:gd name="connsiteY19231" fmla="*/ 2292301 h 2984464"/>
              <a:gd name="connsiteX19232" fmla="*/ 3679507 w 3916489"/>
              <a:gd name="connsiteY19232" fmla="*/ 2294106 h 2984464"/>
              <a:gd name="connsiteX19233" fmla="*/ 3679984 w 3916489"/>
              <a:gd name="connsiteY19233" fmla="*/ 2294486 h 2984464"/>
              <a:gd name="connsiteX19234" fmla="*/ 3681508 w 3916489"/>
              <a:gd name="connsiteY19234" fmla="*/ 2294770 h 2984464"/>
              <a:gd name="connsiteX19235" fmla="*/ 3685604 w 3916489"/>
              <a:gd name="connsiteY19235" fmla="*/ 2296860 h 2984464"/>
              <a:gd name="connsiteX19236" fmla="*/ 3688842 w 3916489"/>
              <a:gd name="connsiteY19236" fmla="*/ 2300090 h 2984464"/>
              <a:gd name="connsiteX19237" fmla="*/ 3690652 w 3916489"/>
              <a:gd name="connsiteY19237" fmla="*/ 2300185 h 2984464"/>
              <a:gd name="connsiteX19238" fmla="*/ 3692271 w 3916489"/>
              <a:gd name="connsiteY19238" fmla="*/ 2298760 h 2984464"/>
              <a:gd name="connsiteX19239" fmla="*/ 3693414 w 3916489"/>
              <a:gd name="connsiteY19239" fmla="*/ 2296195 h 2984464"/>
              <a:gd name="connsiteX19240" fmla="*/ 3693795 w 3916489"/>
              <a:gd name="connsiteY19240" fmla="*/ 2291826 h 2984464"/>
              <a:gd name="connsiteX19241" fmla="*/ 3694367 w 3916489"/>
              <a:gd name="connsiteY19241" fmla="*/ 2291161 h 2984464"/>
              <a:gd name="connsiteX19242" fmla="*/ 3695033 w 3916489"/>
              <a:gd name="connsiteY19242" fmla="*/ 2290971 h 2984464"/>
              <a:gd name="connsiteX19243" fmla="*/ 3695700 w 3916489"/>
              <a:gd name="connsiteY19243" fmla="*/ 2291446 h 2984464"/>
              <a:gd name="connsiteX19244" fmla="*/ 3696176 w 3916489"/>
              <a:gd name="connsiteY19244" fmla="*/ 2292681 h 2984464"/>
              <a:gd name="connsiteX19245" fmla="*/ 3695415 w 3916489"/>
              <a:gd name="connsiteY19245" fmla="*/ 2294295 h 2984464"/>
              <a:gd name="connsiteX19246" fmla="*/ 3695986 w 3916489"/>
              <a:gd name="connsiteY19246" fmla="*/ 2295055 h 2984464"/>
              <a:gd name="connsiteX19247" fmla="*/ 3698463 w 3916489"/>
              <a:gd name="connsiteY19247" fmla="*/ 2295151 h 2984464"/>
              <a:gd name="connsiteX19248" fmla="*/ 3698463 w 3916489"/>
              <a:gd name="connsiteY19248" fmla="*/ 2294295 h 2984464"/>
              <a:gd name="connsiteX19249" fmla="*/ 3697510 w 3916489"/>
              <a:gd name="connsiteY19249" fmla="*/ 2294295 h 2984464"/>
              <a:gd name="connsiteX19250" fmla="*/ 3698939 w 3916489"/>
              <a:gd name="connsiteY19250" fmla="*/ 2291541 h 2984464"/>
              <a:gd name="connsiteX19251" fmla="*/ 3701034 w 3916489"/>
              <a:gd name="connsiteY19251" fmla="*/ 2292681 h 2984464"/>
              <a:gd name="connsiteX19252" fmla="*/ 3702082 w 3916489"/>
              <a:gd name="connsiteY19252" fmla="*/ 2294770 h 2984464"/>
              <a:gd name="connsiteX19253" fmla="*/ 3700272 w 3916489"/>
              <a:gd name="connsiteY19253" fmla="*/ 2295151 h 2984464"/>
              <a:gd name="connsiteX19254" fmla="*/ 3700653 w 3916489"/>
              <a:gd name="connsiteY19254" fmla="*/ 2296575 h 2984464"/>
              <a:gd name="connsiteX19255" fmla="*/ 3700462 w 3916489"/>
              <a:gd name="connsiteY19255" fmla="*/ 2297525 h 2984464"/>
              <a:gd name="connsiteX19256" fmla="*/ 3700082 w 3916489"/>
              <a:gd name="connsiteY19256" fmla="*/ 2298285 h 2984464"/>
              <a:gd name="connsiteX19257" fmla="*/ 3699796 w 3916489"/>
              <a:gd name="connsiteY19257" fmla="*/ 2299425 h 2984464"/>
              <a:gd name="connsiteX19258" fmla="*/ 3699320 w 3916489"/>
              <a:gd name="connsiteY19258" fmla="*/ 2299995 h 2984464"/>
              <a:gd name="connsiteX19259" fmla="*/ 3699034 w 3916489"/>
              <a:gd name="connsiteY19259" fmla="*/ 2300660 h 2984464"/>
              <a:gd name="connsiteX19260" fmla="*/ 3698843 w 3916489"/>
              <a:gd name="connsiteY19260" fmla="*/ 2301609 h 2984464"/>
              <a:gd name="connsiteX19261" fmla="*/ 3699034 w 3916489"/>
              <a:gd name="connsiteY19261" fmla="*/ 2302084 h 2984464"/>
              <a:gd name="connsiteX19262" fmla="*/ 3699510 w 3916489"/>
              <a:gd name="connsiteY19262" fmla="*/ 2302464 h 2984464"/>
              <a:gd name="connsiteX19263" fmla="*/ 3700082 w 3916489"/>
              <a:gd name="connsiteY19263" fmla="*/ 2302654 h 2984464"/>
              <a:gd name="connsiteX19264" fmla="*/ 3700462 w 3916489"/>
              <a:gd name="connsiteY19264" fmla="*/ 2302464 h 2984464"/>
              <a:gd name="connsiteX19265" fmla="*/ 3701320 w 3916489"/>
              <a:gd name="connsiteY19265" fmla="*/ 2301894 h 2984464"/>
              <a:gd name="connsiteX19266" fmla="*/ 3702654 w 3916489"/>
              <a:gd name="connsiteY19266" fmla="*/ 2301799 h 2984464"/>
              <a:gd name="connsiteX19267" fmla="*/ 3703987 w 3916489"/>
              <a:gd name="connsiteY19267" fmla="*/ 2301990 h 2984464"/>
              <a:gd name="connsiteX19268" fmla="*/ 3704940 w 3916489"/>
              <a:gd name="connsiteY19268" fmla="*/ 2302464 h 2984464"/>
              <a:gd name="connsiteX19269" fmla="*/ 3705892 w 3916489"/>
              <a:gd name="connsiteY19269" fmla="*/ 2303224 h 2984464"/>
              <a:gd name="connsiteX19270" fmla="*/ 3707511 w 3916489"/>
              <a:gd name="connsiteY19270" fmla="*/ 2304174 h 2984464"/>
              <a:gd name="connsiteX19271" fmla="*/ 3710845 w 3916489"/>
              <a:gd name="connsiteY19271" fmla="*/ 2306834 h 2984464"/>
              <a:gd name="connsiteX19272" fmla="*/ 3711512 w 3916489"/>
              <a:gd name="connsiteY19272" fmla="*/ 2307214 h 2984464"/>
              <a:gd name="connsiteX19273" fmla="*/ 3714083 w 3916489"/>
              <a:gd name="connsiteY19273" fmla="*/ 2307024 h 2984464"/>
              <a:gd name="connsiteX19274" fmla="*/ 3715703 w 3916489"/>
              <a:gd name="connsiteY19274" fmla="*/ 2307499 h 2984464"/>
              <a:gd name="connsiteX19275" fmla="*/ 3717322 w 3916489"/>
              <a:gd name="connsiteY19275" fmla="*/ 2309398 h 2984464"/>
              <a:gd name="connsiteX19276" fmla="*/ 3718656 w 3916489"/>
              <a:gd name="connsiteY19276" fmla="*/ 2310158 h 2984464"/>
              <a:gd name="connsiteX19277" fmla="*/ 3719799 w 3916489"/>
              <a:gd name="connsiteY19277" fmla="*/ 2308258 h 2984464"/>
              <a:gd name="connsiteX19278" fmla="*/ 3721322 w 3916489"/>
              <a:gd name="connsiteY19278" fmla="*/ 2303699 h 2984464"/>
              <a:gd name="connsiteX19279" fmla="*/ 3721894 w 3916489"/>
              <a:gd name="connsiteY19279" fmla="*/ 2303034 h 2984464"/>
              <a:gd name="connsiteX19280" fmla="*/ 3723608 w 3916489"/>
              <a:gd name="connsiteY19280" fmla="*/ 2301514 h 2984464"/>
              <a:gd name="connsiteX19281" fmla="*/ 3724275 w 3916489"/>
              <a:gd name="connsiteY19281" fmla="*/ 2301229 h 2984464"/>
              <a:gd name="connsiteX19282" fmla="*/ 3724561 w 3916489"/>
              <a:gd name="connsiteY19282" fmla="*/ 2301799 h 2984464"/>
              <a:gd name="connsiteX19283" fmla="*/ 3724466 w 3916489"/>
              <a:gd name="connsiteY19283" fmla="*/ 2302939 h 2984464"/>
              <a:gd name="connsiteX19284" fmla="*/ 3723990 w 3916489"/>
              <a:gd name="connsiteY19284" fmla="*/ 2304079 h 2984464"/>
              <a:gd name="connsiteX19285" fmla="*/ 3723323 w 3916489"/>
              <a:gd name="connsiteY19285" fmla="*/ 2304649 h 2984464"/>
              <a:gd name="connsiteX19286" fmla="*/ 3723227 w 3916489"/>
              <a:gd name="connsiteY19286" fmla="*/ 2305884 h 2984464"/>
              <a:gd name="connsiteX19287" fmla="*/ 3725895 w 3916489"/>
              <a:gd name="connsiteY19287" fmla="*/ 2313198 h 2984464"/>
              <a:gd name="connsiteX19288" fmla="*/ 3726180 w 3916489"/>
              <a:gd name="connsiteY19288" fmla="*/ 2316617 h 2984464"/>
              <a:gd name="connsiteX19289" fmla="*/ 3724942 w 3916489"/>
              <a:gd name="connsiteY19289" fmla="*/ 2316902 h 2984464"/>
              <a:gd name="connsiteX19290" fmla="*/ 3723227 w 3916489"/>
              <a:gd name="connsiteY19290" fmla="*/ 2316047 h 2984464"/>
              <a:gd name="connsiteX19291" fmla="*/ 3722084 w 3916489"/>
              <a:gd name="connsiteY19291" fmla="*/ 2316142 h 2984464"/>
              <a:gd name="connsiteX19292" fmla="*/ 3721322 w 3916489"/>
              <a:gd name="connsiteY19292" fmla="*/ 2316807 h 2984464"/>
              <a:gd name="connsiteX19293" fmla="*/ 3720561 w 3916489"/>
              <a:gd name="connsiteY19293" fmla="*/ 2316047 h 2984464"/>
              <a:gd name="connsiteX19294" fmla="*/ 3719512 w 3916489"/>
              <a:gd name="connsiteY19294" fmla="*/ 2314053 h 2984464"/>
              <a:gd name="connsiteX19295" fmla="*/ 3718560 w 3916489"/>
              <a:gd name="connsiteY19295" fmla="*/ 2313863 h 2984464"/>
              <a:gd name="connsiteX19296" fmla="*/ 3717607 w 3916489"/>
              <a:gd name="connsiteY19296" fmla="*/ 2314053 h 2984464"/>
              <a:gd name="connsiteX19297" fmla="*/ 3715798 w 3916489"/>
              <a:gd name="connsiteY19297" fmla="*/ 2314907 h 2984464"/>
              <a:gd name="connsiteX19298" fmla="*/ 3716370 w 3916489"/>
              <a:gd name="connsiteY19298" fmla="*/ 2316332 h 2984464"/>
              <a:gd name="connsiteX19299" fmla="*/ 3717513 w 3916489"/>
              <a:gd name="connsiteY19299" fmla="*/ 2318042 h 2984464"/>
              <a:gd name="connsiteX19300" fmla="*/ 3718751 w 3916489"/>
              <a:gd name="connsiteY19300" fmla="*/ 2319467 h 2984464"/>
              <a:gd name="connsiteX19301" fmla="*/ 3719703 w 3916489"/>
              <a:gd name="connsiteY19301" fmla="*/ 2320037 h 2984464"/>
              <a:gd name="connsiteX19302" fmla="*/ 3719989 w 3916489"/>
              <a:gd name="connsiteY19302" fmla="*/ 2320512 h 2984464"/>
              <a:gd name="connsiteX19303" fmla="*/ 3719894 w 3916489"/>
              <a:gd name="connsiteY19303" fmla="*/ 2322886 h 2984464"/>
              <a:gd name="connsiteX19304" fmla="*/ 3720179 w 3916489"/>
              <a:gd name="connsiteY19304" fmla="*/ 2323361 h 2984464"/>
              <a:gd name="connsiteX19305" fmla="*/ 3720941 w 3916489"/>
              <a:gd name="connsiteY19305" fmla="*/ 2323551 h 2984464"/>
              <a:gd name="connsiteX19306" fmla="*/ 3724656 w 3916489"/>
              <a:gd name="connsiteY19306" fmla="*/ 2326971 h 2984464"/>
              <a:gd name="connsiteX19307" fmla="*/ 3725037 w 3916489"/>
              <a:gd name="connsiteY19307" fmla="*/ 2327731 h 2984464"/>
              <a:gd name="connsiteX19308" fmla="*/ 3725228 w 3916489"/>
              <a:gd name="connsiteY19308" fmla="*/ 2328301 h 2984464"/>
              <a:gd name="connsiteX19309" fmla="*/ 3725513 w 3916489"/>
              <a:gd name="connsiteY19309" fmla="*/ 2329915 h 2984464"/>
              <a:gd name="connsiteX19310" fmla="*/ 3725799 w 3916489"/>
              <a:gd name="connsiteY19310" fmla="*/ 2330580 h 2984464"/>
              <a:gd name="connsiteX19311" fmla="*/ 3726656 w 3916489"/>
              <a:gd name="connsiteY19311" fmla="*/ 2331910 h 2984464"/>
              <a:gd name="connsiteX19312" fmla="*/ 3732657 w 3916489"/>
              <a:gd name="connsiteY19312" fmla="*/ 2337229 h 2984464"/>
              <a:gd name="connsiteX19313" fmla="*/ 3741897 w 3916489"/>
              <a:gd name="connsiteY19313" fmla="*/ 2342738 h 2984464"/>
              <a:gd name="connsiteX19314" fmla="*/ 3743420 w 3916489"/>
              <a:gd name="connsiteY19314" fmla="*/ 2343118 h 2984464"/>
              <a:gd name="connsiteX19315" fmla="*/ 3744659 w 3916489"/>
              <a:gd name="connsiteY19315" fmla="*/ 2342359 h 2984464"/>
              <a:gd name="connsiteX19316" fmla="*/ 3745135 w 3916489"/>
              <a:gd name="connsiteY19316" fmla="*/ 2339889 h 2984464"/>
              <a:gd name="connsiteX19317" fmla="*/ 3745992 w 3916489"/>
              <a:gd name="connsiteY19317" fmla="*/ 2339414 h 2984464"/>
              <a:gd name="connsiteX19318" fmla="*/ 3747707 w 3916489"/>
              <a:gd name="connsiteY19318" fmla="*/ 2339034 h 2984464"/>
              <a:gd name="connsiteX19319" fmla="*/ 3749040 w 3916489"/>
              <a:gd name="connsiteY19319" fmla="*/ 2338369 h 2984464"/>
              <a:gd name="connsiteX19320" fmla="*/ 3748945 w 3916489"/>
              <a:gd name="connsiteY19320" fmla="*/ 2336944 h 2984464"/>
              <a:gd name="connsiteX19321" fmla="*/ 3750088 w 3916489"/>
              <a:gd name="connsiteY19321" fmla="*/ 2335520 h 2984464"/>
              <a:gd name="connsiteX19322" fmla="*/ 3751422 w 3916489"/>
              <a:gd name="connsiteY19322" fmla="*/ 2334475 h 2984464"/>
              <a:gd name="connsiteX19323" fmla="*/ 3752755 w 3916489"/>
              <a:gd name="connsiteY19323" fmla="*/ 2334285 h 2984464"/>
              <a:gd name="connsiteX19324" fmla="*/ 3753993 w 3916489"/>
              <a:gd name="connsiteY19324" fmla="*/ 2335329 h 2984464"/>
              <a:gd name="connsiteX19325" fmla="*/ 3753326 w 3916489"/>
              <a:gd name="connsiteY19325" fmla="*/ 2335805 h 2984464"/>
              <a:gd name="connsiteX19326" fmla="*/ 3752660 w 3916489"/>
              <a:gd name="connsiteY19326" fmla="*/ 2336090 h 2984464"/>
              <a:gd name="connsiteX19327" fmla="*/ 3751231 w 3916489"/>
              <a:gd name="connsiteY19327" fmla="*/ 2336090 h 2984464"/>
              <a:gd name="connsiteX19328" fmla="*/ 3750469 w 3916489"/>
              <a:gd name="connsiteY19328" fmla="*/ 2336469 h 2984464"/>
              <a:gd name="connsiteX19329" fmla="*/ 3750373 w 3916489"/>
              <a:gd name="connsiteY19329" fmla="*/ 2337419 h 2984464"/>
              <a:gd name="connsiteX19330" fmla="*/ 3750469 w 3916489"/>
              <a:gd name="connsiteY19330" fmla="*/ 2338559 h 2984464"/>
              <a:gd name="connsiteX19331" fmla="*/ 3750279 w 3916489"/>
              <a:gd name="connsiteY19331" fmla="*/ 2339509 h 2984464"/>
              <a:gd name="connsiteX19332" fmla="*/ 3747040 w 3916489"/>
              <a:gd name="connsiteY19332" fmla="*/ 2341979 h 2984464"/>
              <a:gd name="connsiteX19333" fmla="*/ 3747040 w 3916489"/>
              <a:gd name="connsiteY19333" fmla="*/ 2342929 h 2984464"/>
              <a:gd name="connsiteX19334" fmla="*/ 3745897 w 3916489"/>
              <a:gd name="connsiteY19334" fmla="*/ 2344733 h 2984464"/>
              <a:gd name="connsiteX19335" fmla="*/ 3742373 w 3916489"/>
              <a:gd name="connsiteY19335" fmla="*/ 2349007 h 2984464"/>
              <a:gd name="connsiteX19336" fmla="*/ 3743896 w 3916489"/>
              <a:gd name="connsiteY19336" fmla="*/ 2349768 h 2984464"/>
              <a:gd name="connsiteX19337" fmla="*/ 3745421 w 3916489"/>
              <a:gd name="connsiteY19337" fmla="*/ 2350147 h 2984464"/>
              <a:gd name="connsiteX19338" fmla="*/ 3746659 w 3916489"/>
              <a:gd name="connsiteY19338" fmla="*/ 2351002 h 2984464"/>
              <a:gd name="connsiteX19339" fmla="*/ 3747516 w 3916489"/>
              <a:gd name="connsiteY19339" fmla="*/ 2353092 h 2984464"/>
              <a:gd name="connsiteX19340" fmla="*/ 3744278 w 3916489"/>
              <a:gd name="connsiteY19340" fmla="*/ 2352712 h 2984464"/>
              <a:gd name="connsiteX19341" fmla="*/ 3743040 w 3916489"/>
              <a:gd name="connsiteY19341" fmla="*/ 2353092 h 2984464"/>
              <a:gd name="connsiteX19342" fmla="*/ 3741897 w 3916489"/>
              <a:gd name="connsiteY19342" fmla="*/ 2354707 h 2984464"/>
              <a:gd name="connsiteX19343" fmla="*/ 3741134 w 3916489"/>
              <a:gd name="connsiteY19343" fmla="*/ 2357461 h 2984464"/>
              <a:gd name="connsiteX19344" fmla="*/ 3741801 w 3916489"/>
              <a:gd name="connsiteY19344" fmla="*/ 2358411 h 2984464"/>
              <a:gd name="connsiteX19345" fmla="*/ 3743135 w 3916489"/>
              <a:gd name="connsiteY19345" fmla="*/ 2358886 h 2984464"/>
              <a:gd name="connsiteX19346" fmla="*/ 3746088 w 3916489"/>
              <a:gd name="connsiteY19346" fmla="*/ 2361736 h 2984464"/>
              <a:gd name="connsiteX19347" fmla="*/ 3748087 w 3916489"/>
              <a:gd name="connsiteY19347" fmla="*/ 2361356 h 2984464"/>
              <a:gd name="connsiteX19348" fmla="*/ 3753231 w 3916489"/>
              <a:gd name="connsiteY19348" fmla="*/ 2359266 h 2984464"/>
              <a:gd name="connsiteX19349" fmla="*/ 3756089 w 3916489"/>
              <a:gd name="connsiteY19349" fmla="*/ 2357366 h 2984464"/>
              <a:gd name="connsiteX19350" fmla="*/ 3757803 w 3916489"/>
              <a:gd name="connsiteY19350" fmla="*/ 2357176 h 2984464"/>
              <a:gd name="connsiteX19351" fmla="*/ 3755517 w 3916489"/>
              <a:gd name="connsiteY19351" fmla="*/ 2361926 h 2984464"/>
              <a:gd name="connsiteX19352" fmla="*/ 3754660 w 3916489"/>
              <a:gd name="connsiteY19352" fmla="*/ 2364680 h 2984464"/>
              <a:gd name="connsiteX19353" fmla="*/ 3754470 w 3916489"/>
              <a:gd name="connsiteY19353" fmla="*/ 2368005 h 2984464"/>
              <a:gd name="connsiteX19354" fmla="*/ 3754660 w 3916489"/>
              <a:gd name="connsiteY19354" fmla="*/ 2369905 h 2984464"/>
              <a:gd name="connsiteX19355" fmla="*/ 3755041 w 3916489"/>
              <a:gd name="connsiteY19355" fmla="*/ 2370949 h 2984464"/>
              <a:gd name="connsiteX19356" fmla="*/ 3755517 w 3916489"/>
              <a:gd name="connsiteY19356" fmla="*/ 2371614 h 2984464"/>
              <a:gd name="connsiteX19357" fmla="*/ 3758755 w 3916489"/>
              <a:gd name="connsiteY19357" fmla="*/ 2374749 h 2984464"/>
              <a:gd name="connsiteX19358" fmla="*/ 3759137 w 3916489"/>
              <a:gd name="connsiteY19358" fmla="*/ 2375414 h 2984464"/>
              <a:gd name="connsiteX19359" fmla="*/ 3762375 w 3916489"/>
              <a:gd name="connsiteY19359" fmla="*/ 2376648 h 2984464"/>
              <a:gd name="connsiteX19360" fmla="*/ 3764566 w 3916489"/>
              <a:gd name="connsiteY19360" fmla="*/ 2378073 h 2984464"/>
              <a:gd name="connsiteX19361" fmla="*/ 3765614 w 3916489"/>
              <a:gd name="connsiteY19361" fmla="*/ 2380448 h 2984464"/>
              <a:gd name="connsiteX19362" fmla="*/ 3765804 w 3916489"/>
              <a:gd name="connsiteY19362" fmla="*/ 2383298 h 2984464"/>
              <a:gd name="connsiteX19363" fmla="*/ 3767424 w 3916489"/>
              <a:gd name="connsiteY19363" fmla="*/ 2389282 h 2984464"/>
              <a:gd name="connsiteX19364" fmla="*/ 3767900 w 3916489"/>
              <a:gd name="connsiteY19364" fmla="*/ 2389282 h 2984464"/>
              <a:gd name="connsiteX19365" fmla="*/ 3768662 w 3916489"/>
              <a:gd name="connsiteY19365" fmla="*/ 2388237 h 2984464"/>
              <a:gd name="connsiteX19366" fmla="*/ 3771329 w 3916489"/>
              <a:gd name="connsiteY19366" fmla="*/ 2390137 h 2984464"/>
              <a:gd name="connsiteX19367" fmla="*/ 3772471 w 3916489"/>
              <a:gd name="connsiteY19367" fmla="*/ 2389757 h 2984464"/>
              <a:gd name="connsiteX19368" fmla="*/ 3773234 w 3916489"/>
              <a:gd name="connsiteY19368" fmla="*/ 2389092 h 2984464"/>
              <a:gd name="connsiteX19369" fmla="*/ 3774377 w 3916489"/>
              <a:gd name="connsiteY19369" fmla="*/ 2389187 h 2984464"/>
              <a:gd name="connsiteX19370" fmla="*/ 3778091 w 3916489"/>
              <a:gd name="connsiteY19370" fmla="*/ 2390896 h 2984464"/>
              <a:gd name="connsiteX19371" fmla="*/ 3779901 w 3916489"/>
              <a:gd name="connsiteY19371" fmla="*/ 2391086 h 2984464"/>
              <a:gd name="connsiteX19372" fmla="*/ 3780473 w 3916489"/>
              <a:gd name="connsiteY19372" fmla="*/ 2392226 h 2984464"/>
              <a:gd name="connsiteX19373" fmla="*/ 3780854 w 3916489"/>
              <a:gd name="connsiteY19373" fmla="*/ 2397831 h 2984464"/>
              <a:gd name="connsiteX19374" fmla="*/ 3781235 w 3916489"/>
              <a:gd name="connsiteY19374" fmla="*/ 2399825 h 2984464"/>
              <a:gd name="connsiteX19375" fmla="*/ 3784759 w 3916489"/>
              <a:gd name="connsiteY19375" fmla="*/ 2407424 h 2984464"/>
              <a:gd name="connsiteX19376" fmla="*/ 3786854 w 3916489"/>
              <a:gd name="connsiteY19376" fmla="*/ 2408564 h 2984464"/>
              <a:gd name="connsiteX19377" fmla="*/ 3799713 w 3916489"/>
              <a:gd name="connsiteY19377" fmla="*/ 2409419 h 2984464"/>
              <a:gd name="connsiteX19378" fmla="*/ 3803238 w 3916489"/>
              <a:gd name="connsiteY19378" fmla="*/ 2410653 h 2984464"/>
              <a:gd name="connsiteX19379" fmla="*/ 3804857 w 3916489"/>
              <a:gd name="connsiteY19379" fmla="*/ 2410748 h 2984464"/>
              <a:gd name="connsiteX19380" fmla="*/ 3806762 w 3916489"/>
              <a:gd name="connsiteY19380" fmla="*/ 2410274 h 2984464"/>
              <a:gd name="connsiteX19381" fmla="*/ 3810095 w 3916489"/>
              <a:gd name="connsiteY19381" fmla="*/ 2408279 h 2984464"/>
              <a:gd name="connsiteX19382" fmla="*/ 3811714 w 3916489"/>
              <a:gd name="connsiteY19382" fmla="*/ 2407804 h 2984464"/>
              <a:gd name="connsiteX19383" fmla="*/ 3813334 w 3916489"/>
              <a:gd name="connsiteY19383" fmla="*/ 2408659 h 2984464"/>
              <a:gd name="connsiteX19384" fmla="*/ 3811714 w 3916489"/>
              <a:gd name="connsiteY19384" fmla="*/ 2408754 h 2984464"/>
              <a:gd name="connsiteX19385" fmla="*/ 3810667 w 3916489"/>
              <a:gd name="connsiteY19385" fmla="*/ 2409799 h 2984464"/>
              <a:gd name="connsiteX19386" fmla="*/ 3808667 w 3916489"/>
              <a:gd name="connsiteY19386" fmla="*/ 2412933 h 2984464"/>
              <a:gd name="connsiteX19387" fmla="*/ 3807238 w 3916489"/>
              <a:gd name="connsiteY19387" fmla="*/ 2414073 h 2984464"/>
              <a:gd name="connsiteX19388" fmla="*/ 3805904 w 3916489"/>
              <a:gd name="connsiteY19388" fmla="*/ 2414168 h 2984464"/>
              <a:gd name="connsiteX19389" fmla="*/ 3799142 w 3916489"/>
              <a:gd name="connsiteY19389" fmla="*/ 2412078 h 2984464"/>
              <a:gd name="connsiteX19390" fmla="*/ 3791236 w 3916489"/>
              <a:gd name="connsiteY19390" fmla="*/ 2412078 h 2984464"/>
              <a:gd name="connsiteX19391" fmla="*/ 3786092 w 3916489"/>
              <a:gd name="connsiteY19391" fmla="*/ 2413598 h 2984464"/>
              <a:gd name="connsiteX19392" fmla="*/ 3781901 w 3916489"/>
              <a:gd name="connsiteY19392" fmla="*/ 2415688 h 2984464"/>
              <a:gd name="connsiteX19393" fmla="*/ 3781044 w 3916489"/>
              <a:gd name="connsiteY19393" fmla="*/ 2416828 h 2984464"/>
              <a:gd name="connsiteX19394" fmla="*/ 3781044 w 3916489"/>
              <a:gd name="connsiteY19394" fmla="*/ 2427276 h 2984464"/>
              <a:gd name="connsiteX19395" fmla="*/ 3782378 w 3916489"/>
              <a:gd name="connsiteY19395" fmla="*/ 2435160 h 2984464"/>
              <a:gd name="connsiteX19396" fmla="*/ 3782282 w 3916489"/>
              <a:gd name="connsiteY19396" fmla="*/ 2436395 h 2984464"/>
              <a:gd name="connsiteX19397" fmla="*/ 3781711 w 3916489"/>
              <a:gd name="connsiteY19397" fmla="*/ 2436870 h 2984464"/>
              <a:gd name="connsiteX19398" fmla="*/ 3781996 w 3916489"/>
              <a:gd name="connsiteY19398" fmla="*/ 2439339 h 2984464"/>
              <a:gd name="connsiteX19399" fmla="*/ 3781616 w 3916489"/>
              <a:gd name="connsiteY19399" fmla="*/ 2440574 h 2984464"/>
              <a:gd name="connsiteX19400" fmla="*/ 3780758 w 3916489"/>
              <a:gd name="connsiteY19400" fmla="*/ 2440954 h 2984464"/>
              <a:gd name="connsiteX19401" fmla="*/ 3777425 w 3916489"/>
              <a:gd name="connsiteY19401" fmla="*/ 2440574 h 2984464"/>
              <a:gd name="connsiteX19402" fmla="*/ 3775615 w 3916489"/>
              <a:gd name="connsiteY19402" fmla="*/ 2441429 h 2984464"/>
              <a:gd name="connsiteX19403" fmla="*/ 3774663 w 3916489"/>
              <a:gd name="connsiteY19403" fmla="*/ 2442664 h 2984464"/>
              <a:gd name="connsiteX19404" fmla="*/ 3774757 w 3916489"/>
              <a:gd name="connsiteY19404" fmla="*/ 2444374 h 2984464"/>
              <a:gd name="connsiteX19405" fmla="*/ 3775806 w 3916489"/>
              <a:gd name="connsiteY19405" fmla="*/ 2446748 h 2984464"/>
              <a:gd name="connsiteX19406" fmla="*/ 3776186 w 3916489"/>
              <a:gd name="connsiteY19406" fmla="*/ 2448838 h 2984464"/>
              <a:gd name="connsiteX19407" fmla="*/ 3775234 w 3916489"/>
              <a:gd name="connsiteY19407" fmla="*/ 2450738 h 2984464"/>
              <a:gd name="connsiteX19408" fmla="*/ 3773805 w 3916489"/>
              <a:gd name="connsiteY19408" fmla="*/ 2452637 h 2984464"/>
              <a:gd name="connsiteX19409" fmla="*/ 3772757 w 3916489"/>
              <a:gd name="connsiteY19409" fmla="*/ 2454727 h 2984464"/>
              <a:gd name="connsiteX19410" fmla="*/ 3774948 w 3916489"/>
              <a:gd name="connsiteY19410" fmla="*/ 2456817 h 2984464"/>
              <a:gd name="connsiteX19411" fmla="*/ 3775520 w 3916489"/>
              <a:gd name="connsiteY19411" fmla="*/ 2458146 h 2984464"/>
              <a:gd name="connsiteX19412" fmla="*/ 3774663 w 3916489"/>
              <a:gd name="connsiteY19412" fmla="*/ 2459666 h 2984464"/>
              <a:gd name="connsiteX19413" fmla="*/ 3773614 w 3916489"/>
              <a:gd name="connsiteY19413" fmla="*/ 2459951 h 2984464"/>
              <a:gd name="connsiteX19414" fmla="*/ 3769043 w 3916489"/>
              <a:gd name="connsiteY19414" fmla="*/ 2459666 h 2984464"/>
              <a:gd name="connsiteX19415" fmla="*/ 3767137 w 3916489"/>
              <a:gd name="connsiteY19415" fmla="*/ 2459951 h 2984464"/>
              <a:gd name="connsiteX19416" fmla="*/ 3766566 w 3916489"/>
              <a:gd name="connsiteY19416" fmla="*/ 2460901 h 2984464"/>
              <a:gd name="connsiteX19417" fmla="*/ 3766185 w 3916489"/>
              <a:gd name="connsiteY19417" fmla="*/ 2463086 h 2984464"/>
              <a:gd name="connsiteX19418" fmla="*/ 3766471 w 3916489"/>
              <a:gd name="connsiteY19418" fmla="*/ 2466126 h 2984464"/>
              <a:gd name="connsiteX19419" fmla="*/ 3767137 w 3916489"/>
              <a:gd name="connsiteY19419" fmla="*/ 2469640 h 2984464"/>
              <a:gd name="connsiteX19420" fmla="*/ 3765709 w 3916489"/>
              <a:gd name="connsiteY19420" fmla="*/ 2468690 h 2984464"/>
              <a:gd name="connsiteX19421" fmla="*/ 3763042 w 3916489"/>
              <a:gd name="connsiteY19421" fmla="*/ 2465366 h 2984464"/>
              <a:gd name="connsiteX19422" fmla="*/ 3761708 w 3916489"/>
              <a:gd name="connsiteY19422" fmla="*/ 2464606 h 2984464"/>
              <a:gd name="connsiteX19423" fmla="*/ 3760375 w 3916489"/>
              <a:gd name="connsiteY19423" fmla="*/ 2465556 h 2984464"/>
              <a:gd name="connsiteX19424" fmla="*/ 3760661 w 3916489"/>
              <a:gd name="connsiteY19424" fmla="*/ 2467550 h 2984464"/>
              <a:gd name="connsiteX19425" fmla="*/ 3761804 w 3916489"/>
              <a:gd name="connsiteY19425" fmla="*/ 2469545 h 2984464"/>
              <a:gd name="connsiteX19426" fmla="*/ 3763042 w 3916489"/>
              <a:gd name="connsiteY19426" fmla="*/ 2470495 h 2984464"/>
              <a:gd name="connsiteX19427" fmla="*/ 3764089 w 3916489"/>
              <a:gd name="connsiteY19427" fmla="*/ 2472585 h 2984464"/>
              <a:gd name="connsiteX19428" fmla="*/ 3765899 w 3916489"/>
              <a:gd name="connsiteY19428" fmla="*/ 2482463 h 2984464"/>
              <a:gd name="connsiteX19429" fmla="*/ 3766852 w 3916489"/>
              <a:gd name="connsiteY19429" fmla="*/ 2485787 h 2984464"/>
              <a:gd name="connsiteX19430" fmla="*/ 3769423 w 3916489"/>
              <a:gd name="connsiteY19430" fmla="*/ 2488542 h 2984464"/>
              <a:gd name="connsiteX19431" fmla="*/ 3778854 w 3916489"/>
              <a:gd name="connsiteY19431" fmla="*/ 2494336 h 2984464"/>
              <a:gd name="connsiteX19432" fmla="*/ 3780377 w 3916489"/>
              <a:gd name="connsiteY19432" fmla="*/ 2495761 h 2984464"/>
              <a:gd name="connsiteX19433" fmla="*/ 3781235 w 3916489"/>
              <a:gd name="connsiteY19433" fmla="*/ 2496236 h 2984464"/>
              <a:gd name="connsiteX19434" fmla="*/ 3781616 w 3916489"/>
              <a:gd name="connsiteY19434" fmla="*/ 2495571 h 2984464"/>
              <a:gd name="connsiteX19435" fmla="*/ 3781901 w 3916489"/>
              <a:gd name="connsiteY19435" fmla="*/ 2494241 h 2984464"/>
              <a:gd name="connsiteX19436" fmla="*/ 3782473 w 3916489"/>
              <a:gd name="connsiteY19436" fmla="*/ 2493576 h 2984464"/>
              <a:gd name="connsiteX19437" fmla="*/ 3783139 w 3916489"/>
              <a:gd name="connsiteY19437" fmla="*/ 2493196 h 2984464"/>
              <a:gd name="connsiteX19438" fmla="*/ 3783521 w 3916489"/>
              <a:gd name="connsiteY19438" fmla="*/ 2492722 h 2984464"/>
              <a:gd name="connsiteX19439" fmla="*/ 3783806 w 3916489"/>
              <a:gd name="connsiteY19439" fmla="*/ 2490727 h 2984464"/>
              <a:gd name="connsiteX19440" fmla="*/ 3783616 w 3916489"/>
              <a:gd name="connsiteY19440" fmla="*/ 2488732 h 2984464"/>
              <a:gd name="connsiteX19441" fmla="*/ 3783045 w 3916489"/>
              <a:gd name="connsiteY19441" fmla="*/ 2487117 h 2984464"/>
              <a:gd name="connsiteX19442" fmla="*/ 3782092 w 3916489"/>
              <a:gd name="connsiteY19442" fmla="*/ 2486168 h 2984464"/>
              <a:gd name="connsiteX19443" fmla="*/ 3782092 w 3916489"/>
              <a:gd name="connsiteY19443" fmla="*/ 2485313 h 2984464"/>
              <a:gd name="connsiteX19444" fmla="*/ 3783425 w 3916489"/>
              <a:gd name="connsiteY19444" fmla="*/ 2485598 h 2984464"/>
              <a:gd name="connsiteX19445" fmla="*/ 3782949 w 3916489"/>
              <a:gd name="connsiteY19445" fmla="*/ 2484553 h 2984464"/>
              <a:gd name="connsiteX19446" fmla="*/ 3781806 w 3916489"/>
              <a:gd name="connsiteY19446" fmla="*/ 2482938 h 2984464"/>
              <a:gd name="connsiteX19447" fmla="*/ 3781140 w 3916489"/>
              <a:gd name="connsiteY19447" fmla="*/ 2481608 h 2984464"/>
              <a:gd name="connsiteX19448" fmla="*/ 3780758 w 3916489"/>
              <a:gd name="connsiteY19448" fmla="*/ 2480373 h 2984464"/>
              <a:gd name="connsiteX19449" fmla="*/ 3778948 w 3916489"/>
              <a:gd name="connsiteY19449" fmla="*/ 2477524 h 2984464"/>
              <a:gd name="connsiteX19450" fmla="*/ 3778282 w 3916489"/>
              <a:gd name="connsiteY19450" fmla="*/ 2476289 h 2984464"/>
              <a:gd name="connsiteX19451" fmla="*/ 3786759 w 3916489"/>
              <a:gd name="connsiteY19451" fmla="*/ 2484553 h 2984464"/>
              <a:gd name="connsiteX19452" fmla="*/ 3786569 w 3916489"/>
              <a:gd name="connsiteY19452" fmla="*/ 2483888 h 2984464"/>
              <a:gd name="connsiteX19453" fmla="*/ 3786378 w 3916489"/>
              <a:gd name="connsiteY19453" fmla="*/ 2482748 h 2984464"/>
              <a:gd name="connsiteX19454" fmla="*/ 3786187 w 3916489"/>
              <a:gd name="connsiteY19454" fmla="*/ 2482083 h 2984464"/>
              <a:gd name="connsiteX19455" fmla="*/ 3788950 w 3916489"/>
              <a:gd name="connsiteY19455" fmla="*/ 2479328 h 2984464"/>
              <a:gd name="connsiteX19456" fmla="*/ 3790283 w 3916489"/>
              <a:gd name="connsiteY19456" fmla="*/ 2476194 h 2984464"/>
              <a:gd name="connsiteX19457" fmla="*/ 3789998 w 3916489"/>
              <a:gd name="connsiteY19457" fmla="*/ 2472680 h 2984464"/>
              <a:gd name="connsiteX19458" fmla="*/ 3787616 w 3916489"/>
              <a:gd name="connsiteY19458" fmla="*/ 2468785 h 2984464"/>
              <a:gd name="connsiteX19459" fmla="*/ 3790474 w 3916489"/>
              <a:gd name="connsiteY19459" fmla="*/ 2469260 h 2984464"/>
              <a:gd name="connsiteX19460" fmla="*/ 3791617 w 3916489"/>
              <a:gd name="connsiteY19460" fmla="*/ 2468785 h 2984464"/>
              <a:gd name="connsiteX19461" fmla="*/ 3792855 w 3916489"/>
              <a:gd name="connsiteY19461" fmla="*/ 2467170 h 2984464"/>
              <a:gd name="connsiteX19462" fmla="*/ 3793331 w 3916489"/>
              <a:gd name="connsiteY19462" fmla="*/ 2465841 h 2984464"/>
              <a:gd name="connsiteX19463" fmla="*/ 3793903 w 3916489"/>
              <a:gd name="connsiteY19463" fmla="*/ 2463846 h 2984464"/>
              <a:gd name="connsiteX19464" fmla="*/ 3794570 w 3916489"/>
              <a:gd name="connsiteY19464" fmla="*/ 2460616 h 2984464"/>
              <a:gd name="connsiteX19465" fmla="*/ 3794474 w 3916489"/>
              <a:gd name="connsiteY19465" fmla="*/ 2458242 h 2984464"/>
              <a:gd name="connsiteX19466" fmla="*/ 3793617 w 3916489"/>
              <a:gd name="connsiteY19466" fmla="*/ 2457197 h 2984464"/>
              <a:gd name="connsiteX19467" fmla="*/ 3790379 w 3916489"/>
              <a:gd name="connsiteY19467" fmla="*/ 2456437 h 2984464"/>
              <a:gd name="connsiteX19468" fmla="*/ 3785807 w 3916489"/>
              <a:gd name="connsiteY19468" fmla="*/ 2453587 h 2984464"/>
              <a:gd name="connsiteX19469" fmla="*/ 3784282 w 3916489"/>
              <a:gd name="connsiteY19469" fmla="*/ 2453112 h 2984464"/>
              <a:gd name="connsiteX19470" fmla="*/ 3785235 w 3916489"/>
              <a:gd name="connsiteY19470" fmla="*/ 2452352 h 2984464"/>
              <a:gd name="connsiteX19471" fmla="*/ 3786283 w 3916489"/>
              <a:gd name="connsiteY19471" fmla="*/ 2452257 h 2984464"/>
              <a:gd name="connsiteX19472" fmla="*/ 3787426 w 3916489"/>
              <a:gd name="connsiteY19472" fmla="*/ 2452352 h 2984464"/>
              <a:gd name="connsiteX19473" fmla="*/ 3788569 w 3916489"/>
              <a:gd name="connsiteY19473" fmla="*/ 2452257 h 2984464"/>
              <a:gd name="connsiteX19474" fmla="*/ 3789331 w 3916489"/>
              <a:gd name="connsiteY19474" fmla="*/ 2451783 h 2984464"/>
              <a:gd name="connsiteX19475" fmla="*/ 3790950 w 3916489"/>
              <a:gd name="connsiteY19475" fmla="*/ 2450263 h 2984464"/>
              <a:gd name="connsiteX19476" fmla="*/ 3791807 w 3916489"/>
              <a:gd name="connsiteY19476" fmla="*/ 2449788 h 2984464"/>
              <a:gd name="connsiteX19477" fmla="*/ 3793046 w 3916489"/>
              <a:gd name="connsiteY19477" fmla="*/ 2449693 h 2984464"/>
              <a:gd name="connsiteX19478" fmla="*/ 3795236 w 3916489"/>
              <a:gd name="connsiteY19478" fmla="*/ 2449978 h 2984464"/>
              <a:gd name="connsiteX19479" fmla="*/ 3796475 w 3916489"/>
              <a:gd name="connsiteY19479" fmla="*/ 2449788 h 2984464"/>
              <a:gd name="connsiteX19480" fmla="*/ 3797237 w 3916489"/>
              <a:gd name="connsiteY19480" fmla="*/ 2449218 h 2984464"/>
              <a:gd name="connsiteX19481" fmla="*/ 3798761 w 3916489"/>
              <a:gd name="connsiteY19481" fmla="*/ 2447603 h 2984464"/>
              <a:gd name="connsiteX19482" fmla="*/ 3800285 w 3916489"/>
              <a:gd name="connsiteY19482" fmla="*/ 2446843 h 2984464"/>
              <a:gd name="connsiteX19483" fmla="*/ 3801999 w 3916489"/>
              <a:gd name="connsiteY19483" fmla="*/ 2445039 h 2984464"/>
              <a:gd name="connsiteX19484" fmla="*/ 3803142 w 3916489"/>
              <a:gd name="connsiteY19484" fmla="*/ 2444469 h 2984464"/>
              <a:gd name="connsiteX19485" fmla="*/ 3803428 w 3916489"/>
              <a:gd name="connsiteY19485" fmla="*/ 2443994 h 2984464"/>
              <a:gd name="connsiteX19486" fmla="*/ 3803618 w 3916489"/>
              <a:gd name="connsiteY19486" fmla="*/ 2443424 h 2984464"/>
              <a:gd name="connsiteX19487" fmla="*/ 3803904 w 3916489"/>
              <a:gd name="connsiteY19487" fmla="*/ 2443044 h 2984464"/>
              <a:gd name="connsiteX19488" fmla="*/ 3804476 w 3916489"/>
              <a:gd name="connsiteY19488" fmla="*/ 2442854 h 2984464"/>
              <a:gd name="connsiteX19489" fmla="*/ 3806476 w 3916489"/>
              <a:gd name="connsiteY19489" fmla="*/ 2443044 h 2984464"/>
              <a:gd name="connsiteX19490" fmla="*/ 3808190 w 3916489"/>
              <a:gd name="connsiteY19490" fmla="*/ 2442379 h 2984464"/>
              <a:gd name="connsiteX19491" fmla="*/ 3812857 w 3916489"/>
              <a:gd name="connsiteY19491" fmla="*/ 2437155 h 2984464"/>
              <a:gd name="connsiteX19492" fmla="*/ 3813810 w 3916489"/>
              <a:gd name="connsiteY19492" fmla="*/ 2438389 h 2984464"/>
              <a:gd name="connsiteX19493" fmla="*/ 3815429 w 3916489"/>
              <a:gd name="connsiteY19493" fmla="*/ 2437725 h 2984464"/>
              <a:gd name="connsiteX19494" fmla="*/ 3817239 w 3916489"/>
              <a:gd name="connsiteY19494" fmla="*/ 2436110 h 2984464"/>
              <a:gd name="connsiteX19495" fmla="*/ 3818477 w 3916489"/>
              <a:gd name="connsiteY19495" fmla="*/ 2434590 h 2984464"/>
              <a:gd name="connsiteX19496" fmla="*/ 3819620 w 3916489"/>
              <a:gd name="connsiteY19496" fmla="*/ 2437345 h 2984464"/>
              <a:gd name="connsiteX19497" fmla="*/ 3821430 w 3916489"/>
              <a:gd name="connsiteY19497" fmla="*/ 2439624 h 2984464"/>
              <a:gd name="connsiteX19498" fmla="*/ 3823431 w 3916489"/>
              <a:gd name="connsiteY19498" fmla="*/ 2440574 h 2984464"/>
              <a:gd name="connsiteX19499" fmla="*/ 3825336 w 3916489"/>
              <a:gd name="connsiteY19499" fmla="*/ 2439149 h 2984464"/>
              <a:gd name="connsiteX19500" fmla="*/ 3826097 w 3916489"/>
              <a:gd name="connsiteY19500" fmla="*/ 2438105 h 2984464"/>
              <a:gd name="connsiteX19501" fmla="*/ 3826955 w 3916489"/>
              <a:gd name="connsiteY19501" fmla="*/ 2437250 h 2984464"/>
              <a:gd name="connsiteX19502" fmla="*/ 3833622 w 3916489"/>
              <a:gd name="connsiteY19502" fmla="*/ 2434115 h 2984464"/>
              <a:gd name="connsiteX19503" fmla="*/ 3835432 w 3916489"/>
              <a:gd name="connsiteY19503" fmla="*/ 2431835 h 2984464"/>
              <a:gd name="connsiteX19504" fmla="*/ 3837432 w 3916489"/>
              <a:gd name="connsiteY19504" fmla="*/ 2430791 h 2984464"/>
              <a:gd name="connsiteX19505" fmla="*/ 3838194 w 3916489"/>
              <a:gd name="connsiteY19505" fmla="*/ 2429651 h 2984464"/>
              <a:gd name="connsiteX19506" fmla="*/ 3839432 w 3916489"/>
              <a:gd name="connsiteY19506" fmla="*/ 2426991 h 2984464"/>
              <a:gd name="connsiteX19507" fmla="*/ 3840861 w 3916489"/>
              <a:gd name="connsiteY19507" fmla="*/ 2425187 h 2984464"/>
              <a:gd name="connsiteX19508" fmla="*/ 3842385 w 3916489"/>
              <a:gd name="connsiteY19508" fmla="*/ 2424046 h 2984464"/>
              <a:gd name="connsiteX19509" fmla="*/ 3846005 w 3916489"/>
              <a:gd name="connsiteY19509" fmla="*/ 2422052 h 2984464"/>
              <a:gd name="connsiteX19510" fmla="*/ 3842004 w 3916489"/>
              <a:gd name="connsiteY19510" fmla="*/ 2426991 h 2984464"/>
              <a:gd name="connsiteX19511" fmla="*/ 3841338 w 3916489"/>
              <a:gd name="connsiteY19511" fmla="*/ 2428701 h 2984464"/>
              <a:gd name="connsiteX19512" fmla="*/ 3843052 w 3916489"/>
              <a:gd name="connsiteY19512" fmla="*/ 2428796 h 2984464"/>
              <a:gd name="connsiteX19513" fmla="*/ 3843624 w 3916489"/>
              <a:gd name="connsiteY19513" fmla="*/ 2428701 h 2984464"/>
              <a:gd name="connsiteX19514" fmla="*/ 3837051 w 3916489"/>
              <a:gd name="connsiteY19514" fmla="*/ 2433735 h 2984464"/>
              <a:gd name="connsiteX19515" fmla="*/ 3834003 w 3916489"/>
              <a:gd name="connsiteY19515" fmla="*/ 2437440 h 2984464"/>
              <a:gd name="connsiteX19516" fmla="*/ 3833241 w 3916489"/>
              <a:gd name="connsiteY19516" fmla="*/ 2439339 h 2984464"/>
              <a:gd name="connsiteX19517" fmla="*/ 3834765 w 3916489"/>
              <a:gd name="connsiteY19517" fmla="*/ 2439624 h 2984464"/>
              <a:gd name="connsiteX19518" fmla="*/ 3834575 w 3916489"/>
              <a:gd name="connsiteY19518" fmla="*/ 2441714 h 2984464"/>
              <a:gd name="connsiteX19519" fmla="*/ 3835337 w 3916489"/>
              <a:gd name="connsiteY19519" fmla="*/ 2443044 h 2984464"/>
              <a:gd name="connsiteX19520" fmla="*/ 3836670 w 3916489"/>
              <a:gd name="connsiteY19520" fmla="*/ 2443804 h 2984464"/>
              <a:gd name="connsiteX19521" fmla="*/ 3838004 w 3916489"/>
              <a:gd name="connsiteY19521" fmla="*/ 2443804 h 2984464"/>
              <a:gd name="connsiteX19522" fmla="*/ 3837718 w 3916489"/>
              <a:gd name="connsiteY19522" fmla="*/ 2445039 h 2984464"/>
              <a:gd name="connsiteX19523" fmla="*/ 3837527 w 3916489"/>
              <a:gd name="connsiteY19523" fmla="*/ 2445513 h 2984464"/>
              <a:gd name="connsiteX19524" fmla="*/ 3841338 w 3916489"/>
              <a:gd name="connsiteY19524" fmla="*/ 2449408 h 2984464"/>
              <a:gd name="connsiteX19525" fmla="*/ 3842481 w 3916489"/>
              <a:gd name="connsiteY19525" fmla="*/ 2450833 h 2984464"/>
              <a:gd name="connsiteX19526" fmla="*/ 3845147 w 3916489"/>
              <a:gd name="connsiteY19526" fmla="*/ 2456912 h 2984464"/>
              <a:gd name="connsiteX19527" fmla="*/ 3845719 w 3916489"/>
              <a:gd name="connsiteY19527" fmla="*/ 2457957 h 2984464"/>
              <a:gd name="connsiteX19528" fmla="*/ 3846195 w 3916489"/>
              <a:gd name="connsiteY19528" fmla="*/ 2458242 h 2984464"/>
              <a:gd name="connsiteX19529" fmla="*/ 3846862 w 3916489"/>
              <a:gd name="connsiteY19529" fmla="*/ 2458907 h 2984464"/>
              <a:gd name="connsiteX19530" fmla="*/ 3847719 w 3916489"/>
              <a:gd name="connsiteY19530" fmla="*/ 2459476 h 2984464"/>
              <a:gd name="connsiteX19531" fmla="*/ 3848767 w 3916489"/>
              <a:gd name="connsiteY19531" fmla="*/ 2459572 h 2984464"/>
              <a:gd name="connsiteX19532" fmla="*/ 3850672 w 3916489"/>
              <a:gd name="connsiteY19532" fmla="*/ 2458146 h 2984464"/>
              <a:gd name="connsiteX19533" fmla="*/ 3851053 w 3916489"/>
              <a:gd name="connsiteY19533" fmla="*/ 2457957 h 2984464"/>
              <a:gd name="connsiteX19534" fmla="*/ 3852006 w 3916489"/>
              <a:gd name="connsiteY19534" fmla="*/ 2458907 h 2984464"/>
              <a:gd name="connsiteX19535" fmla="*/ 3851529 w 3916489"/>
              <a:gd name="connsiteY19535" fmla="*/ 2460141 h 2984464"/>
              <a:gd name="connsiteX19536" fmla="*/ 3849243 w 3916489"/>
              <a:gd name="connsiteY19536" fmla="*/ 2462231 h 2984464"/>
              <a:gd name="connsiteX19537" fmla="*/ 3850100 w 3916489"/>
              <a:gd name="connsiteY19537" fmla="*/ 2463656 h 2984464"/>
              <a:gd name="connsiteX19538" fmla="*/ 3852482 w 3916489"/>
              <a:gd name="connsiteY19538" fmla="*/ 2466600 h 2984464"/>
              <a:gd name="connsiteX19539" fmla="*/ 3853149 w 3916489"/>
              <a:gd name="connsiteY19539" fmla="*/ 2468975 h 2984464"/>
              <a:gd name="connsiteX19540" fmla="*/ 3854196 w 3916489"/>
              <a:gd name="connsiteY19540" fmla="*/ 2470495 h 2984464"/>
              <a:gd name="connsiteX19541" fmla="*/ 3854387 w 3916489"/>
              <a:gd name="connsiteY19541" fmla="*/ 2471255 h 2984464"/>
              <a:gd name="connsiteX19542" fmla="*/ 3854196 w 3916489"/>
              <a:gd name="connsiteY19542" fmla="*/ 2472300 h 2984464"/>
              <a:gd name="connsiteX19543" fmla="*/ 3853244 w 3916489"/>
              <a:gd name="connsiteY19543" fmla="*/ 2473534 h 2984464"/>
              <a:gd name="connsiteX19544" fmla="*/ 3853053 w 3916489"/>
              <a:gd name="connsiteY19544" fmla="*/ 2474579 h 2984464"/>
              <a:gd name="connsiteX19545" fmla="*/ 3853434 w 3916489"/>
              <a:gd name="connsiteY19545" fmla="*/ 2476479 h 2984464"/>
              <a:gd name="connsiteX19546" fmla="*/ 3855054 w 3916489"/>
              <a:gd name="connsiteY19546" fmla="*/ 2480089 h 2984464"/>
              <a:gd name="connsiteX19547" fmla="*/ 3855434 w 3916489"/>
              <a:gd name="connsiteY19547" fmla="*/ 2481703 h 2984464"/>
              <a:gd name="connsiteX19548" fmla="*/ 3855911 w 3916489"/>
              <a:gd name="connsiteY19548" fmla="*/ 2490442 h 2984464"/>
              <a:gd name="connsiteX19549" fmla="*/ 3855434 w 3916489"/>
              <a:gd name="connsiteY19549" fmla="*/ 2492437 h 2984464"/>
              <a:gd name="connsiteX19550" fmla="*/ 3854577 w 3916489"/>
              <a:gd name="connsiteY19550" fmla="*/ 2502315 h 2984464"/>
              <a:gd name="connsiteX19551" fmla="*/ 3855530 w 3916489"/>
              <a:gd name="connsiteY19551" fmla="*/ 2515423 h 2984464"/>
              <a:gd name="connsiteX19552" fmla="*/ 3856292 w 3916489"/>
              <a:gd name="connsiteY19552" fmla="*/ 2519033 h 2984464"/>
              <a:gd name="connsiteX19553" fmla="*/ 3858196 w 3916489"/>
              <a:gd name="connsiteY19553" fmla="*/ 2519983 h 2984464"/>
              <a:gd name="connsiteX19554" fmla="*/ 3865531 w 3916489"/>
              <a:gd name="connsiteY19554" fmla="*/ 2518748 h 2984464"/>
              <a:gd name="connsiteX19555" fmla="*/ 3866483 w 3916489"/>
              <a:gd name="connsiteY19555" fmla="*/ 2517988 h 2984464"/>
              <a:gd name="connsiteX19556" fmla="*/ 3869341 w 3916489"/>
              <a:gd name="connsiteY19556" fmla="*/ 2514473 h 2984464"/>
              <a:gd name="connsiteX19557" fmla="*/ 3870293 w 3916489"/>
              <a:gd name="connsiteY19557" fmla="*/ 2514189 h 2984464"/>
              <a:gd name="connsiteX19558" fmla="*/ 3870960 w 3916489"/>
              <a:gd name="connsiteY19558" fmla="*/ 2515803 h 2984464"/>
              <a:gd name="connsiteX19559" fmla="*/ 3869436 w 3916489"/>
              <a:gd name="connsiteY19559" fmla="*/ 2517038 h 2984464"/>
              <a:gd name="connsiteX19560" fmla="*/ 3870293 w 3916489"/>
              <a:gd name="connsiteY19560" fmla="*/ 2518558 h 2984464"/>
              <a:gd name="connsiteX19561" fmla="*/ 3873341 w 3916489"/>
              <a:gd name="connsiteY19561" fmla="*/ 2520743 h 2984464"/>
              <a:gd name="connsiteX19562" fmla="*/ 3872675 w 3916489"/>
              <a:gd name="connsiteY19562" fmla="*/ 2521217 h 2984464"/>
              <a:gd name="connsiteX19563" fmla="*/ 3872008 w 3916489"/>
              <a:gd name="connsiteY19563" fmla="*/ 2521502 h 2984464"/>
              <a:gd name="connsiteX19564" fmla="*/ 3855054 w 3916489"/>
              <a:gd name="connsiteY19564" fmla="*/ 2521597 h 2984464"/>
              <a:gd name="connsiteX19565" fmla="*/ 3852958 w 3916489"/>
              <a:gd name="connsiteY19565" fmla="*/ 2521028 h 2984464"/>
              <a:gd name="connsiteX19566" fmla="*/ 3851910 w 3916489"/>
              <a:gd name="connsiteY19566" fmla="*/ 2521122 h 2984464"/>
              <a:gd name="connsiteX19567" fmla="*/ 3850957 w 3916489"/>
              <a:gd name="connsiteY19567" fmla="*/ 2521977 h 2984464"/>
              <a:gd name="connsiteX19568" fmla="*/ 3849720 w 3916489"/>
              <a:gd name="connsiteY19568" fmla="*/ 2525112 h 2984464"/>
              <a:gd name="connsiteX19569" fmla="*/ 3849624 w 3916489"/>
              <a:gd name="connsiteY19569" fmla="*/ 2525682 h 2984464"/>
              <a:gd name="connsiteX19570" fmla="*/ 3848195 w 3916489"/>
              <a:gd name="connsiteY19570" fmla="*/ 2526252 h 2984464"/>
              <a:gd name="connsiteX19571" fmla="*/ 3846672 w 3916489"/>
              <a:gd name="connsiteY19571" fmla="*/ 2527582 h 2984464"/>
              <a:gd name="connsiteX19572" fmla="*/ 3842861 w 3916489"/>
              <a:gd name="connsiteY19572" fmla="*/ 2532521 h 2984464"/>
              <a:gd name="connsiteX19573" fmla="*/ 3842385 w 3916489"/>
              <a:gd name="connsiteY19573" fmla="*/ 2534041 h 2984464"/>
              <a:gd name="connsiteX19574" fmla="*/ 3842385 w 3916489"/>
              <a:gd name="connsiteY19574" fmla="*/ 2539075 h 2984464"/>
              <a:gd name="connsiteX19575" fmla="*/ 3842957 w 3916489"/>
              <a:gd name="connsiteY19575" fmla="*/ 2541069 h 2984464"/>
              <a:gd name="connsiteX19576" fmla="*/ 3844290 w 3916489"/>
              <a:gd name="connsiteY19576" fmla="*/ 2543159 h 2984464"/>
              <a:gd name="connsiteX19577" fmla="*/ 3845814 w 3916489"/>
              <a:gd name="connsiteY19577" fmla="*/ 2544964 h 2984464"/>
              <a:gd name="connsiteX19578" fmla="*/ 3847052 w 3916489"/>
              <a:gd name="connsiteY19578" fmla="*/ 2545914 h 2984464"/>
              <a:gd name="connsiteX19579" fmla="*/ 3848862 w 3916489"/>
              <a:gd name="connsiteY19579" fmla="*/ 2545914 h 2984464"/>
              <a:gd name="connsiteX19580" fmla="*/ 3854387 w 3916489"/>
              <a:gd name="connsiteY19580" fmla="*/ 2543539 h 2984464"/>
              <a:gd name="connsiteX19581" fmla="*/ 3854863 w 3916489"/>
              <a:gd name="connsiteY19581" fmla="*/ 2543159 h 2984464"/>
              <a:gd name="connsiteX19582" fmla="*/ 3856958 w 3916489"/>
              <a:gd name="connsiteY19582" fmla="*/ 2540310 h 2984464"/>
              <a:gd name="connsiteX19583" fmla="*/ 3857625 w 3916489"/>
              <a:gd name="connsiteY19583" fmla="*/ 2539835 h 2984464"/>
              <a:gd name="connsiteX19584" fmla="*/ 3859816 w 3916489"/>
              <a:gd name="connsiteY19584" fmla="*/ 2538695 h 2984464"/>
              <a:gd name="connsiteX19585" fmla="*/ 3860197 w 3916489"/>
              <a:gd name="connsiteY19585" fmla="*/ 2539930 h 2984464"/>
              <a:gd name="connsiteX19586" fmla="*/ 3860768 w 3916489"/>
              <a:gd name="connsiteY19586" fmla="*/ 2543254 h 2984464"/>
              <a:gd name="connsiteX19587" fmla="*/ 3861149 w 3916489"/>
              <a:gd name="connsiteY19587" fmla="*/ 2544394 h 2984464"/>
              <a:gd name="connsiteX19588" fmla="*/ 3862292 w 3916489"/>
              <a:gd name="connsiteY19588" fmla="*/ 2545154 h 2984464"/>
              <a:gd name="connsiteX19589" fmla="*/ 3863340 w 3916489"/>
              <a:gd name="connsiteY19589" fmla="*/ 2544679 h 2984464"/>
              <a:gd name="connsiteX19590" fmla="*/ 3867817 w 3916489"/>
              <a:gd name="connsiteY19590" fmla="*/ 2537080 h 2984464"/>
              <a:gd name="connsiteX19591" fmla="*/ 3869531 w 3916489"/>
              <a:gd name="connsiteY19591" fmla="*/ 2534800 h 2984464"/>
              <a:gd name="connsiteX19592" fmla="*/ 3873151 w 3916489"/>
              <a:gd name="connsiteY19592" fmla="*/ 2532521 h 2984464"/>
              <a:gd name="connsiteX19593" fmla="*/ 3874580 w 3916489"/>
              <a:gd name="connsiteY19593" fmla="*/ 2529386 h 2984464"/>
              <a:gd name="connsiteX19594" fmla="*/ 3876770 w 3916489"/>
              <a:gd name="connsiteY19594" fmla="*/ 2522832 h 2984464"/>
              <a:gd name="connsiteX19595" fmla="*/ 3877342 w 3916489"/>
              <a:gd name="connsiteY19595" fmla="*/ 2521977 h 2984464"/>
              <a:gd name="connsiteX19596" fmla="*/ 3879342 w 3916489"/>
              <a:gd name="connsiteY19596" fmla="*/ 2519603 h 2984464"/>
              <a:gd name="connsiteX19597" fmla="*/ 3880771 w 3916489"/>
              <a:gd name="connsiteY19597" fmla="*/ 2518653 h 2984464"/>
              <a:gd name="connsiteX19598" fmla="*/ 3881437 w 3916489"/>
              <a:gd name="connsiteY19598" fmla="*/ 2517608 h 2984464"/>
              <a:gd name="connsiteX19599" fmla="*/ 3882295 w 3916489"/>
              <a:gd name="connsiteY19599" fmla="*/ 2516753 h 2984464"/>
              <a:gd name="connsiteX19600" fmla="*/ 3883533 w 3916489"/>
              <a:gd name="connsiteY19600" fmla="*/ 2516563 h 2984464"/>
              <a:gd name="connsiteX19601" fmla="*/ 3882771 w 3916489"/>
              <a:gd name="connsiteY19601" fmla="*/ 2519223 h 2984464"/>
              <a:gd name="connsiteX19602" fmla="*/ 3876485 w 3916489"/>
              <a:gd name="connsiteY19602" fmla="*/ 2529576 h 2984464"/>
              <a:gd name="connsiteX19603" fmla="*/ 3870865 w 3916489"/>
              <a:gd name="connsiteY19603" fmla="*/ 2535655 h 2984464"/>
              <a:gd name="connsiteX19604" fmla="*/ 3868198 w 3916489"/>
              <a:gd name="connsiteY19604" fmla="*/ 2539550 h 2984464"/>
              <a:gd name="connsiteX19605" fmla="*/ 3867055 w 3916489"/>
              <a:gd name="connsiteY19605" fmla="*/ 2542019 h 2984464"/>
              <a:gd name="connsiteX19606" fmla="*/ 3866579 w 3916489"/>
              <a:gd name="connsiteY19606" fmla="*/ 2543444 h 2984464"/>
              <a:gd name="connsiteX19607" fmla="*/ 3866102 w 3916489"/>
              <a:gd name="connsiteY19607" fmla="*/ 2546484 h 2984464"/>
              <a:gd name="connsiteX19608" fmla="*/ 3865340 w 3916489"/>
              <a:gd name="connsiteY19608" fmla="*/ 2546579 h 2984464"/>
              <a:gd name="connsiteX19609" fmla="*/ 3864483 w 3916489"/>
              <a:gd name="connsiteY19609" fmla="*/ 2546199 h 2984464"/>
              <a:gd name="connsiteX19610" fmla="*/ 3863912 w 3916489"/>
              <a:gd name="connsiteY19610" fmla="*/ 2546294 h 2984464"/>
              <a:gd name="connsiteX19611" fmla="*/ 3863245 w 3916489"/>
              <a:gd name="connsiteY19611" fmla="*/ 2546674 h 2984464"/>
              <a:gd name="connsiteX19612" fmla="*/ 3860768 w 3916489"/>
              <a:gd name="connsiteY19612" fmla="*/ 2546864 h 2984464"/>
              <a:gd name="connsiteX19613" fmla="*/ 3860006 w 3916489"/>
              <a:gd name="connsiteY19613" fmla="*/ 2546674 h 2984464"/>
              <a:gd name="connsiteX19614" fmla="*/ 3859721 w 3916489"/>
              <a:gd name="connsiteY19614" fmla="*/ 2546009 h 2984464"/>
              <a:gd name="connsiteX19615" fmla="*/ 3859625 w 3916489"/>
              <a:gd name="connsiteY19615" fmla="*/ 2545059 h 2984464"/>
              <a:gd name="connsiteX19616" fmla="*/ 3859339 w 3916489"/>
              <a:gd name="connsiteY19616" fmla="*/ 2544109 h 2984464"/>
              <a:gd name="connsiteX19617" fmla="*/ 3858578 w 3916489"/>
              <a:gd name="connsiteY19617" fmla="*/ 2543444 h 2984464"/>
              <a:gd name="connsiteX19618" fmla="*/ 3857054 w 3916489"/>
              <a:gd name="connsiteY19618" fmla="*/ 2543729 h 2984464"/>
              <a:gd name="connsiteX19619" fmla="*/ 3853815 w 3916489"/>
              <a:gd name="connsiteY19619" fmla="*/ 2546104 h 2984464"/>
              <a:gd name="connsiteX19620" fmla="*/ 3850481 w 3916489"/>
              <a:gd name="connsiteY19620" fmla="*/ 2547244 h 2984464"/>
              <a:gd name="connsiteX19621" fmla="*/ 3849053 w 3916489"/>
              <a:gd name="connsiteY19621" fmla="*/ 2548763 h 2984464"/>
              <a:gd name="connsiteX19622" fmla="*/ 3847910 w 3916489"/>
              <a:gd name="connsiteY19622" fmla="*/ 2550853 h 2984464"/>
              <a:gd name="connsiteX19623" fmla="*/ 3847243 w 3916489"/>
              <a:gd name="connsiteY19623" fmla="*/ 2553228 h 2984464"/>
              <a:gd name="connsiteX19624" fmla="*/ 3846386 w 3916489"/>
              <a:gd name="connsiteY19624" fmla="*/ 2555317 h 2984464"/>
              <a:gd name="connsiteX19625" fmla="*/ 3846386 w 3916489"/>
              <a:gd name="connsiteY19625" fmla="*/ 2556172 h 2984464"/>
              <a:gd name="connsiteX19626" fmla="*/ 3847529 w 3916489"/>
              <a:gd name="connsiteY19626" fmla="*/ 2556457 h 2984464"/>
              <a:gd name="connsiteX19627" fmla="*/ 3848291 w 3916489"/>
              <a:gd name="connsiteY19627" fmla="*/ 2556932 h 2984464"/>
              <a:gd name="connsiteX19628" fmla="*/ 3848862 w 3916489"/>
              <a:gd name="connsiteY19628" fmla="*/ 2558072 h 2984464"/>
              <a:gd name="connsiteX19629" fmla="*/ 3849434 w 3916489"/>
              <a:gd name="connsiteY19629" fmla="*/ 2559687 h 2984464"/>
              <a:gd name="connsiteX19630" fmla="*/ 3851243 w 3916489"/>
              <a:gd name="connsiteY19630" fmla="*/ 2560732 h 2984464"/>
              <a:gd name="connsiteX19631" fmla="*/ 3851720 w 3916489"/>
              <a:gd name="connsiteY19631" fmla="*/ 2562916 h 2984464"/>
              <a:gd name="connsiteX19632" fmla="*/ 3851148 w 3916489"/>
              <a:gd name="connsiteY19632" fmla="*/ 2564721 h 2984464"/>
              <a:gd name="connsiteX19633" fmla="*/ 3849720 w 3916489"/>
              <a:gd name="connsiteY19633" fmla="*/ 2564436 h 2984464"/>
              <a:gd name="connsiteX19634" fmla="*/ 3850196 w 3916489"/>
              <a:gd name="connsiteY19634" fmla="*/ 2566621 h 2984464"/>
              <a:gd name="connsiteX19635" fmla="*/ 3851148 w 3916489"/>
              <a:gd name="connsiteY19635" fmla="*/ 2568330 h 2984464"/>
              <a:gd name="connsiteX19636" fmla="*/ 3851720 w 3916489"/>
              <a:gd name="connsiteY19636" fmla="*/ 2570135 h 2984464"/>
              <a:gd name="connsiteX19637" fmla="*/ 3851148 w 3916489"/>
              <a:gd name="connsiteY19637" fmla="*/ 2572605 h 2984464"/>
              <a:gd name="connsiteX19638" fmla="*/ 3851815 w 3916489"/>
              <a:gd name="connsiteY19638" fmla="*/ 2573270 h 2984464"/>
              <a:gd name="connsiteX19639" fmla="*/ 3852101 w 3916489"/>
              <a:gd name="connsiteY19639" fmla="*/ 2573365 h 2984464"/>
              <a:gd name="connsiteX19640" fmla="*/ 3851624 w 3916489"/>
              <a:gd name="connsiteY19640" fmla="*/ 2576594 h 2984464"/>
              <a:gd name="connsiteX19641" fmla="*/ 3852767 w 3916489"/>
              <a:gd name="connsiteY19641" fmla="*/ 2579159 h 2984464"/>
              <a:gd name="connsiteX19642" fmla="*/ 3856292 w 3916489"/>
              <a:gd name="connsiteY19642" fmla="*/ 2582673 h 2984464"/>
              <a:gd name="connsiteX19643" fmla="*/ 3858673 w 3916489"/>
              <a:gd name="connsiteY19643" fmla="*/ 2583623 h 2984464"/>
              <a:gd name="connsiteX19644" fmla="*/ 3860388 w 3916489"/>
              <a:gd name="connsiteY19644" fmla="*/ 2582009 h 2984464"/>
              <a:gd name="connsiteX19645" fmla="*/ 3861626 w 3916489"/>
              <a:gd name="connsiteY19645" fmla="*/ 2579064 h 2984464"/>
              <a:gd name="connsiteX19646" fmla="*/ 3862387 w 3916489"/>
              <a:gd name="connsiteY19646" fmla="*/ 2575834 h 2984464"/>
              <a:gd name="connsiteX19647" fmla="*/ 3863054 w 3916489"/>
              <a:gd name="connsiteY19647" fmla="*/ 2576784 h 2984464"/>
              <a:gd name="connsiteX19648" fmla="*/ 3863816 w 3916489"/>
              <a:gd name="connsiteY19648" fmla="*/ 2577259 h 2984464"/>
              <a:gd name="connsiteX19649" fmla="*/ 3864579 w 3916489"/>
              <a:gd name="connsiteY19649" fmla="*/ 2576974 h 2984464"/>
              <a:gd name="connsiteX19650" fmla="*/ 3865245 w 3916489"/>
              <a:gd name="connsiteY19650" fmla="*/ 2575834 h 2984464"/>
              <a:gd name="connsiteX19651" fmla="*/ 3865436 w 3916489"/>
              <a:gd name="connsiteY19651" fmla="*/ 2574505 h 2984464"/>
              <a:gd name="connsiteX19652" fmla="*/ 3865150 w 3916489"/>
              <a:gd name="connsiteY19652" fmla="*/ 2573270 h 2984464"/>
              <a:gd name="connsiteX19653" fmla="*/ 3864388 w 3916489"/>
              <a:gd name="connsiteY19653" fmla="*/ 2571085 h 2984464"/>
              <a:gd name="connsiteX19654" fmla="*/ 3864102 w 3916489"/>
              <a:gd name="connsiteY19654" fmla="*/ 2568615 h 2984464"/>
              <a:gd name="connsiteX19655" fmla="*/ 3863912 w 3916489"/>
              <a:gd name="connsiteY19655" fmla="*/ 2560922 h 2984464"/>
              <a:gd name="connsiteX19656" fmla="*/ 3864197 w 3916489"/>
              <a:gd name="connsiteY19656" fmla="*/ 2559592 h 2984464"/>
              <a:gd name="connsiteX19657" fmla="*/ 3864864 w 3916489"/>
              <a:gd name="connsiteY19657" fmla="*/ 2559972 h 2984464"/>
              <a:gd name="connsiteX19658" fmla="*/ 3865531 w 3916489"/>
              <a:gd name="connsiteY19658" fmla="*/ 2561112 h 2984464"/>
              <a:gd name="connsiteX19659" fmla="*/ 3865912 w 3916489"/>
              <a:gd name="connsiteY19659" fmla="*/ 2562156 h 2984464"/>
              <a:gd name="connsiteX19660" fmla="*/ 3866007 w 3916489"/>
              <a:gd name="connsiteY19660" fmla="*/ 2563296 h 2984464"/>
              <a:gd name="connsiteX19661" fmla="*/ 3865817 w 3916489"/>
              <a:gd name="connsiteY19661" fmla="*/ 2565861 h 2984464"/>
              <a:gd name="connsiteX19662" fmla="*/ 3865817 w 3916489"/>
              <a:gd name="connsiteY19662" fmla="*/ 2567001 h 2984464"/>
              <a:gd name="connsiteX19663" fmla="*/ 3866198 w 3916489"/>
              <a:gd name="connsiteY19663" fmla="*/ 2569375 h 2984464"/>
              <a:gd name="connsiteX19664" fmla="*/ 3866674 w 3916489"/>
              <a:gd name="connsiteY19664" fmla="*/ 2571655 h 2984464"/>
              <a:gd name="connsiteX19665" fmla="*/ 3867436 w 3916489"/>
              <a:gd name="connsiteY19665" fmla="*/ 2573745 h 2984464"/>
              <a:gd name="connsiteX19666" fmla="*/ 3868388 w 3916489"/>
              <a:gd name="connsiteY19666" fmla="*/ 2575550 h 2984464"/>
              <a:gd name="connsiteX19667" fmla="*/ 3869341 w 3916489"/>
              <a:gd name="connsiteY19667" fmla="*/ 2577924 h 2984464"/>
              <a:gd name="connsiteX19668" fmla="*/ 3868484 w 3916489"/>
              <a:gd name="connsiteY19668" fmla="*/ 2578874 h 2984464"/>
              <a:gd name="connsiteX19669" fmla="*/ 3866960 w 3916489"/>
              <a:gd name="connsiteY19669" fmla="*/ 2579254 h 2984464"/>
              <a:gd name="connsiteX19670" fmla="*/ 3865912 w 3916489"/>
              <a:gd name="connsiteY19670" fmla="*/ 2580014 h 2984464"/>
              <a:gd name="connsiteX19671" fmla="*/ 3865912 w 3916489"/>
              <a:gd name="connsiteY19671" fmla="*/ 2581628 h 2984464"/>
              <a:gd name="connsiteX19672" fmla="*/ 3866674 w 3916489"/>
              <a:gd name="connsiteY19672" fmla="*/ 2582958 h 2984464"/>
              <a:gd name="connsiteX19673" fmla="*/ 3867721 w 3916489"/>
              <a:gd name="connsiteY19673" fmla="*/ 2583813 h 2984464"/>
              <a:gd name="connsiteX19674" fmla="*/ 3868579 w 3916489"/>
              <a:gd name="connsiteY19674" fmla="*/ 2584193 h 2984464"/>
              <a:gd name="connsiteX19675" fmla="*/ 3869246 w 3916489"/>
              <a:gd name="connsiteY19675" fmla="*/ 2583813 h 2984464"/>
              <a:gd name="connsiteX19676" fmla="*/ 3869913 w 3916489"/>
              <a:gd name="connsiteY19676" fmla="*/ 2583053 h 2984464"/>
              <a:gd name="connsiteX19677" fmla="*/ 3874294 w 3916489"/>
              <a:gd name="connsiteY19677" fmla="*/ 2575169 h 2984464"/>
              <a:gd name="connsiteX19678" fmla="*/ 3875723 w 3916489"/>
              <a:gd name="connsiteY19678" fmla="*/ 2573555 h 2984464"/>
              <a:gd name="connsiteX19679" fmla="*/ 3876199 w 3916489"/>
              <a:gd name="connsiteY19679" fmla="*/ 2573365 h 2984464"/>
              <a:gd name="connsiteX19680" fmla="*/ 3876961 w 3916489"/>
              <a:gd name="connsiteY19680" fmla="*/ 2573270 h 2984464"/>
              <a:gd name="connsiteX19681" fmla="*/ 3877437 w 3916489"/>
              <a:gd name="connsiteY19681" fmla="*/ 2573650 h 2984464"/>
              <a:gd name="connsiteX19682" fmla="*/ 3876961 w 3916489"/>
              <a:gd name="connsiteY19682" fmla="*/ 2574790 h 2984464"/>
              <a:gd name="connsiteX19683" fmla="*/ 3874675 w 3916489"/>
              <a:gd name="connsiteY19683" fmla="*/ 2577924 h 2984464"/>
              <a:gd name="connsiteX19684" fmla="*/ 3874580 w 3916489"/>
              <a:gd name="connsiteY19684" fmla="*/ 2579444 h 2984464"/>
              <a:gd name="connsiteX19685" fmla="*/ 3876199 w 3916489"/>
              <a:gd name="connsiteY19685" fmla="*/ 2578969 h 2984464"/>
              <a:gd name="connsiteX19686" fmla="*/ 3882486 w 3916489"/>
              <a:gd name="connsiteY19686" fmla="*/ 2574505 h 2984464"/>
              <a:gd name="connsiteX19687" fmla="*/ 3886391 w 3916489"/>
              <a:gd name="connsiteY19687" fmla="*/ 2570135 h 2984464"/>
              <a:gd name="connsiteX19688" fmla="*/ 3889534 w 3916489"/>
              <a:gd name="connsiteY19688" fmla="*/ 2568330 h 2984464"/>
              <a:gd name="connsiteX19689" fmla="*/ 3890867 w 3916489"/>
              <a:gd name="connsiteY19689" fmla="*/ 2567096 h 2984464"/>
              <a:gd name="connsiteX19690" fmla="*/ 3892868 w 3916489"/>
              <a:gd name="connsiteY19690" fmla="*/ 2563391 h 2984464"/>
              <a:gd name="connsiteX19691" fmla="*/ 3893534 w 3916489"/>
              <a:gd name="connsiteY19691" fmla="*/ 2561776 h 2984464"/>
              <a:gd name="connsiteX19692" fmla="*/ 3895725 w 3916489"/>
              <a:gd name="connsiteY19692" fmla="*/ 2559497 h 2984464"/>
              <a:gd name="connsiteX19693" fmla="*/ 3896296 w 3916489"/>
              <a:gd name="connsiteY19693" fmla="*/ 2558167 h 2984464"/>
              <a:gd name="connsiteX19694" fmla="*/ 3897059 w 3916489"/>
              <a:gd name="connsiteY19694" fmla="*/ 2555317 h 2984464"/>
              <a:gd name="connsiteX19695" fmla="*/ 3897439 w 3916489"/>
              <a:gd name="connsiteY19695" fmla="*/ 2554178 h 2984464"/>
              <a:gd name="connsiteX19696" fmla="*/ 3898011 w 3916489"/>
              <a:gd name="connsiteY19696" fmla="*/ 2553418 h 2984464"/>
              <a:gd name="connsiteX19697" fmla="*/ 3899535 w 3916489"/>
              <a:gd name="connsiteY19697" fmla="*/ 2551993 h 2984464"/>
              <a:gd name="connsiteX19698" fmla="*/ 3900202 w 3916489"/>
              <a:gd name="connsiteY19698" fmla="*/ 2550853 h 2984464"/>
              <a:gd name="connsiteX19699" fmla="*/ 3901345 w 3916489"/>
              <a:gd name="connsiteY19699" fmla="*/ 2546009 h 2984464"/>
              <a:gd name="connsiteX19700" fmla="*/ 3902107 w 3916489"/>
              <a:gd name="connsiteY19700" fmla="*/ 2543634 h 2984464"/>
              <a:gd name="connsiteX19701" fmla="*/ 3903917 w 3916489"/>
              <a:gd name="connsiteY19701" fmla="*/ 2542019 h 2984464"/>
              <a:gd name="connsiteX19702" fmla="*/ 3904298 w 3916489"/>
              <a:gd name="connsiteY19702" fmla="*/ 2540595 h 2984464"/>
              <a:gd name="connsiteX19703" fmla="*/ 3904774 w 3916489"/>
              <a:gd name="connsiteY19703" fmla="*/ 2537745 h 2984464"/>
              <a:gd name="connsiteX19704" fmla="*/ 3905345 w 3916489"/>
              <a:gd name="connsiteY19704" fmla="*/ 2536605 h 2984464"/>
              <a:gd name="connsiteX19705" fmla="*/ 3907060 w 3916489"/>
              <a:gd name="connsiteY19705" fmla="*/ 2534515 h 2984464"/>
              <a:gd name="connsiteX19706" fmla="*/ 3907822 w 3916489"/>
              <a:gd name="connsiteY19706" fmla="*/ 2533281 h 2984464"/>
              <a:gd name="connsiteX19707" fmla="*/ 3908298 w 3916489"/>
              <a:gd name="connsiteY19707" fmla="*/ 2532141 h 2984464"/>
              <a:gd name="connsiteX19708" fmla="*/ 3908584 w 3916489"/>
              <a:gd name="connsiteY19708" fmla="*/ 2530906 h 2984464"/>
              <a:gd name="connsiteX19709" fmla="*/ 3908679 w 3916489"/>
              <a:gd name="connsiteY19709" fmla="*/ 2529196 h 2984464"/>
              <a:gd name="connsiteX19710" fmla="*/ 3908965 w 3916489"/>
              <a:gd name="connsiteY19710" fmla="*/ 2528626 h 2984464"/>
              <a:gd name="connsiteX19711" fmla="*/ 3910489 w 3916489"/>
              <a:gd name="connsiteY19711" fmla="*/ 2528246 h 2984464"/>
              <a:gd name="connsiteX19712" fmla="*/ 3911155 w 3916489"/>
              <a:gd name="connsiteY19712" fmla="*/ 2527582 h 2984464"/>
              <a:gd name="connsiteX19713" fmla="*/ 3912394 w 3916489"/>
              <a:gd name="connsiteY19713" fmla="*/ 2525967 h 2984464"/>
              <a:gd name="connsiteX19714" fmla="*/ 3913632 w 3916489"/>
              <a:gd name="connsiteY19714" fmla="*/ 2524637 h 2984464"/>
              <a:gd name="connsiteX19715" fmla="*/ 3916489 w 3916489"/>
              <a:gd name="connsiteY19715" fmla="*/ 2522262 h 2984464"/>
              <a:gd name="connsiteX19716" fmla="*/ 3913061 w 3916489"/>
              <a:gd name="connsiteY19716" fmla="*/ 2516658 h 2984464"/>
              <a:gd name="connsiteX19717" fmla="*/ 3912108 w 3916489"/>
              <a:gd name="connsiteY19717" fmla="*/ 2514663 h 29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Lst>
            <a:rect l="l" t="t" r="r" b="b"/>
            <a:pathLst>
              <a:path w="3916489" h="2984464">
                <a:moveTo>
                  <a:pt x="2831402" y="1868947"/>
                </a:moveTo>
                <a:lnTo>
                  <a:pt x="2829782" y="1868568"/>
                </a:lnTo>
                <a:lnTo>
                  <a:pt x="2830830" y="1869422"/>
                </a:lnTo>
                <a:lnTo>
                  <a:pt x="2832259" y="1869802"/>
                </a:lnTo>
                <a:lnTo>
                  <a:pt x="2832354" y="1869707"/>
                </a:lnTo>
                <a:lnTo>
                  <a:pt x="2831973" y="1869232"/>
                </a:lnTo>
                <a:lnTo>
                  <a:pt x="2831402" y="1868947"/>
                </a:lnTo>
                <a:close/>
                <a:moveTo>
                  <a:pt x="2835307" y="1871227"/>
                </a:moveTo>
                <a:lnTo>
                  <a:pt x="2835593" y="1871322"/>
                </a:lnTo>
                <a:lnTo>
                  <a:pt x="2835688" y="1871322"/>
                </a:lnTo>
                <a:lnTo>
                  <a:pt x="2835402" y="1870847"/>
                </a:lnTo>
                <a:lnTo>
                  <a:pt x="2835307" y="1871227"/>
                </a:lnTo>
                <a:close/>
                <a:moveTo>
                  <a:pt x="2840070" y="1873127"/>
                </a:moveTo>
                <a:lnTo>
                  <a:pt x="2840355" y="1873222"/>
                </a:lnTo>
                <a:lnTo>
                  <a:pt x="2840641" y="1873222"/>
                </a:lnTo>
                <a:lnTo>
                  <a:pt x="2840641" y="1873127"/>
                </a:lnTo>
                <a:lnTo>
                  <a:pt x="2840355" y="1873032"/>
                </a:lnTo>
                <a:lnTo>
                  <a:pt x="2840070" y="1873127"/>
                </a:lnTo>
                <a:close/>
                <a:moveTo>
                  <a:pt x="2856833" y="1880441"/>
                </a:moveTo>
                <a:lnTo>
                  <a:pt x="2855214" y="1880916"/>
                </a:lnTo>
                <a:lnTo>
                  <a:pt x="2853024" y="1880251"/>
                </a:lnTo>
                <a:lnTo>
                  <a:pt x="2852547" y="1880346"/>
                </a:lnTo>
                <a:lnTo>
                  <a:pt x="2852071" y="1880061"/>
                </a:lnTo>
                <a:lnTo>
                  <a:pt x="2851881" y="1879301"/>
                </a:lnTo>
                <a:lnTo>
                  <a:pt x="2851881" y="1879016"/>
                </a:lnTo>
                <a:lnTo>
                  <a:pt x="2851690" y="1878636"/>
                </a:lnTo>
                <a:lnTo>
                  <a:pt x="2851499" y="1877876"/>
                </a:lnTo>
                <a:lnTo>
                  <a:pt x="2850832" y="1876166"/>
                </a:lnTo>
                <a:lnTo>
                  <a:pt x="2850261" y="1875312"/>
                </a:lnTo>
                <a:lnTo>
                  <a:pt x="2849689" y="1874647"/>
                </a:lnTo>
                <a:lnTo>
                  <a:pt x="2849404" y="1873887"/>
                </a:lnTo>
                <a:lnTo>
                  <a:pt x="2849499" y="1874742"/>
                </a:lnTo>
                <a:lnTo>
                  <a:pt x="2850261" y="1876071"/>
                </a:lnTo>
                <a:lnTo>
                  <a:pt x="2851309" y="1878066"/>
                </a:lnTo>
                <a:lnTo>
                  <a:pt x="2851309" y="1878826"/>
                </a:lnTo>
                <a:lnTo>
                  <a:pt x="2851404" y="1879396"/>
                </a:lnTo>
                <a:lnTo>
                  <a:pt x="2851499" y="1879871"/>
                </a:lnTo>
                <a:lnTo>
                  <a:pt x="2852357" y="1880441"/>
                </a:lnTo>
                <a:lnTo>
                  <a:pt x="2853309" y="1880821"/>
                </a:lnTo>
                <a:lnTo>
                  <a:pt x="2855214" y="1881486"/>
                </a:lnTo>
                <a:lnTo>
                  <a:pt x="2857119" y="1881011"/>
                </a:lnTo>
                <a:lnTo>
                  <a:pt x="2858167" y="1880536"/>
                </a:lnTo>
                <a:lnTo>
                  <a:pt x="2857976" y="1879776"/>
                </a:lnTo>
                <a:lnTo>
                  <a:pt x="2856833" y="1880441"/>
                </a:lnTo>
                <a:close/>
                <a:moveTo>
                  <a:pt x="2871978" y="1887755"/>
                </a:moveTo>
                <a:lnTo>
                  <a:pt x="2870454" y="1886900"/>
                </a:lnTo>
                <a:lnTo>
                  <a:pt x="2867120" y="1885190"/>
                </a:lnTo>
                <a:lnTo>
                  <a:pt x="2865787" y="1884525"/>
                </a:lnTo>
                <a:lnTo>
                  <a:pt x="2864644" y="1884145"/>
                </a:lnTo>
                <a:lnTo>
                  <a:pt x="2864548" y="1884240"/>
                </a:lnTo>
                <a:lnTo>
                  <a:pt x="2865406" y="1885000"/>
                </a:lnTo>
                <a:lnTo>
                  <a:pt x="2866549" y="1885475"/>
                </a:lnTo>
                <a:lnTo>
                  <a:pt x="2868645" y="1886615"/>
                </a:lnTo>
                <a:lnTo>
                  <a:pt x="2870835" y="1888230"/>
                </a:lnTo>
                <a:lnTo>
                  <a:pt x="2871787" y="1889275"/>
                </a:lnTo>
                <a:lnTo>
                  <a:pt x="2872930" y="1889275"/>
                </a:lnTo>
                <a:lnTo>
                  <a:pt x="2873883" y="1888135"/>
                </a:lnTo>
                <a:lnTo>
                  <a:pt x="2873407" y="1887660"/>
                </a:lnTo>
                <a:lnTo>
                  <a:pt x="2871978" y="1887755"/>
                </a:lnTo>
                <a:close/>
                <a:moveTo>
                  <a:pt x="2881217" y="1889275"/>
                </a:moveTo>
                <a:lnTo>
                  <a:pt x="2879884" y="1888705"/>
                </a:lnTo>
                <a:lnTo>
                  <a:pt x="2878550" y="1888230"/>
                </a:lnTo>
                <a:lnTo>
                  <a:pt x="2877407" y="1888040"/>
                </a:lnTo>
                <a:lnTo>
                  <a:pt x="2876360" y="1887185"/>
                </a:lnTo>
                <a:lnTo>
                  <a:pt x="2877503" y="1888325"/>
                </a:lnTo>
                <a:lnTo>
                  <a:pt x="2878836" y="1888894"/>
                </a:lnTo>
                <a:lnTo>
                  <a:pt x="2879693" y="1889370"/>
                </a:lnTo>
                <a:lnTo>
                  <a:pt x="2880170" y="1890129"/>
                </a:lnTo>
                <a:lnTo>
                  <a:pt x="2880932" y="1890889"/>
                </a:lnTo>
                <a:lnTo>
                  <a:pt x="2881789" y="1890794"/>
                </a:lnTo>
                <a:lnTo>
                  <a:pt x="2881789" y="1889085"/>
                </a:lnTo>
                <a:lnTo>
                  <a:pt x="2881122" y="1888990"/>
                </a:lnTo>
                <a:lnTo>
                  <a:pt x="2881217" y="1889275"/>
                </a:lnTo>
                <a:close/>
                <a:moveTo>
                  <a:pt x="2904077" y="1891744"/>
                </a:moveTo>
                <a:lnTo>
                  <a:pt x="2902934" y="1891269"/>
                </a:lnTo>
                <a:lnTo>
                  <a:pt x="2902268" y="1891174"/>
                </a:lnTo>
                <a:lnTo>
                  <a:pt x="2901505" y="1890699"/>
                </a:lnTo>
                <a:lnTo>
                  <a:pt x="2899982" y="1890129"/>
                </a:lnTo>
                <a:lnTo>
                  <a:pt x="2899315" y="1890604"/>
                </a:lnTo>
                <a:lnTo>
                  <a:pt x="2900267" y="1891459"/>
                </a:lnTo>
                <a:lnTo>
                  <a:pt x="2903792" y="1892219"/>
                </a:lnTo>
                <a:lnTo>
                  <a:pt x="2905411" y="1892694"/>
                </a:lnTo>
                <a:lnTo>
                  <a:pt x="2907030" y="1892884"/>
                </a:lnTo>
                <a:lnTo>
                  <a:pt x="2907221" y="1892124"/>
                </a:lnTo>
                <a:lnTo>
                  <a:pt x="2905411" y="1892219"/>
                </a:lnTo>
                <a:lnTo>
                  <a:pt x="2904077" y="1891744"/>
                </a:lnTo>
                <a:close/>
                <a:moveTo>
                  <a:pt x="2896457" y="1890604"/>
                </a:moveTo>
                <a:lnTo>
                  <a:pt x="2895886" y="1890414"/>
                </a:lnTo>
                <a:lnTo>
                  <a:pt x="2894552" y="1891269"/>
                </a:lnTo>
                <a:lnTo>
                  <a:pt x="2893409" y="1891174"/>
                </a:lnTo>
                <a:lnTo>
                  <a:pt x="2891028" y="1890984"/>
                </a:lnTo>
                <a:lnTo>
                  <a:pt x="2889123" y="1890794"/>
                </a:lnTo>
                <a:lnTo>
                  <a:pt x="2887504" y="1890319"/>
                </a:lnTo>
                <a:lnTo>
                  <a:pt x="2888647" y="1891459"/>
                </a:lnTo>
                <a:lnTo>
                  <a:pt x="2890076" y="1891744"/>
                </a:lnTo>
                <a:lnTo>
                  <a:pt x="2893314" y="1892409"/>
                </a:lnTo>
                <a:lnTo>
                  <a:pt x="2895124" y="1892599"/>
                </a:lnTo>
                <a:lnTo>
                  <a:pt x="2896838" y="1891839"/>
                </a:lnTo>
                <a:lnTo>
                  <a:pt x="2896743" y="1891459"/>
                </a:lnTo>
                <a:lnTo>
                  <a:pt x="2896457" y="1890604"/>
                </a:lnTo>
                <a:close/>
                <a:moveTo>
                  <a:pt x="2767775" y="1797993"/>
                </a:moveTo>
                <a:lnTo>
                  <a:pt x="2767489" y="1798373"/>
                </a:lnTo>
                <a:lnTo>
                  <a:pt x="2767013" y="1798563"/>
                </a:lnTo>
                <a:lnTo>
                  <a:pt x="2766727" y="1798278"/>
                </a:lnTo>
                <a:lnTo>
                  <a:pt x="2766822" y="1799038"/>
                </a:lnTo>
                <a:lnTo>
                  <a:pt x="2767775" y="1799228"/>
                </a:lnTo>
                <a:lnTo>
                  <a:pt x="2768346" y="1799133"/>
                </a:lnTo>
                <a:lnTo>
                  <a:pt x="2768441" y="1799703"/>
                </a:lnTo>
                <a:lnTo>
                  <a:pt x="2768727" y="1800273"/>
                </a:lnTo>
                <a:lnTo>
                  <a:pt x="2769108" y="1800273"/>
                </a:lnTo>
                <a:lnTo>
                  <a:pt x="2769394" y="1799797"/>
                </a:lnTo>
                <a:lnTo>
                  <a:pt x="2769680" y="1799703"/>
                </a:lnTo>
                <a:lnTo>
                  <a:pt x="2769775" y="1799228"/>
                </a:lnTo>
                <a:lnTo>
                  <a:pt x="2768918" y="1797898"/>
                </a:lnTo>
                <a:lnTo>
                  <a:pt x="2767775" y="1797993"/>
                </a:lnTo>
                <a:close/>
                <a:moveTo>
                  <a:pt x="1852708" y="2078392"/>
                </a:moveTo>
                <a:lnTo>
                  <a:pt x="1853851" y="2079722"/>
                </a:lnTo>
                <a:lnTo>
                  <a:pt x="1854232" y="2078582"/>
                </a:lnTo>
                <a:lnTo>
                  <a:pt x="1854136" y="2077632"/>
                </a:lnTo>
                <a:lnTo>
                  <a:pt x="1853470" y="2077062"/>
                </a:lnTo>
                <a:lnTo>
                  <a:pt x="1852708" y="2076682"/>
                </a:lnTo>
                <a:lnTo>
                  <a:pt x="1852422" y="2076397"/>
                </a:lnTo>
                <a:lnTo>
                  <a:pt x="1852232" y="2075352"/>
                </a:lnTo>
                <a:lnTo>
                  <a:pt x="1851946" y="2074972"/>
                </a:lnTo>
                <a:lnTo>
                  <a:pt x="1851089" y="2074782"/>
                </a:lnTo>
                <a:lnTo>
                  <a:pt x="1850517" y="2075162"/>
                </a:lnTo>
                <a:lnTo>
                  <a:pt x="1850517" y="2076302"/>
                </a:lnTo>
                <a:lnTo>
                  <a:pt x="1851279" y="2076967"/>
                </a:lnTo>
                <a:lnTo>
                  <a:pt x="1852136" y="2077252"/>
                </a:lnTo>
                <a:lnTo>
                  <a:pt x="1852708" y="2078392"/>
                </a:lnTo>
                <a:close/>
                <a:moveTo>
                  <a:pt x="1868996" y="2108693"/>
                </a:moveTo>
                <a:lnTo>
                  <a:pt x="1869281" y="2108408"/>
                </a:lnTo>
                <a:lnTo>
                  <a:pt x="1869186" y="2108028"/>
                </a:lnTo>
                <a:lnTo>
                  <a:pt x="1867852" y="2106793"/>
                </a:lnTo>
                <a:lnTo>
                  <a:pt x="1867091" y="2106413"/>
                </a:lnTo>
                <a:lnTo>
                  <a:pt x="1866900" y="2105843"/>
                </a:lnTo>
                <a:lnTo>
                  <a:pt x="1866614" y="2106793"/>
                </a:lnTo>
                <a:lnTo>
                  <a:pt x="1866995" y="2107743"/>
                </a:lnTo>
                <a:lnTo>
                  <a:pt x="1867852" y="2109643"/>
                </a:lnTo>
                <a:lnTo>
                  <a:pt x="1868996" y="2108693"/>
                </a:lnTo>
                <a:close/>
                <a:moveTo>
                  <a:pt x="2120075" y="2266180"/>
                </a:moveTo>
                <a:lnTo>
                  <a:pt x="2119217" y="2265895"/>
                </a:lnTo>
                <a:lnTo>
                  <a:pt x="2118836" y="2267225"/>
                </a:lnTo>
                <a:lnTo>
                  <a:pt x="2119122" y="2267794"/>
                </a:lnTo>
                <a:lnTo>
                  <a:pt x="2119979" y="2268269"/>
                </a:lnTo>
                <a:lnTo>
                  <a:pt x="2120741" y="2267794"/>
                </a:lnTo>
                <a:lnTo>
                  <a:pt x="2120456" y="2267509"/>
                </a:lnTo>
                <a:lnTo>
                  <a:pt x="2120360" y="2267034"/>
                </a:lnTo>
                <a:lnTo>
                  <a:pt x="2120646" y="2266560"/>
                </a:lnTo>
                <a:lnTo>
                  <a:pt x="2120075" y="2266180"/>
                </a:lnTo>
                <a:close/>
                <a:moveTo>
                  <a:pt x="1912239" y="2349957"/>
                </a:moveTo>
                <a:lnTo>
                  <a:pt x="1913382" y="2349292"/>
                </a:lnTo>
                <a:lnTo>
                  <a:pt x="1913287" y="2348723"/>
                </a:lnTo>
                <a:lnTo>
                  <a:pt x="1912144" y="2349388"/>
                </a:lnTo>
                <a:lnTo>
                  <a:pt x="1911001" y="2349957"/>
                </a:lnTo>
                <a:lnTo>
                  <a:pt x="1909953" y="2351002"/>
                </a:lnTo>
                <a:lnTo>
                  <a:pt x="1910048" y="2351097"/>
                </a:lnTo>
                <a:lnTo>
                  <a:pt x="1911096" y="2350432"/>
                </a:lnTo>
                <a:lnTo>
                  <a:pt x="1912239" y="2349957"/>
                </a:lnTo>
                <a:close/>
                <a:moveTo>
                  <a:pt x="1908905" y="2351192"/>
                </a:moveTo>
                <a:lnTo>
                  <a:pt x="1907477" y="2351572"/>
                </a:lnTo>
                <a:lnTo>
                  <a:pt x="1905762" y="2353282"/>
                </a:lnTo>
                <a:lnTo>
                  <a:pt x="1904905" y="2354422"/>
                </a:lnTo>
                <a:lnTo>
                  <a:pt x="1906334" y="2353282"/>
                </a:lnTo>
                <a:lnTo>
                  <a:pt x="1908429" y="2351667"/>
                </a:lnTo>
                <a:lnTo>
                  <a:pt x="1908905" y="2351192"/>
                </a:lnTo>
                <a:close/>
                <a:moveTo>
                  <a:pt x="1810417" y="2433070"/>
                </a:moveTo>
                <a:lnTo>
                  <a:pt x="1811084" y="2434020"/>
                </a:lnTo>
                <a:lnTo>
                  <a:pt x="1811179" y="2432975"/>
                </a:lnTo>
                <a:lnTo>
                  <a:pt x="1809941" y="2432215"/>
                </a:lnTo>
                <a:lnTo>
                  <a:pt x="1807559" y="2432215"/>
                </a:lnTo>
                <a:lnTo>
                  <a:pt x="1807369" y="2432785"/>
                </a:lnTo>
                <a:lnTo>
                  <a:pt x="1807940" y="2432405"/>
                </a:lnTo>
                <a:lnTo>
                  <a:pt x="1809178" y="2432880"/>
                </a:lnTo>
                <a:lnTo>
                  <a:pt x="1810417" y="2433070"/>
                </a:lnTo>
                <a:close/>
                <a:moveTo>
                  <a:pt x="1802606" y="2432880"/>
                </a:moveTo>
                <a:lnTo>
                  <a:pt x="1801368" y="2433925"/>
                </a:lnTo>
                <a:lnTo>
                  <a:pt x="1801463" y="2434020"/>
                </a:lnTo>
                <a:lnTo>
                  <a:pt x="1802321" y="2433640"/>
                </a:lnTo>
                <a:lnTo>
                  <a:pt x="1802797" y="2433355"/>
                </a:lnTo>
                <a:lnTo>
                  <a:pt x="1803083" y="2433640"/>
                </a:lnTo>
                <a:lnTo>
                  <a:pt x="1804416" y="2433355"/>
                </a:lnTo>
                <a:lnTo>
                  <a:pt x="1805654" y="2433260"/>
                </a:lnTo>
                <a:lnTo>
                  <a:pt x="1805464" y="2432500"/>
                </a:lnTo>
                <a:lnTo>
                  <a:pt x="1804035" y="2432880"/>
                </a:lnTo>
                <a:lnTo>
                  <a:pt x="1802606" y="2432880"/>
                </a:lnTo>
                <a:close/>
                <a:moveTo>
                  <a:pt x="1705166" y="2597491"/>
                </a:moveTo>
                <a:lnTo>
                  <a:pt x="1704975" y="2597871"/>
                </a:lnTo>
                <a:lnTo>
                  <a:pt x="1704785" y="2598061"/>
                </a:lnTo>
                <a:lnTo>
                  <a:pt x="1704975" y="2597681"/>
                </a:lnTo>
                <a:lnTo>
                  <a:pt x="1704880" y="2597301"/>
                </a:lnTo>
                <a:lnTo>
                  <a:pt x="1704594" y="2597206"/>
                </a:lnTo>
                <a:lnTo>
                  <a:pt x="1704403" y="2597586"/>
                </a:lnTo>
                <a:lnTo>
                  <a:pt x="1704403" y="2597966"/>
                </a:lnTo>
                <a:lnTo>
                  <a:pt x="1704118" y="2598631"/>
                </a:lnTo>
                <a:lnTo>
                  <a:pt x="1703737" y="2598916"/>
                </a:lnTo>
                <a:lnTo>
                  <a:pt x="1703927" y="2599486"/>
                </a:lnTo>
                <a:lnTo>
                  <a:pt x="1704308" y="2600056"/>
                </a:lnTo>
                <a:lnTo>
                  <a:pt x="1704403" y="2600341"/>
                </a:lnTo>
                <a:lnTo>
                  <a:pt x="1705070" y="2600056"/>
                </a:lnTo>
                <a:lnTo>
                  <a:pt x="1705356" y="2599106"/>
                </a:lnTo>
                <a:lnTo>
                  <a:pt x="1705261" y="2598631"/>
                </a:lnTo>
                <a:lnTo>
                  <a:pt x="1705451" y="2598536"/>
                </a:lnTo>
                <a:lnTo>
                  <a:pt x="1705356" y="2598156"/>
                </a:lnTo>
                <a:lnTo>
                  <a:pt x="1705451" y="2597491"/>
                </a:lnTo>
                <a:lnTo>
                  <a:pt x="1705166" y="2597491"/>
                </a:lnTo>
                <a:close/>
                <a:moveTo>
                  <a:pt x="1534477" y="1550079"/>
                </a:moveTo>
                <a:lnTo>
                  <a:pt x="1535144" y="1550744"/>
                </a:lnTo>
                <a:lnTo>
                  <a:pt x="1534668" y="1547324"/>
                </a:lnTo>
                <a:lnTo>
                  <a:pt x="1533620" y="1547135"/>
                </a:lnTo>
                <a:lnTo>
                  <a:pt x="1533430" y="1548274"/>
                </a:lnTo>
                <a:lnTo>
                  <a:pt x="1533716" y="1549699"/>
                </a:lnTo>
                <a:lnTo>
                  <a:pt x="1534477" y="1550079"/>
                </a:lnTo>
                <a:close/>
                <a:moveTo>
                  <a:pt x="1531239" y="1549129"/>
                </a:moveTo>
                <a:lnTo>
                  <a:pt x="1530858" y="1548749"/>
                </a:lnTo>
                <a:lnTo>
                  <a:pt x="1529906" y="1548654"/>
                </a:lnTo>
                <a:lnTo>
                  <a:pt x="1529143" y="1548274"/>
                </a:lnTo>
                <a:lnTo>
                  <a:pt x="1528667" y="1549129"/>
                </a:lnTo>
                <a:lnTo>
                  <a:pt x="1528763" y="1549509"/>
                </a:lnTo>
                <a:lnTo>
                  <a:pt x="1528953" y="1550364"/>
                </a:lnTo>
                <a:lnTo>
                  <a:pt x="1529715" y="1551789"/>
                </a:lnTo>
                <a:lnTo>
                  <a:pt x="1531525" y="1553309"/>
                </a:lnTo>
                <a:lnTo>
                  <a:pt x="1532096" y="1552264"/>
                </a:lnTo>
                <a:lnTo>
                  <a:pt x="1531334" y="1551314"/>
                </a:lnTo>
                <a:lnTo>
                  <a:pt x="1531334" y="1550459"/>
                </a:lnTo>
                <a:lnTo>
                  <a:pt x="1531239" y="1549129"/>
                </a:lnTo>
                <a:close/>
                <a:moveTo>
                  <a:pt x="1524952" y="1551599"/>
                </a:moveTo>
                <a:lnTo>
                  <a:pt x="1524191" y="1550649"/>
                </a:lnTo>
                <a:lnTo>
                  <a:pt x="1522667" y="1551504"/>
                </a:lnTo>
                <a:lnTo>
                  <a:pt x="1523810" y="1552644"/>
                </a:lnTo>
                <a:lnTo>
                  <a:pt x="1524952" y="1551599"/>
                </a:lnTo>
                <a:close/>
                <a:moveTo>
                  <a:pt x="1317974" y="2681554"/>
                </a:moveTo>
                <a:lnTo>
                  <a:pt x="1317974" y="2681554"/>
                </a:lnTo>
                <a:lnTo>
                  <a:pt x="1317593" y="2680319"/>
                </a:lnTo>
                <a:lnTo>
                  <a:pt x="1316736" y="2680129"/>
                </a:lnTo>
                <a:lnTo>
                  <a:pt x="1317974" y="2681554"/>
                </a:lnTo>
                <a:close/>
                <a:moveTo>
                  <a:pt x="1287590" y="2788414"/>
                </a:moveTo>
                <a:lnTo>
                  <a:pt x="1287399" y="2788603"/>
                </a:lnTo>
                <a:lnTo>
                  <a:pt x="1287304" y="2788603"/>
                </a:lnTo>
                <a:lnTo>
                  <a:pt x="1286923" y="2789078"/>
                </a:lnTo>
                <a:lnTo>
                  <a:pt x="1286827" y="2789648"/>
                </a:lnTo>
                <a:lnTo>
                  <a:pt x="1287209" y="2789363"/>
                </a:lnTo>
                <a:lnTo>
                  <a:pt x="1287494" y="2789648"/>
                </a:lnTo>
                <a:lnTo>
                  <a:pt x="1287780" y="2790028"/>
                </a:lnTo>
                <a:lnTo>
                  <a:pt x="1288828" y="2789648"/>
                </a:lnTo>
                <a:lnTo>
                  <a:pt x="1289209" y="2789363"/>
                </a:lnTo>
                <a:lnTo>
                  <a:pt x="1288352" y="2788414"/>
                </a:lnTo>
                <a:lnTo>
                  <a:pt x="1287590" y="2788414"/>
                </a:lnTo>
                <a:close/>
                <a:moveTo>
                  <a:pt x="1237869" y="2810925"/>
                </a:moveTo>
                <a:lnTo>
                  <a:pt x="1236535" y="2811970"/>
                </a:lnTo>
                <a:lnTo>
                  <a:pt x="1235678" y="2812540"/>
                </a:lnTo>
                <a:lnTo>
                  <a:pt x="1235202" y="2812730"/>
                </a:lnTo>
                <a:lnTo>
                  <a:pt x="1235202" y="2813015"/>
                </a:lnTo>
                <a:lnTo>
                  <a:pt x="1235583" y="2813110"/>
                </a:lnTo>
                <a:lnTo>
                  <a:pt x="1237488" y="2812445"/>
                </a:lnTo>
                <a:lnTo>
                  <a:pt x="1239202" y="2811020"/>
                </a:lnTo>
                <a:lnTo>
                  <a:pt x="1239869" y="2810260"/>
                </a:lnTo>
                <a:lnTo>
                  <a:pt x="1240346" y="2809880"/>
                </a:lnTo>
                <a:lnTo>
                  <a:pt x="1240727" y="2809880"/>
                </a:lnTo>
                <a:lnTo>
                  <a:pt x="1239584" y="2809690"/>
                </a:lnTo>
                <a:lnTo>
                  <a:pt x="1237869" y="2810925"/>
                </a:lnTo>
                <a:close/>
                <a:moveTo>
                  <a:pt x="1106996" y="2835337"/>
                </a:moveTo>
                <a:lnTo>
                  <a:pt x="1107091" y="2834387"/>
                </a:lnTo>
                <a:lnTo>
                  <a:pt x="1104328" y="2833817"/>
                </a:lnTo>
                <a:lnTo>
                  <a:pt x="1104043" y="2834577"/>
                </a:lnTo>
                <a:lnTo>
                  <a:pt x="1103852" y="2835242"/>
                </a:lnTo>
                <a:lnTo>
                  <a:pt x="1103376" y="2835812"/>
                </a:lnTo>
                <a:lnTo>
                  <a:pt x="1103090" y="2836287"/>
                </a:lnTo>
                <a:lnTo>
                  <a:pt x="1103471" y="2836192"/>
                </a:lnTo>
                <a:lnTo>
                  <a:pt x="1105186" y="2836476"/>
                </a:lnTo>
                <a:lnTo>
                  <a:pt x="1107186" y="2836287"/>
                </a:lnTo>
                <a:lnTo>
                  <a:pt x="1106996" y="2835907"/>
                </a:lnTo>
                <a:lnTo>
                  <a:pt x="1106996" y="2835337"/>
                </a:lnTo>
                <a:close/>
                <a:moveTo>
                  <a:pt x="1442657" y="1267400"/>
                </a:moveTo>
                <a:lnTo>
                  <a:pt x="1443133" y="1265215"/>
                </a:lnTo>
                <a:lnTo>
                  <a:pt x="1443228" y="1264266"/>
                </a:lnTo>
                <a:lnTo>
                  <a:pt x="1442180" y="1263601"/>
                </a:lnTo>
                <a:lnTo>
                  <a:pt x="1440656" y="1264551"/>
                </a:lnTo>
                <a:lnTo>
                  <a:pt x="1441037" y="1265785"/>
                </a:lnTo>
                <a:lnTo>
                  <a:pt x="1441799" y="1267685"/>
                </a:lnTo>
                <a:lnTo>
                  <a:pt x="1442657" y="1267400"/>
                </a:lnTo>
                <a:close/>
                <a:moveTo>
                  <a:pt x="1669161" y="2566716"/>
                </a:moveTo>
                <a:lnTo>
                  <a:pt x="1668780" y="2567476"/>
                </a:lnTo>
                <a:lnTo>
                  <a:pt x="1669256" y="2568236"/>
                </a:lnTo>
                <a:lnTo>
                  <a:pt x="1669828" y="2568426"/>
                </a:lnTo>
                <a:lnTo>
                  <a:pt x="1669828" y="2567381"/>
                </a:lnTo>
                <a:lnTo>
                  <a:pt x="1669161" y="2566716"/>
                </a:lnTo>
                <a:close/>
                <a:moveTo>
                  <a:pt x="806672" y="2878175"/>
                </a:moveTo>
                <a:lnTo>
                  <a:pt x="806482" y="2878460"/>
                </a:lnTo>
                <a:lnTo>
                  <a:pt x="806006" y="2878460"/>
                </a:lnTo>
                <a:lnTo>
                  <a:pt x="805910" y="2878840"/>
                </a:lnTo>
                <a:lnTo>
                  <a:pt x="805720" y="2879600"/>
                </a:lnTo>
                <a:lnTo>
                  <a:pt x="806101" y="2880360"/>
                </a:lnTo>
                <a:lnTo>
                  <a:pt x="806482" y="2880645"/>
                </a:lnTo>
                <a:lnTo>
                  <a:pt x="807149" y="2881025"/>
                </a:lnTo>
                <a:lnTo>
                  <a:pt x="807530" y="2881025"/>
                </a:lnTo>
                <a:lnTo>
                  <a:pt x="808387" y="2879600"/>
                </a:lnTo>
                <a:lnTo>
                  <a:pt x="807149" y="2878270"/>
                </a:lnTo>
                <a:lnTo>
                  <a:pt x="806672" y="2878175"/>
                </a:lnTo>
                <a:close/>
                <a:moveTo>
                  <a:pt x="811340" y="2900022"/>
                </a:moveTo>
                <a:lnTo>
                  <a:pt x="810768" y="2900022"/>
                </a:lnTo>
                <a:lnTo>
                  <a:pt x="810387" y="2900402"/>
                </a:lnTo>
                <a:lnTo>
                  <a:pt x="811054" y="2901067"/>
                </a:lnTo>
                <a:lnTo>
                  <a:pt x="812578" y="2900687"/>
                </a:lnTo>
                <a:lnTo>
                  <a:pt x="811530" y="2900212"/>
                </a:lnTo>
                <a:lnTo>
                  <a:pt x="811340" y="2900022"/>
                </a:lnTo>
                <a:close/>
                <a:moveTo>
                  <a:pt x="764286" y="2903252"/>
                </a:moveTo>
                <a:lnTo>
                  <a:pt x="764476" y="2904011"/>
                </a:lnTo>
                <a:lnTo>
                  <a:pt x="764667" y="2904392"/>
                </a:lnTo>
                <a:lnTo>
                  <a:pt x="765143" y="2904581"/>
                </a:lnTo>
                <a:lnTo>
                  <a:pt x="767143" y="2904296"/>
                </a:lnTo>
                <a:lnTo>
                  <a:pt x="767429" y="2903062"/>
                </a:lnTo>
                <a:lnTo>
                  <a:pt x="766096" y="2902967"/>
                </a:lnTo>
                <a:lnTo>
                  <a:pt x="764953" y="2903062"/>
                </a:lnTo>
                <a:lnTo>
                  <a:pt x="764286" y="2903252"/>
                </a:lnTo>
                <a:close/>
                <a:moveTo>
                  <a:pt x="565976" y="2944571"/>
                </a:moveTo>
                <a:lnTo>
                  <a:pt x="565214" y="2944096"/>
                </a:lnTo>
                <a:lnTo>
                  <a:pt x="565023" y="2943811"/>
                </a:lnTo>
                <a:lnTo>
                  <a:pt x="564737" y="2944096"/>
                </a:lnTo>
                <a:lnTo>
                  <a:pt x="564642" y="2944761"/>
                </a:lnTo>
                <a:lnTo>
                  <a:pt x="564642" y="2945236"/>
                </a:lnTo>
                <a:lnTo>
                  <a:pt x="565214" y="2945615"/>
                </a:lnTo>
                <a:lnTo>
                  <a:pt x="566166" y="2945995"/>
                </a:lnTo>
                <a:lnTo>
                  <a:pt x="565880" y="2945615"/>
                </a:lnTo>
                <a:lnTo>
                  <a:pt x="565976" y="2944571"/>
                </a:lnTo>
                <a:close/>
                <a:moveTo>
                  <a:pt x="615886" y="2955874"/>
                </a:moveTo>
                <a:lnTo>
                  <a:pt x="616172" y="2955874"/>
                </a:lnTo>
                <a:lnTo>
                  <a:pt x="616839" y="2956444"/>
                </a:lnTo>
                <a:lnTo>
                  <a:pt x="617506" y="2956159"/>
                </a:lnTo>
                <a:lnTo>
                  <a:pt x="616934" y="2955304"/>
                </a:lnTo>
                <a:lnTo>
                  <a:pt x="615886" y="2955874"/>
                </a:lnTo>
                <a:close/>
                <a:moveTo>
                  <a:pt x="1552385" y="1478174"/>
                </a:moveTo>
                <a:lnTo>
                  <a:pt x="1551527" y="1477890"/>
                </a:lnTo>
                <a:lnTo>
                  <a:pt x="1550289" y="1479219"/>
                </a:lnTo>
                <a:lnTo>
                  <a:pt x="1549718" y="1480359"/>
                </a:lnTo>
                <a:lnTo>
                  <a:pt x="1549432" y="1482259"/>
                </a:lnTo>
                <a:lnTo>
                  <a:pt x="1550670" y="1482924"/>
                </a:lnTo>
                <a:lnTo>
                  <a:pt x="1552861" y="1481499"/>
                </a:lnTo>
                <a:lnTo>
                  <a:pt x="1553147" y="1481309"/>
                </a:lnTo>
                <a:lnTo>
                  <a:pt x="1553527" y="1480549"/>
                </a:lnTo>
                <a:lnTo>
                  <a:pt x="1553432" y="1479599"/>
                </a:lnTo>
                <a:lnTo>
                  <a:pt x="1552385" y="1478174"/>
                </a:lnTo>
                <a:close/>
                <a:moveTo>
                  <a:pt x="1532192" y="1558153"/>
                </a:moveTo>
                <a:lnTo>
                  <a:pt x="1531810" y="1558628"/>
                </a:lnTo>
                <a:lnTo>
                  <a:pt x="1531525" y="1559483"/>
                </a:lnTo>
                <a:lnTo>
                  <a:pt x="1530858" y="1560622"/>
                </a:lnTo>
                <a:lnTo>
                  <a:pt x="1531144" y="1561382"/>
                </a:lnTo>
                <a:lnTo>
                  <a:pt x="1531906" y="1561857"/>
                </a:lnTo>
                <a:lnTo>
                  <a:pt x="1532953" y="1562142"/>
                </a:lnTo>
                <a:lnTo>
                  <a:pt x="1533716" y="1561857"/>
                </a:lnTo>
                <a:lnTo>
                  <a:pt x="1533620" y="1559957"/>
                </a:lnTo>
                <a:lnTo>
                  <a:pt x="1532953" y="1558343"/>
                </a:lnTo>
                <a:lnTo>
                  <a:pt x="1532192" y="1558153"/>
                </a:lnTo>
                <a:close/>
                <a:moveTo>
                  <a:pt x="1528191" y="1560527"/>
                </a:moveTo>
                <a:lnTo>
                  <a:pt x="1528763" y="1561097"/>
                </a:lnTo>
                <a:lnTo>
                  <a:pt x="1529715" y="1561287"/>
                </a:lnTo>
                <a:lnTo>
                  <a:pt x="1530477" y="1560907"/>
                </a:lnTo>
                <a:lnTo>
                  <a:pt x="1530953" y="1560052"/>
                </a:lnTo>
                <a:lnTo>
                  <a:pt x="1530763" y="1559103"/>
                </a:lnTo>
                <a:lnTo>
                  <a:pt x="1529620" y="1558723"/>
                </a:lnTo>
                <a:lnTo>
                  <a:pt x="1527905" y="1559578"/>
                </a:lnTo>
                <a:lnTo>
                  <a:pt x="1528191" y="1560527"/>
                </a:lnTo>
                <a:close/>
                <a:moveTo>
                  <a:pt x="1458849" y="1646300"/>
                </a:moveTo>
                <a:lnTo>
                  <a:pt x="1458754" y="1645255"/>
                </a:lnTo>
                <a:lnTo>
                  <a:pt x="1458182" y="1645920"/>
                </a:lnTo>
                <a:lnTo>
                  <a:pt x="1457516" y="1648389"/>
                </a:lnTo>
                <a:lnTo>
                  <a:pt x="1456182" y="1656084"/>
                </a:lnTo>
                <a:lnTo>
                  <a:pt x="1456277" y="1657793"/>
                </a:lnTo>
                <a:lnTo>
                  <a:pt x="1457039" y="1659598"/>
                </a:lnTo>
                <a:lnTo>
                  <a:pt x="1457801" y="1659883"/>
                </a:lnTo>
                <a:lnTo>
                  <a:pt x="1457801" y="1659123"/>
                </a:lnTo>
                <a:lnTo>
                  <a:pt x="1457420" y="1655609"/>
                </a:lnTo>
                <a:lnTo>
                  <a:pt x="1457706" y="1652094"/>
                </a:lnTo>
                <a:lnTo>
                  <a:pt x="1458849" y="1646300"/>
                </a:lnTo>
                <a:close/>
                <a:moveTo>
                  <a:pt x="2933415" y="1915871"/>
                </a:moveTo>
                <a:lnTo>
                  <a:pt x="2933129" y="1915396"/>
                </a:lnTo>
                <a:lnTo>
                  <a:pt x="2932748" y="1915206"/>
                </a:lnTo>
                <a:lnTo>
                  <a:pt x="2932367" y="1915491"/>
                </a:lnTo>
                <a:lnTo>
                  <a:pt x="2932272" y="1915966"/>
                </a:lnTo>
                <a:lnTo>
                  <a:pt x="2932462" y="1916535"/>
                </a:lnTo>
                <a:lnTo>
                  <a:pt x="2932652" y="1918435"/>
                </a:lnTo>
                <a:lnTo>
                  <a:pt x="2933033" y="1919860"/>
                </a:lnTo>
                <a:lnTo>
                  <a:pt x="2932938" y="1920905"/>
                </a:lnTo>
                <a:lnTo>
                  <a:pt x="2932652" y="1921760"/>
                </a:lnTo>
                <a:lnTo>
                  <a:pt x="2932652" y="1922520"/>
                </a:lnTo>
                <a:lnTo>
                  <a:pt x="2932938" y="1922805"/>
                </a:lnTo>
                <a:lnTo>
                  <a:pt x="2933415" y="1922900"/>
                </a:lnTo>
                <a:lnTo>
                  <a:pt x="2933891" y="1923375"/>
                </a:lnTo>
                <a:lnTo>
                  <a:pt x="2934176" y="1922900"/>
                </a:lnTo>
                <a:lnTo>
                  <a:pt x="2934176" y="1921760"/>
                </a:lnTo>
                <a:lnTo>
                  <a:pt x="2934081" y="1921095"/>
                </a:lnTo>
                <a:lnTo>
                  <a:pt x="2934081" y="1920050"/>
                </a:lnTo>
                <a:lnTo>
                  <a:pt x="2933415" y="1915871"/>
                </a:lnTo>
                <a:close/>
                <a:moveTo>
                  <a:pt x="2408111" y="2065664"/>
                </a:moveTo>
                <a:lnTo>
                  <a:pt x="2407730" y="2066614"/>
                </a:lnTo>
                <a:lnTo>
                  <a:pt x="2407730" y="2067374"/>
                </a:lnTo>
                <a:lnTo>
                  <a:pt x="2408396" y="2067754"/>
                </a:lnTo>
                <a:lnTo>
                  <a:pt x="2409063" y="2067374"/>
                </a:lnTo>
                <a:lnTo>
                  <a:pt x="2409349" y="2066234"/>
                </a:lnTo>
                <a:lnTo>
                  <a:pt x="2409920" y="2065284"/>
                </a:lnTo>
                <a:lnTo>
                  <a:pt x="2411921" y="2063954"/>
                </a:lnTo>
                <a:lnTo>
                  <a:pt x="2411921" y="2063289"/>
                </a:lnTo>
                <a:lnTo>
                  <a:pt x="2410397" y="2062434"/>
                </a:lnTo>
                <a:lnTo>
                  <a:pt x="2409920" y="2062434"/>
                </a:lnTo>
                <a:lnTo>
                  <a:pt x="2409730" y="2063099"/>
                </a:lnTo>
                <a:lnTo>
                  <a:pt x="2409540" y="2063384"/>
                </a:lnTo>
                <a:lnTo>
                  <a:pt x="2408682" y="2063384"/>
                </a:lnTo>
                <a:lnTo>
                  <a:pt x="2408492" y="2063574"/>
                </a:lnTo>
                <a:lnTo>
                  <a:pt x="2408587" y="2064239"/>
                </a:lnTo>
                <a:lnTo>
                  <a:pt x="2408396" y="2064999"/>
                </a:lnTo>
                <a:lnTo>
                  <a:pt x="2408111" y="2065664"/>
                </a:lnTo>
                <a:close/>
                <a:moveTo>
                  <a:pt x="2268379" y="2350242"/>
                </a:moveTo>
                <a:lnTo>
                  <a:pt x="2268569" y="2350527"/>
                </a:lnTo>
                <a:lnTo>
                  <a:pt x="2273618" y="2351857"/>
                </a:lnTo>
                <a:lnTo>
                  <a:pt x="2274570" y="2350717"/>
                </a:lnTo>
                <a:lnTo>
                  <a:pt x="2274951" y="2348723"/>
                </a:lnTo>
                <a:lnTo>
                  <a:pt x="2274475" y="2347583"/>
                </a:lnTo>
                <a:lnTo>
                  <a:pt x="2272951" y="2345778"/>
                </a:lnTo>
                <a:lnTo>
                  <a:pt x="2272665" y="2345968"/>
                </a:lnTo>
                <a:lnTo>
                  <a:pt x="2272475" y="2346633"/>
                </a:lnTo>
                <a:lnTo>
                  <a:pt x="2270189" y="2348438"/>
                </a:lnTo>
                <a:lnTo>
                  <a:pt x="2269141" y="2348723"/>
                </a:lnTo>
                <a:lnTo>
                  <a:pt x="2267998" y="2348438"/>
                </a:lnTo>
                <a:lnTo>
                  <a:pt x="2267617" y="2348627"/>
                </a:lnTo>
                <a:lnTo>
                  <a:pt x="2267331" y="2349007"/>
                </a:lnTo>
                <a:lnTo>
                  <a:pt x="2267331" y="2349768"/>
                </a:lnTo>
                <a:lnTo>
                  <a:pt x="2267712" y="2350052"/>
                </a:lnTo>
                <a:lnTo>
                  <a:pt x="2268379" y="2349388"/>
                </a:lnTo>
                <a:lnTo>
                  <a:pt x="2268379" y="2349672"/>
                </a:lnTo>
                <a:lnTo>
                  <a:pt x="2268379" y="2350242"/>
                </a:lnTo>
                <a:close/>
                <a:moveTo>
                  <a:pt x="1805368" y="2447223"/>
                </a:moveTo>
                <a:lnTo>
                  <a:pt x="1804607" y="2446938"/>
                </a:lnTo>
                <a:lnTo>
                  <a:pt x="1804035" y="2447128"/>
                </a:lnTo>
                <a:lnTo>
                  <a:pt x="1802511" y="2448363"/>
                </a:lnTo>
                <a:lnTo>
                  <a:pt x="1807940" y="2446938"/>
                </a:lnTo>
                <a:lnTo>
                  <a:pt x="1811274" y="2447318"/>
                </a:lnTo>
                <a:lnTo>
                  <a:pt x="1811369" y="2446558"/>
                </a:lnTo>
                <a:lnTo>
                  <a:pt x="1810988" y="2445418"/>
                </a:lnTo>
                <a:lnTo>
                  <a:pt x="1810798" y="2444089"/>
                </a:lnTo>
                <a:lnTo>
                  <a:pt x="1810512" y="2442474"/>
                </a:lnTo>
                <a:lnTo>
                  <a:pt x="1809941" y="2442474"/>
                </a:lnTo>
                <a:lnTo>
                  <a:pt x="1808512" y="2445418"/>
                </a:lnTo>
                <a:lnTo>
                  <a:pt x="1807369" y="2446558"/>
                </a:lnTo>
                <a:lnTo>
                  <a:pt x="1805368" y="2447223"/>
                </a:lnTo>
                <a:close/>
                <a:moveTo>
                  <a:pt x="1682496" y="2507444"/>
                </a:moveTo>
                <a:lnTo>
                  <a:pt x="1682210" y="2506970"/>
                </a:lnTo>
                <a:lnTo>
                  <a:pt x="1680401" y="2507159"/>
                </a:lnTo>
                <a:lnTo>
                  <a:pt x="1675543" y="2510009"/>
                </a:lnTo>
                <a:lnTo>
                  <a:pt x="1670971" y="2513334"/>
                </a:lnTo>
                <a:lnTo>
                  <a:pt x="1669828" y="2515233"/>
                </a:lnTo>
                <a:lnTo>
                  <a:pt x="1669637" y="2516373"/>
                </a:lnTo>
                <a:lnTo>
                  <a:pt x="1670114" y="2514663"/>
                </a:lnTo>
                <a:lnTo>
                  <a:pt x="1681829" y="2507539"/>
                </a:lnTo>
                <a:lnTo>
                  <a:pt x="1682496" y="2507444"/>
                </a:lnTo>
                <a:close/>
                <a:moveTo>
                  <a:pt x="1663446" y="2525397"/>
                </a:moveTo>
                <a:lnTo>
                  <a:pt x="1663541" y="2524827"/>
                </a:lnTo>
                <a:lnTo>
                  <a:pt x="1663827" y="2524162"/>
                </a:lnTo>
                <a:lnTo>
                  <a:pt x="1666208" y="2521217"/>
                </a:lnTo>
                <a:lnTo>
                  <a:pt x="1666685" y="2519603"/>
                </a:lnTo>
                <a:lnTo>
                  <a:pt x="1667542" y="2518558"/>
                </a:lnTo>
                <a:lnTo>
                  <a:pt x="1668399" y="2517893"/>
                </a:lnTo>
                <a:lnTo>
                  <a:pt x="1668685" y="2517513"/>
                </a:lnTo>
                <a:lnTo>
                  <a:pt x="1668113" y="2517133"/>
                </a:lnTo>
                <a:lnTo>
                  <a:pt x="1667161" y="2517703"/>
                </a:lnTo>
                <a:lnTo>
                  <a:pt x="1662875" y="2524162"/>
                </a:lnTo>
                <a:lnTo>
                  <a:pt x="1662779" y="2525112"/>
                </a:lnTo>
                <a:lnTo>
                  <a:pt x="1663160" y="2525587"/>
                </a:lnTo>
                <a:lnTo>
                  <a:pt x="1663446" y="2525397"/>
                </a:lnTo>
                <a:close/>
                <a:moveTo>
                  <a:pt x="1760315" y="2545914"/>
                </a:moveTo>
                <a:lnTo>
                  <a:pt x="1759458" y="2544584"/>
                </a:lnTo>
                <a:lnTo>
                  <a:pt x="1756219" y="2541924"/>
                </a:lnTo>
                <a:lnTo>
                  <a:pt x="1756315" y="2542399"/>
                </a:lnTo>
                <a:lnTo>
                  <a:pt x="1756601" y="2543064"/>
                </a:lnTo>
                <a:lnTo>
                  <a:pt x="1757363" y="2544299"/>
                </a:lnTo>
                <a:lnTo>
                  <a:pt x="1757458" y="2544964"/>
                </a:lnTo>
                <a:lnTo>
                  <a:pt x="1757363" y="2545534"/>
                </a:lnTo>
                <a:lnTo>
                  <a:pt x="1756315" y="2547339"/>
                </a:lnTo>
                <a:lnTo>
                  <a:pt x="1756505" y="2547624"/>
                </a:lnTo>
                <a:lnTo>
                  <a:pt x="1758125" y="2548858"/>
                </a:lnTo>
                <a:lnTo>
                  <a:pt x="1759839" y="2548669"/>
                </a:lnTo>
                <a:lnTo>
                  <a:pt x="1760696" y="2547909"/>
                </a:lnTo>
                <a:lnTo>
                  <a:pt x="1760792" y="2547624"/>
                </a:lnTo>
                <a:lnTo>
                  <a:pt x="1760792" y="2546959"/>
                </a:lnTo>
                <a:lnTo>
                  <a:pt x="1760315" y="2545914"/>
                </a:lnTo>
                <a:close/>
                <a:moveTo>
                  <a:pt x="1636395" y="2544394"/>
                </a:moveTo>
                <a:lnTo>
                  <a:pt x="1632680" y="2545724"/>
                </a:lnTo>
                <a:lnTo>
                  <a:pt x="1631061" y="2546864"/>
                </a:lnTo>
                <a:lnTo>
                  <a:pt x="1631156" y="2547719"/>
                </a:lnTo>
                <a:lnTo>
                  <a:pt x="1631823" y="2548763"/>
                </a:lnTo>
                <a:lnTo>
                  <a:pt x="1633157" y="2549048"/>
                </a:lnTo>
                <a:lnTo>
                  <a:pt x="1634681" y="2548193"/>
                </a:lnTo>
                <a:lnTo>
                  <a:pt x="1635157" y="2547434"/>
                </a:lnTo>
                <a:lnTo>
                  <a:pt x="1634776" y="2547434"/>
                </a:lnTo>
                <a:lnTo>
                  <a:pt x="1634300" y="2548004"/>
                </a:lnTo>
                <a:lnTo>
                  <a:pt x="1633823" y="2548289"/>
                </a:lnTo>
                <a:lnTo>
                  <a:pt x="1633442" y="2548098"/>
                </a:lnTo>
                <a:lnTo>
                  <a:pt x="1632299" y="2548289"/>
                </a:lnTo>
                <a:lnTo>
                  <a:pt x="1632299" y="2547719"/>
                </a:lnTo>
                <a:lnTo>
                  <a:pt x="1636681" y="2544679"/>
                </a:lnTo>
                <a:lnTo>
                  <a:pt x="1636395" y="2544394"/>
                </a:lnTo>
                <a:close/>
                <a:moveTo>
                  <a:pt x="1733264" y="2548478"/>
                </a:moveTo>
                <a:lnTo>
                  <a:pt x="1732883" y="2547339"/>
                </a:lnTo>
                <a:lnTo>
                  <a:pt x="1732598" y="2546674"/>
                </a:lnTo>
                <a:lnTo>
                  <a:pt x="1732121" y="2546864"/>
                </a:lnTo>
                <a:lnTo>
                  <a:pt x="1731931" y="2547719"/>
                </a:lnTo>
                <a:lnTo>
                  <a:pt x="1733169" y="2550473"/>
                </a:lnTo>
                <a:lnTo>
                  <a:pt x="1734026" y="2550948"/>
                </a:lnTo>
                <a:lnTo>
                  <a:pt x="1733931" y="2549713"/>
                </a:lnTo>
                <a:lnTo>
                  <a:pt x="1733264" y="2548478"/>
                </a:lnTo>
                <a:close/>
                <a:moveTo>
                  <a:pt x="1738027" y="2554748"/>
                </a:moveTo>
                <a:lnTo>
                  <a:pt x="1736693" y="2553133"/>
                </a:lnTo>
                <a:lnTo>
                  <a:pt x="1735931" y="2552848"/>
                </a:lnTo>
                <a:lnTo>
                  <a:pt x="1735550" y="2553228"/>
                </a:lnTo>
                <a:lnTo>
                  <a:pt x="1735646" y="2553798"/>
                </a:lnTo>
                <a:lnTo>
                  <a:pt x="1738122" y="2557597"/>
                </a:lnTo>
                <a:lnTo>
                  <a:pt x="1738789" y="2557217"/>
                </a:lnTo>
                <a:lnTo>
                  <a:pt x="1739170" y="2556362"/>
                </a:lnTo>
                <a:lnTo>
                  <a:pt x="1738979" y="2555507"/>
                </a:lnTo>
                <a:lnTo>
                  <a:pt x="1738027" y="2554748"/>
                </a:lnTo>
                <a:close/>
                <a:moveTo>
                  <a:pt x="3675031" y="2578399"/>
                </a:moveTo>
                <a:lnTo>
                  <a:pt x="3675031" y="2576974"/>
                </a:lnTo>
                <a:lnTo>
                  <a:pt x="3674364" y="2575739"/>
                </a:lnTo>
                <a:lnTo>
                  <a:pt x="3673793" y="2575265"/>
                </a:lnTo>
                <a:lnTo>
                  <a:pt x="3673316" y="2575645"/>
                </a:lnTo>
                <a:lnTo>
                  <a:pt x="3673412" y="2576689"/>
                </a:lnTo>
                <a:lnTo>
                  <a:pt x="3673316" y="2577449"/>
                </a:lnTo>
                <a:lnTo>
                  <a:pt x="3673316" y="2578684"/>
                </a:lnTo>
                <a:lnTo>
                  <a:pt x="3673221" y="2579064"/>
                </a:lnTo>
                <a:lnTo>
                  <a:pt x="3673412" y="2579349"/>
                </a:lnTo>
                <a:lnTo>
                  <a:pt x="3673412" y="2580014"/>
                </a:lnTo>
                <a:lnTo>
                  <a:pt x="3673221" y="2581059"/>
                </a:lnTo>
                <a:lnTo>
                  <a:pt x="3673316" y="2581724"/>
                </a:lnTo>
                <a:lnTo>
                  <a:pt x="3674364" y="2583053"/>
                </a:lnTo>
                <a:lnTo>
                  <a:pt x="3674840" y="2583243"/>
                </a:lnTo>
                <a:lnTo>
                  <a:pt x="3675222" y="2581344"/>
                </a:lnTo>
                <a:lnTo>
                  <a:pt x="3675222" y="2579634"/>
                </a:lnTo>
                <a:lnTo>
                  <a:pt x="3675031" y="2578399"/>
                </a:lnTo>
                <a:close/>
                <a:moveTo>
                  <a:pt x="1677162" y="2628077"/>
                </a:moveTo>
                <a:lnTo>
                  <a:pt x="1677448" y="2627602"/>
                </a:lnTo>
                <a:lnTo>
                  <a:pt x="1676591" y="2627887"/>
                </a:lnTo>
                <a:lnTo>
                  <a:pt x="1676210" y="2627602"/>
                </a:lnTo>
                <a:lnTo>
                  <a:pt x="1676210" y="2627127"/>
                </a:lnTo>
                <a:lnTo>
                  <a:pt x="1676591" y="2627412"/>
                </a:lnTo>
                <a:lnTo>
                  <a:pt x="1676019" y="2626082"/>
                </a:lnTo>
                <a:lnTo>
                  <a:pt x="1674400" y="2624087"/>
                </a:lnTo>
                <a:lnTo>
                  <a:pt x="1672876" y="2623802"/>
                </a:lnTo>
                <a:lnTo>
                  <a:pt x="1672876" y="2623708"/>
                </a:lnTo>
                <a:lnTo>
                  <a:pt x="1673257" y="2623802"/>
                </a:lnTo>
                <a:lnTo>
                  <a:pt x="1673352" y="2623423"/>
                </a:lnTo>
                <a:lnTo>
                  <a:pt x="1672971" y="2622663"/>
                </a:lnTo>
                <a:lnTo>
                  <a:pt x="1672590" y="2622378"/>
                </a:lnTo>
                <a:lnTo>
                  <a:pt x="1672495" y="2622758"/>
                </a:lnTo>
                <a:lnTo>
                  <a:pt x="1672495" y="2623232"/>
                </a:lnTo>
                <a:lnTo>
                  <a:pt x="1672114" y="2623517"/>
                </a:lnTo>
                <a:lnTo>
                  <a:pt x="1671638" y="2623612"/>
                </a:lnTo>
                <a:lnTo>
                  <a:pt x="1671733" y="2623897"/>
                </a:lnTo>
                <a:lnTo>
                  <a:pt x="1674209" y="2626177"/>
                </a:lnTo>
                <a:lnTo>
                  <a:pt x="1674876" y="2627412"/>
                </a:lnTo>
                <a:lnTo>
                  <a:pt x="1677352" y="2629407"/>
                </a:lnTo>
                <a:lnTo>
                  <a:pt x="1678210" y="2629597"/>
                </a:lnTo>
                <a:lnTo>
                  <a:pt x="1677448" y="2628742"/>
                </a:lnTo>
                <a:lnTo>
                  <a:pt x="1677162" y="2628077"/>
                </a:lnTo>
                <a:close/>
                <a:moveTo>
                  <a:pt x="1697165" y="2629597"/>
                </a:moveTo>
                <a:lnTo>
                  <a:pt x="1694878" y="2629692"/>
                </a:lnTo>
                <a:lnTo>
                  <a:pt x="1695355" y="2630262"/>
                </a:lnTo>
                <a:lnTo>
                  <a:pt x="1697355" y="2630832"/>
                </a:lnTo>
                <a:lnTo>
                  <a:pt x="1698498" y="2630547"/>
                </a:lnTo>
                <a:lnTo>
                  <a:pt x="1698022" y="2629977"/>
                </a:lnTo>
                <a:lnTo>
                  <a:pt x="1697165" y="2629597"/>
                </a:lnTo>
                <a:close/>
                <a:moveTo>
                  <a:pt x="1539335" y="2646599"/>
                </a:moveTo>
                <a:lnTo>
                  <a:pt x="1538668" y="2646409"/>
                </a:lnTo>
                <a:lnTo>
                  <a:pt x="1533049" y="2649734"/>
                </a:lnTo>
                <a:lnTo>
                  <a:pt x="1533144" y="2650208"/>
                </a:lnTo>
                <a:lnTo>
                  <a:pt x="1533906" y="2650779"/>
                </a:lnTo>
                <a:lnTo>
                  <a:pt x="1539145" y="2648309"/>
                </a:lnTo>
                <a:lnTo>
                  <a:pt x="1540478" y="2648499"/>
                </a:lnTo>
                <a:lnTo>
                  <a:pt x="1540859" y="2648119"/>
                </a:lnTo>
                <a:lnTo>
                  <a:pt x="1540383" y="2647264"/>
                </a:lnTo>
                <a:lnTo>
                  <a:pt x="1539335" y="2646599"/>
                </a:lnTo>
                <a:close/>
                <a:moveTo>
                  <a:pt x="1489996" y="2666736"/>
                </a:moveTo>
                <a:lnTo>
                  <a:pt x="1489710" y="2665976"/>
                </a:lnTo>
                <a:lnTo>
                  <a:pt x="1489805" y="2665312"/>
                </a:lnTo>
                <a:lnTo>
                  <a:pt x="1489519" y="2665121"/>
                </a:lnTo>
                <a:lnTo>
                  <a:pt x="1489043" y="2665216"/>
                </a:lnTo>
                <a:lnTo>
                  <a:pt x="1486186" y="2667686"/>
                </a:lnTo>
                <a:lnTo>
                  <a:pt x="1486091" y="2668351"/>
                </a:lnTo>
                <a:lnTo>
                  <a:pt x="1486757" y="2669396"/>
                </a:lnTo>
                <a:lnTo>
                  <a:pt x="1487710" y="2669776"/>
                </a:lnTo>
                <a:lnTo>
                  <a:pt x="1491234" y="2668636"/>
                </a:lnTo>
                <a:lnTo>
                  <a:pt x="1491615" y="2668256"/>
                </a:lnTo>
                <a:lnTo>
                  <a:pt x="1491710" y="2667781"/>
                </a:lnTo>
                <a:lnTo>
                  <a:pt x="1491139" y="2667211"/>
                </a:lnTo>
                <a:lnTo>
                  <a:pt x="1489996" y="2666736"/>
                </a:lnTo>
                <a:close/>
                <a:moveTo>
                  <a:pt x="788670" y="2906766"/>
                </a:moveTo>
                <a:lnTo>
                  <a:pt x="788384" y="2906291"/>
                </a:lnTo>
                <a:lnTo>
                  <a:pt x="787718" y="2904581"/>
                </a:lnTo>
                <a:lnTo>
                  <a:pt x="787051" y="2903537"/>
                </a:lnTo>
                <a:lnTo>
                  <a:pt x="785908" y="2903062"/>
                </a:lnTo>
                <a:lnTo>
                  <a:pt x="784574" y="2903822"/>
                </a:lnTo>
                <a:lnTo>
                  <a:pt x="783908" y="2903632"/>
                </a:lnTo>
                <a:lnTo>
                  <a:pt x="783050" y="2903822"/>
                </a:lnTo>
                <a:lnTo>
                  <a:pt x="782384" y="2904772"/>
                </a:lnTo>
                <a:lnTo>
                  <a:pt x="783908" y="2905056"/>
                </a:lnTo>
                <a:lnTo>
                  <a:pt x="784765" y="2905626"/>
                </a:lnTo>
                <a:lnTo>
                  <a:pt x="785336" y="2906196"/>
                </a:lnTo>
                <a:lnTo>
                  <a:pt x="785622" y="2906576"/>
                </a:lnTo>
                <a:lnTo>
                  <a:pt x="786193" y="2907051"/>
                </a:lnTo>
                <a:lnTo>
                  <a:pt x="787146" y="2907241"/>
                </a:lnTo>
                <a:lnTo>
                  <a:pt x="788194" y="2907906"/>
                </a:lnTo>
                <a:lnTo>
                  <a:pt x="789718" y="2907811"/>
                </a:lnTo>
                <a:lnTo>
                  <a:pt x="790099" y="2907146"/>
                </a:lnTo>
                <a:lnTo>
                  <a:pt x="789623" y="2906766"/>
                </a:lnTo>
                <a:lnTo>
                  <a:pt x="788670" y="2906766"/>
                </a:lnTo>
                <a:close/>
                <a:moveTo>
                  <a:pt x="673989" y="2910186"/>
                </a:moveTo>
                <a:lnTo>
                  <a:pt x="674180" y="2910661"/>
                </a:lnTo>
                <a:lnTo>
                  <a:pt x="674751" y="2910661"/>
                </a:lnTo>
                <a:lnTo>
                  <a:pt x="676466" y="2909806"/>
                </a:lnTo>
                <a:lnTo>
                  <a:pt x="676561" y="2909331"/>
                </a:lnTo>
                <a:lnTo>
                  <a:pt x="676370" y="2908761"/>
                </a:lnTo>
                <a:lnTo>
                  <a:pt x="676275" y="2908191"/>
                </a:lnTo>
                <a:lnTo>
                  <a:pt x="676084" y="2907621"/>
                </a:lnTo>
                <a:lnTo>
                  <a:pt x="674751" y="2906861"/>
                </a:lnTo>
                <a:lnTo>
                  <a:pt x="674370" y="2907146"/>
                </a:lnTo>
                <a:lnTo>
                  <a:pt x="673513" y="2909046"/>
                </a:lnTo>
                <a:lnTo>
                  <a:pt x="673608" y="2909711"/>
                </a:lnTo>
                <a:lnTo>
                  <a:pt x="673989" y="2910186"/>
                </a:lnTo>
                <a:close/>
                <a:moveTo>
                  <a:pt x="593979" y="2941531"/>
                </a:moveTo>
                <a:lnTo>
                  <a:pt x="593598" y="2941151"/>
                </a:lnTo>
                <a:lnTo>
                  <a:pt x="592360" y="2941056"/>
                </a:lnTo>
                <a:lnTo>
                  <a:pt x="591884" y="2941436"/>
                </a:lnTo>
                <a:lnTo>
                  <a:pt x="590645" y="2941626"/>
                </a:lnTo>
                <a:lnTo>
                  <a:pt x="590359" y="2941911"/>
                </a:lnTo>
                <a:lnTo>
                  <a:pt x="590264" y="2942481"/>
                </a:lnTo>
                <a:lnTo>
                  <a:pt x="590455" y="2943146"/>
                </a:lnTo>
                <a:lnTo>
                  <a:pt x="590645" y="2943526"/>
                </a:lnTo>
                <a:lnTo>
                  <a:pt x="590931" y="2943621"/>
                </a:lnTo>
                <a:lnTo>
                  <a:pt x="593503" y="2943906"/>
                </a:lnTo>
                <a:lnTo>
                  <a:pt x="593884" y="2943621"/>
                </a:lnTo>
                <a:lnTo>
                  <a:pt x="594360" y="2943621"/>
                </a:lnTo>
                <a:lnTo>
                  <a:pt x="594741" y="2942956"/>
                </a:lnTo>
                <a:lnTo>
                  <a:pt x="594836" y="2942006"/>
                </a:lnTo>
                <a:lnTo>
                  <a:pt x="594551" y="2941721"/>
                </a:lnTo>
                <a:lnTo>
                  <a:pt x="593979" y="2941531"/>
                </a:lnTo>
                <a:close/>
                <a:moveTo>
                  <a:pt x="597027" y="2941721"/>
                </a:moveTo>
                <a:lnTo>
                  <a:pt x="596646" y="2941816"/>
                </a:lnTo>
                <a:lnTo>
                  <a:pt x="595979" y="2942386"/>
                </a:lnTo>
                <a:lnTo>
                  <a:pt x="595693" y="2942956"/>
                </a:lnTo>
                <a:lnTo>
                  <a:pt x="596551" y="2944096"/>
                </a:lnTo>
                <a:lnTo>
                  <a:pt x="596741" y="2944096"/>
                </a:lnTo>
                <a:lnTo>
                  <a:pt x="597027" y="2944001"/>
                </a:lnTo>
                <a:lnTo>
                  <a:pt x="597408" y="2944286"/>
                </a:lnTo>
                <a:lnTo>
                  <a:pt x="597599" y="2943906"/>
                </a:lnTo>
                <a:lnTo>
                  <a:pt x="597884" y="2942386"/>
                </a:lnTo>
                <a:lnTo>
                  <a:pt x="597599" y="2941816"/>
                </a:lnTo>
                <a:lnTo>
                  <a:pt x="597027" y="2941721"/>
                </a:lnTo>
                <a:close/>
                <a:moveTo>
                  <a:pt x="585216" y="2947040"/>
                </a:moveTo>
                <a:lnTo>
                  <a:pt x="583025" y="2946945"/>
                </a:lnTo>
                <a:lnTo>
                  <a:pt x="581501" y="2946185"/>
                </a:lnTo>
                <a:lnTo>
                  <a:pt x="581311" y="2946185"/>
                </a:lnTo>
                <a:lnTo>
                  <a:pt x="580644" y="2945331"/>
                </a:lnTo>
                <a:lnTo>
                  <a:pt x="579501" y="2945141"/>
                </a:lnTo>
                <a:lnTo>
                  <a:pt x="578834" y="2945236"/>
                </a:lnTo>
                <a:lnTo>
                  <a:pt x="578739" y="2945426"/>
                </a:lnTo>
                <a:lnTo>
                  <a:pt x="579120" y="2945426"/>
                </a:lnTo>
                <a:lnTo>
                  <a:pt x="579882" y="2946280"/>
                </a:lnTo>
                <a:lnTo>
                  <a:pt x="580263" y="2947230"/>
                </a:lnTo>
                <a:lnTo>
                  <a:pt x="580358" y="2947800"/>
                </a:lnTo>
                <a:lnTo>
                  <a:pt x="580549" y="2948370"/>
                </a:lnTo>
                <a:lnTo>
                  <a:pt x="582263" y="2948940"/>
                </a:lnTo>
                <a:lnTo>
                  <a:pt x="585121" y="2948465"/>
                </a:lnTo>
                <a:lnTo>
                  <a:pt x="586073" y="2948655"/>
                </a:lnTo>
                <a:lnTo>
                  <a:pt x="586550" y="2948085"/>
                </a:lnTo>
                <a:lnTo>
                  <a:pt x="585883" y="2947325"/>
                </a:lnTo>
                <a:lnTo>
                  <a:pt x="585216" y="2947040"/>
                </a:lnTo>
                <a:close/>
                <a:moveTo>
                  <a:pt x="2453164" y="1975047"/>
                </a:moveTo>
                <a:lnTo>
                  <a:pt x="2451735" y="1974477"/>
                </a:lnTo>
                <a:lnTo>
                  <a:pt x="2452116" y="1974667"/>
                </a:lnTo>
                <a:lnTo>
                  <a:pt x="2453164" y="1975047"/>
                </a:lnTo>
                <a:close/>
                <a:moveTo>
                  <a:pt x="1688783" y="1401141"/>
                </a:moveTo>
                <a:lnTo>
                  <a:pt x="1688211" y="1400286"/>
                </a:lnTo>
                <a:lnTo>
                  <a:pt x="1687449" y="1399716"/>
                </a:lnTo>
                <a:lnTo>
                  <a:pt x="1686687" y="1399811"/>
                </a:lnTo>
                <a:lnTo>
                  <a:pt x="1684496" y="1400761"/>
                </a:lnTo>
                <a:lnTo>
                  <a:pt x="1683830" y="1401521"/>
                </a:lnTo>
                <a:lnTo>
                  <a:pt x="1681067" y="1407125"/>
                </a:lnTo>
                <a:lnTo>
                  <a:pt x="1683734" y="1408929"/>
                </a:lnTo>
                <a:lnTo>
                  <a:pt x="1685735" y="1409499"/>
                </a:lnTo>
                <a:lnTo>
                  <a:pt x="1687259" y="1410924"/>
                </a:lnTo>
                <a:lnTo>
                  <a:pt x="1688021" y="1411304"/>
                </a:lnTo>
                <a:lnTo>
                  <a:pt x="1696022" y="1411304"/>
                </a:lnTo>
                <a:lnTo>
                  <a:pt x="1703546" y="1409214"/>
                </a:lnTo>
                <a:lnTo>
                  <a:pt x="1703832" y="1409879"/>
                </a:lnTo>
                <a:lnTo>
                  <a:pt x="1704594" y="1411114"/>
                </a:lnTo>
                <a:lnTo>
                  <a:pt x="1705547" y="1411684"/>
                </a:lnTo>
                <a:lnTo>
                  <a:pt x="1706309" y="1410354"/>
                </a:lnTo>
                <a:lnTo>
                  <a:pt x="1706213" y="1409499"/>
                </a:lnTo>
                <a:lnTo>
                  <a:pt x="1704975" y="1406175"/>
                </a:lnTo>
                <a:lnTo>
                  <a:pt x="1705356" y="1406175"/>
                </a:lnTo>
                <a:lnTo>
                  <a:pt x="1705547" y="1405890"/>
                </a:lnTo>
                <a:lnTo>
                  <a:pt x="1705737" y="1405510"/>
                </a:lnTo>
                <a:lnTo>
                  <a:pt x="1706023" y="1405130"/>
                </a:lnTo>
                <a:lnTo>
                  <a:pt x="1706404" y="1404845"/>
                </a:lnTo>
                <a:lnTo>
                  <a:pt x="1706690" y="1404465"/>
                </a:lnTo>
                <a:lnTo>
                  <a:pt x="1706880" y="1403990"/>
                </a:lnTo>
                <a:lnTo>
                  <a:pt x="1706975" y="1403135"/>
                </a:lnTo>
                <a:lnTo>
                  <a:pt x="1704118" y="1400001"/>
                </a:lnTo>
                <a:lnTo>
                  <a:pt x="1704594" y="1398861"/>
                </a:lnTo>
                <a:lnTo>
                  <a:pt x="1702308" y="1397531"/>
                </a:lnTo>
                <a:lnTo>
                  <a:pt x="1700975" y="1397056"/>
                </a:lnTo>
                <a:lnTo>
                  <a:pt x="1700403" y="1397341"/>
                </a:lnTo>
                <a:lnTo>
                  <a:pt x="1699927" y="1399051"/>
                </a:lnTo>
                <a:lnTo>
                  <a:pt x="1698689" y="1399906"/>
                </a:lnTo>
                <a:lnTo>
                  <a:pt x="1697355" y="1400191"/>
                </a:lnTo>
                <a:lnTo>
                  <a:pt x="1692307" y="1398956"/>
                </a:lnTo>
                <a:lnTo>
                  <a:pt x="1690402" y="1399146"/>
                </a:lnTo>
                <a:lnTo>
                  <a:pt x="1690688" y="1400951"/>
                </a:lnTo>
                <a:lnTo>
                  <a:pt x="1689735" y="1401806"/>
                </a:lnTo>
                <a:lnTo>
                  <a:pt x="1688783" y="1401141"/>
                </a:lnTo>
                <a:close/>
                <a:moveTo>
                  <a:pt x="1648968" y="387164"/>
                </a:moveTo>
                <a:lnTo>
                  <a:pt x="1649540" y="392768"/>
                </a:lnTo>
                <a:lnTo>
                  <a:pt x="1649730" y="377000"/>
                </a:lnTo>
                <a:lnTo>
                  <a:pt x="1650016" y="374150"/>
                </a:lnTo>
                <a:lnTo>
                  <a:pt x="1649730" y="368926"/>
                </a:lnTo>
                <a:lnTo>
                  <a:pt x="1650111" y="362277"/>
                </a:lnTo>
                <a:lnTo>
                  <a:pt x="1651159" y="356483"/>
                </a:lnTo>
                <a:lnTo>
                  <a:pt x="1652683" y="353918"/>
                </a:lnTo>
                <a:lnTo>
                  <a:pt x="1652207" y="353728"/>
                </a:lnTo>
                <a:lnTo>
                  <a:pt x="1651064" y="354583"/>
                </a:lnTo>
                <a:lnTo>
                  <a:pt x="1649825" y="358573"/>
                </a:lnTo>
                <a:lnTo>
                  <a:pt x="1648873" y="367881"/>
                </a:lnTo>
                <a:lnTo>
                  <a:pt x="1648492" y="380324"/>
                </a:lnTo>
                <a:lnTo>
                  <a:pt x="1648682" y="381559"/>
                </a:lnTo>
                <a:lnTo>
                  <a:pt x="1648968" y="387164"/>
                </a:lnTo>
                <a:close/>
                <a:moveTo>
                  <a:pt x="1658684" y="330267"/>
                </a:moveTo>
                <a:lnTo>
                  <a:pt x="1660779" y="324188"/>
                </a:lnTo>
                <a:lnTo>
                  <a:pt x="1669923" y="310510"/>
                </a:lnTo>
                <a:lnTo>
                  <a:pt x="1672495" y="303956"/>
                </a:lnTo>
                <a:lnTo>
                  <a:pt x="1661636" y="319533"/>
                </a:lnTo>
                <a:lnTo>
                  <a:pt x="1659541" y="324093"/>
                </a:lnTo>
                <a:lnTo>
                  <a:pt x="1657826" y="329697"/>
                </a:lnTo>
                <a:lnTo>
                  <a:pt x="1652778" y="349834"/>
                </a:lnTo>
                <a:lnTo>
                  <a:pt x="1655064" y="344040"/>
                </a:lnTo>
                <a:lnTo>
                  <a:pt x="1658684" y="330267"/>
                </a:lnTo>
                <a:close/>
                <a:moveTo>
                  <a:pt x="1682115" y="290942"/>
                </a:moveTo>
                <a:lnTo>
                  <a:pt x="1683734" y="285053"/>
                </a:lnTo>
                <a:lnTo>
                  <a:pt x="1688402" y="277170"/>
                </a:lnTo>
                <a:lnTo>
                  <a:pt x="1691831" y="272990"/>
                </a:lnTo>
                <a:lnTo>
                  <a:pt x="1691545" y="272610"/>
                </a:lnTo>
                <a:lnTo>
                  <a:pt x="1688783" y="274510"/>
                </a:lnTo>
                <a:lnTo>
                  <a:pt x="1686020" y="277929"/>
                </a:lnTo>
                <a:lnTo>
                  <a:pt x="1683639" y="282204"/>
                </a:lnTo>
                <a:lnTo>
                  <a:pt x="1681925" y="286573"/>
                </a:lnTo>
                <a:lnTo>
                  <a:pt x="1680115" y="291227"/>
                </a:lnTo>
                <a:lnTo>
                  <a:pt x="1674781" y="301201"/>
                </a:lnTo>
                <a:lnTo>
                  <a:pt x="1679543" y="295312"/>
                </a:lnTo>
                <a:lnTo>
                  <a:pt x="1682115" y="290942"/>
                </a:lnTo>
                <a:close/>
                <a:moveTo>
                  <a:pt x="1695069" y="262827"/>
                </a:moveTo>
                <a:lnTo>
                  <a:pt x="1696402" y="260262"/>
                </a:lnTo>
                <a:lnTo>
                  <a:pt x="1706499" y="246964"/>
                </a:lnTo>
                <a:lnTo>
                  <a:pt x="1718882" y="236990"/>
                </a:lnTo>
                <a:lnTo>
                  <a:pt x="1708880" y="242785"/>
                </a:lnTo>
                <a:lnTo>
                  <a:pt x="1696879" y="256463"/>
                </a:lnTo>
                <a:lnTo>
                  <a:pt x="1695545" y="258837"/>
                </a:lnTo>
                <a:lnTo>
                  <a:pt x="1691640" y="269856"/>
                </a:lnTo>
                <a:lnTo>
                  <a:pt x="1693069" y="268336"/>
                </a:lnTo>
                <a:lnTo>
                  <a:pt x="1695069" y="262827"/>
                </a:lnTo>
                <a:close/>
                <a:moveTo>
                  <a:pt x="1740980" y="222078"/>
                </a:moveTo>
                <a:lnTo>
                  <a:pt x="1760506" y="225592"/>
                </a:lnTo>
                <a:lnTo>
                  <a:pt x="1737455" y="219893"/>
                </a:lnTo>
                <a:lnTo>
                  <a:pt x="1733741" y="222742"/>
                </a:lnTo>
                <a:lnTo>
                  <a:pt x="1731931" y="226447"/>
                </a:lnTo>
                <a:lnTo>
                  <a:pt x="1731455" y="228252"/>
                </a:lnTo>
                <a:lnTo>
                  <a:pt x="1735836" y="222647"/>
                </a:lnTo>
                <a:lnTo>
                  <a:pt x="1740980" y="222078"/>
                </a:lnTo>
                <a:close/>
                <a:moveTo>
                  <a:pt x="2604516" y="182753"/>
                </a:moveTo>
                <a:lnTo>
                  <a:pt x="2616708" y="193392"/>
                </a:lnTo>
                <a:lnTo>
                  <a:pt x="2619185" y="194247"/>
                </a:lnTo>
                <a:lnTo>
                  <a:pt x="2621185" y="193107"/>
                </a:lnTo>
                <a:lnTo>
                  <a:pt x="2623757" y="192632"/>
                </a:lnTo>
                <a:lnTo>
                  <a:pt x="2629948" y="196716"/>
                </a:lnTo>
                <a:lnTo>
                  <a:pt x="2630138" y="196431"/>
                </a:lnTo>
                <a:lnTo>
                  <a:pt x="2624995" y="191017"/>
                </a:lnTo>
                <a:lnTo>
                  <a:pt x="2622995" y="189972"/>
                </a:lnTo>
                <a:lnTo>
                  <a:pt x="2621661" y="190257"/>
                </a:lnTo>
                <a:lnTo>
                  <a:pt x="2619661" y="191492"/>
                </a:lnTo>
                <a:lnTo>
                  <a:pt x="2618137" y="191682"/>
                </a:lnTo>
                <a:lnTo>
                  <a:pt x="2601659" y="179334"/>
                </a:lnTo>
                <a:lnTo>
                  <a:pt x="2598801" y="179429"/>
                </a:lnTo>
                <a:lnTo>
                  <a:pt x="2596991" y="180379"/>
                </a:lnTo>
                <a:lnTo>
                  <a:pt x="2596325" y="181044"/>
                </a:lnTo>
                <a:lnTo>
                  <a:pt x="2600325" y="180854"/>
                </a:lnTo>
                <a:lnTo>
                  <a:pt x="2604516" y="182753"/>
                </a:lnTo>
                <a:close/>
                <a:moveTo>
                  <a:pt x="3109532" y="328747"/>
                </a:moveTo>
                <a:lnTo>
                  <a:pt x="3111913" y="330647"/>
                </a:lnTo>
                <a:lnTo>
                  <a:pt x="3115532" y="331882"/>
                </a:lnTo>
                <a:lnTo>
                  <a:pt x="3120104" y="335586"/>
                </a:lnTo>
                <a:lnTo>
                  <a:pt x="3124295" y="337201"/>
                </a:lnTo>
                <a:lnTo>
                  <a:pt x="3131915" y="346225"/>
                </a:lnTo>
                <a:lnTo>
                  <a:pt x="3136011" y="349264"/>
                </a:lnTo>
                <a:lnTo>
                  <a:pt x="3137916" y="351354"/>
                </a:lnTo>
                <a:lnTo>
                  <a:pt x="3137154" y="349074"/>
                </a:lnTo>
                <a:lnTo>
                  <a:pt x="3136297" y="347269"/>
                </a:lnTo>
                <a:lnTo>
                  <a:pt x="3135345" y="345940"/>
                </a:lnTo>
                <a:lnTo>
                  <a:pt x="3128106" y="338341"/>
                </a:lnTo>
                <a:lnTo>
                  <a:pt x="3108960" y="326182"/>
                </a:lnTo>
                <a:lnTo>
                  <a:pt x="3102864" y="325613"/>
                </a:lnTo>
                <a:lnTo>
                  <a:pt x="3105626" y="327607"/>
                </a:lnTo>
                <a:lnTo>
                  <a:pt x="3109532" y="328747"/>
                </a:lnTo>
                <a:close/>
                <a:moveTo>
                  <a:pt x="3689414" y="2462231"/>
                </a:moveTo>
                <a:lnTo>
                  <a:pt x="3689699" y="2460331"/>
                </a:lnTo>
                <a:lnTo>
                  <a:pt x="3689032" y="2458622"/>
                </a:lnTo>
                <a:lnTo>
                  <a:pt x="3688556" y="2458907"/>
                </a:lnTo>
                <a:lnTo>
                  <a:pt x="3688080" y="2460141"/>
                </a:lnTo>
                <a:lnTo>
                  <a:pt x="3687413" y="2461186"/>
                </a:lnTo>
                <a:lnTo>
                  <a:pt x="3686556" y="2461566"/>
                </a:lnTo>
                <a:lnTo>
                  <a:pt x="3678650" y="2461186"/>
                </a:lnTo>
                <a:lnTo>
                  <a:pt x="3677888" y="2460901"/>
                </a:lnTo>
                <a:lnTo>
                  <a:pt x="3677698" y="2460236"/>
                </a:lnTo>
                <a:lnTo>
                  <a:pt x="3677603" y="2459287"/>
                </a:lnTo>
                <a:lnTo>
                  <a:pt x="3677317" y="2458242"/>
                </a:lnTo>
                <a:lnTo>
                  <a:pt x="3676745" y="2457577"/>
                </a:lnTo>
                <a:lnTo>
                  <a:pt x="3676079" y="2457292"/>
                </a:lnTo>
                <a:lnTo>
                  <a:pt x="3671887" y="2456342"/>
                </a:lnTo>
                <a:lnTo>
                  <a:pt x="3670935" y="2457007"/>
                </a:lnTo>
                <a:lnTo>
                  <a:pt x="3671316" y="2459381"/>
                </a:lnTo>
                <a:lnTo>
                  <a:pt x="3670268" y="2458527"/>
                </a:lnTo>
                <a:lnTo>
                  <a:pt x="3669411" y="2456912"/>
                </a:lnTo>
                <a:lnTo>
                  <a:pt x="3668459" y="2455867"/>
                </a:lnTo>
                <a:lnTo>
                  <a:pt x="3667125" y="2456817"/>
                </a:lnTo>
                <a:lnTo>
                  <a:pt x="3666840" y="2457767"/>
                </a:lnTo>
                <a:lnTo>
                  <a:pt x="3666840" y="2460236"/>
                </a:lnTo>
                <a:lnTo>
                  <a:pt x="3666649" y="2460996"/>
                </a:lnTo>
                <a:lnTo>
                  <a:pt x="3666077" y="2461186"/>
                </a:lnTo>
                <a:lnTo>
                  <a:pt x="3663791" y="2460996"/>
                </a:lnTo>
                <a:lnTo>
                  <a:pt x="3665125" y="2464606"/>
                </a:lnTo>
                <a:lnTo>
                  <a:pt x="3667792" y="2468405"/>
                </a:lnTo>
                <a:lnTo>
                  <a:pt x="3670840" y="2471350"/>
                </a:lnTo>
                <a:lnTo>
                  <a:pt x="3673316" y="2472585"/>
                </a:lnTo>
                <a:lnTo>
                  <a:pt x="3677126" y="2471160"/>
                </a:lnTo>
                <a:lnTo>
                  <a:pt x="3677031" y="2467835"/>
                </a:lnTo>
                <a:lnTo>
                  <a:pt x="3675983" y="2464036"/>
                </a:lnTo>
                <a:lnTo>
                  <a:pt x="3676841" y="2461091"/>
                </a:lnTo>
                <a:lnTo>
                  <a:pt x="3677888" y="2463371"/>
                </a:lnTo>
                <a:lnTo>
                  <a:pt x="3679698" y="2465935"/>
                </a:lnTo>
                <a:lnTo>
                  <a:pt x="3681794" y="2467455"/>
                </a:lnTo>
                <a:lnTo>
                  <a:pt x="3683604" y="2466505"/>
                </a:lnTo>
                <a:lnTo>
                  <a:pt x="3685127" y="2464985"/>
                </a:lnTo>
                <a:lnTo>
                  <a:pt x="3689414" y="2462231"/>
                </a:lnTo>
                <a:close/>
                <a:moveTo>
                  <a:pt x="3599879" y="2154381"/>
                </a:moveTo>
                <a:lnTo>
                  <a:pt x="3601498" y="2155521"/>
                </a:lnTo>
                <a:lnTo>
                  <a:pt x="3602831" y="2155901"/>
                </a:lnTo>
                <a:lnTo>
                  <a:pt x="3605689" y="2157230"/>
                </a:lnTo>
                <a:lnTo>
                  <a:pt x="3607213" y="2157326"/>
                </a:lnTo>
                <a:lnTo>
                  <a:pt x="3610070" y="2156945"/>
                </a:lnTo>
                <a:lnTo>
                  <a:pt x="3624549" y="2160745"/>
                </a:lnTo>
                <a:lnTo>
                  <a:pt x="3623120" y="2157610"/>
                </a:lnTo>
                <a:lnTo>
                  <a:pt x="3616166" y="2151056"/>
                </a:lnTo>
                <a:lnTo>
                  <a:pt x="3611689" y="2145357"/>
                </a:lnTo>
                <a:lnTo>
                  <a:pt x="3609308" y="2142983"/>
                </a:lnTo>
                <a:lnTo>
                  <a:pt x="3603689" y="2141558"/>
                </a:lnTo>
                <a:lnTo>
                  <a:pt x="3602260" y="2142033"/>
                </a:lnTo>
                <a:lnTo>
                  <a:pt x="3600926" y="2143458"/>
                </a:lnTo>
                <a:lnTo>
                  <a:pt x="3599783" y="2144312"/>
                </a:lnTo>
                <a:lnTo>
                  <a:pt x="3596926" y="2144787"/>
                </a:lnTo>
                <a:lnTo>
                  <a:pt x="3595783" y="2146117"/>
                </a:lnTo>
                <a:lnTo>
                  <a:pt x="3596069" y="2148397"/>
                </a:lnTo>
                <a:lnTo>
                  <a:pt x="3597783" y="2151531"/>
                </a:lnTo>
                <a:lnTo>
                  <a:pt x="3599879" y="2154381"/>
                </a:lnTo>
                <a:close/>
                <a:moveTo>
                  <a:pt x="3736277" y="2388427"/>
                </a:moveTo>
                <a:lnTo>
                  <a:pt x="3737039" y="2386812"/>
                </a:lnTo>
                <a:lnTo>
                  <a:pt x="3736372" y="2385767"/>
                </a:lnTo>
                <a:lnTo>
                  <a:pt x="3735705" y="2383013"/>
                </a:lnTo>
                <a:lnTo>
                  <a:pt x="3735134" y="2381588"/>
                </a:lnTo>
                <a:lnTo>
                  <a:pt x="3734371" y="2380828"/>
                </a:lnTo>
                <a:lnTo>
                  <a:pt x="3730943" y="2379213"/>
                </a:lnTo>
                <a:lnTo>
                  <a:pt x="3727228" y="2380068"/>
                </a:lnTo>
                <a:lnTo>
                  <a:pt x="3724561" y="2381493"/>
                </a:lnTo>
                <a:lnTo>
                  <a:pt x="3723704" y="2381683"/>
                </a:lnTo>
                <a:lnTo>
                  <a:pt x="3722561" y="2381398"/>
                </a:lnTo>
                <a:lnTo>
                  <a:pt x="3720370" y="2380258"/>
                </a:lnTo>
                <a:lnTo>
                  <a:pt x="3719227" y="2379973"/>
                </a:lnTo>
                <a:lnTo>
                  <a:pt x="3715798" y="2380353"/>
                </a:lnTo>
                <a:lnTo>
                  <a:pt x="3714274" y="2381113"/>
                </a:lnTo>
                <a:lnTo>
                  <a:pt x="3712655" y="2382443"/>
                </a:lnTo>
                <a:lnTo>
                  <a:pt x="3711130" y="2384437"/>
                </a:lnTo>
                <a:lnTo>
                  <a:pt x="3707321" y="2391276"/>
                </a:lnTo>
                <a:lnTo>
                  <a:pt x="3706939" y="2393461"/>
                </a:lnTo>
                <a:lnTo>
                  <a:pt x="3707988" y="2395171"/>
                </a:lnTo>
                <a:lnTo>
                  <a:pt x="3711321" y="2397450"/>
                </a:lnTo>
                <a:lnTo>
                  <a:pt x="3719703" y="2405809"/>
                </a:lnTo>
                <a:lnTo>
                  <a:pt x="3723037" y="2406664"/>
                </a:lnTo>
                <a:lnTo>
                  <a:pt x="3728942" y="2404764"/>
                </a:lnTo>
                <a:lnTo>
                  <a:pt x="3731705" y="2402390"/>
                </a:lnTo>
                <a:lnTo>
                  <a:pt x="3733324" y="2401915"/>
                </a:lnTo>
                <a:lnTo>
                  <a:pt x="3734753" y="2400965"/>
                </a:lnTo>
                <a:lnTo>
                  <a:pt x="3735610" y="2398210"/>
                </a:lnTo>
                <a:lnTo>
                  <a:pt x="3733610" y="2393651"/>
                </a:lnTo>
                <a:lnTo>
                  <a:pt x="3733324" y="2392321"/>
                </a:lnTo>
                <a:lnTo>
                  <a:pt x="3733895" y="2390422"/>
                </a:lnTo>
                <a:lnTo>
                  <a:pt x="3736277" y="2388427"/>
                </a:lnTo>
                <a:close/>
                <a:moveTo>
                  <a:pt x="3741992" y="2361831"/>
                </a:moveTo>
                <a:lnTo>
                  <a:pt x="3741420" y="2361831"/>
                </a:lnTo>
                <a:lnTo>
                  <a:pt x="3740754" y="2361546"/>
                </a:lnTo>
                <a:lnTo>
                  <a:pt x="3739515" y="2360501"/>
                </a:lnTo>
                <a:lnTo>
                  <a:pt x="3739039" y="2360026"/>
                </a:lnTo>
                <a:lnTo>
                  <a:pt x="3738467" y="2358981"/>
                </a:lnTo>
                <a:lnTo>
                  <a:pt x="3738086" y="2358126"/>
                </a:lnTo>
                <a:lnTo>
                  <a:pt x="3737420" y="2356322"/>
                </a:lnTo>
                <a:lnTo>
                  <a:pt x="3736372" y="2354232"/>
                </a:lnTo>
                <a:lnTo>
                  <a:pt x="3735991" y="2353757"/>
                </a:lnTo>
                <a:lnTo>
                  <a:pt x="3735134" y="2352997"/>
                </a:lnTo>
                <a:lnTo>
                  <a:pt x="3733705" y="2352427"/>
                </a:lnTo>
                <a:lnTo>
                  <a:pt x="3733038" y="2351952"/>
                </a:lnTo>
                <a:lnTo>
                  <a:pt x="3732752" y="2350907"/>
                </a:lnTo>
                <a:lnTo>
                  <a:pt x="3731990" y="2350052"/>
                </a:lnTo>
                <a:lnTo>
                  <a:pt x="3730371" y="2348723"/>
                </a:lnTo>
                <a:lnTo>
                  <a:pt x="3728752" y="2346728"/>
                </a:lnTo>
                <a:lnTo>
                  <a:pt x="3727990" y="2344068"/>
                </a:lnTo>
                <a:lnTo>
                  <a:pt x="3727418" y="2342548"/>
                </a:lnTo>
                <a:lnTo>
                  <a:pt x="3723037" y="2337799"/>
                </a:lnTo>
                <a:lnTo>
                  <a:pt x="3721894" y="2337514"/>
                </a:lnTo>
                <a:lnTo>
                  <a:pt x="3719417" y="2337704"/>
                </a:lnTo>
                <a:lnTo>
                  <a:pt x="3718656" y="2337324"/>
                </a:lnTo>
                <a:lnTo>
                  <a:pt x="3715893" y="2334285"/>
                </a:lnTo>
                <a:lnTo>
                  <a:pt x="3713893" y="2336184"/>
                </a:lnTo>
                <a:lnTo>
                  <a:pt x="3713131" y="2337514"/>
                </a:lnTo>
                <a:lnTo>
                  <a:pt x="3713322" y="2339034"/>
                </a:lnTo>
                <a:lnTo>
                  <a:pt x="3715703" y="2342738"/>
                </a:lnTo>
                <a:lnTo>
                  <a:pt x="3716370" y="2344448"/>
                </a:lnTo>
                <a:lnTo>
                  <a:pt x="3715988" y="2345778"/>
                </a:lnTo>
                <a:lnTo>
                  <a:pt x="3715798" y="2347678"/>
                </a:lnTo>
                <a:lnTo>
                  <a:pt x="3715703" y="2349672"/>
                </a:lnTo>
                <a:lnTo>
                  <a:pt x="3715893" y="2351382"/>
                </a:lnTo>
                <a:lnTo>
                  <a:pt x="3718274" y="2356036"/>
                </a:lnTo>
                <a:lnTo>
                  <a:pt x="3718656" y="2357271"/>
                </a:lnTo>
                <a:lnTo>
                  <a:pt x="3717989" y="2358601"/>
                </a:lnTo>
                <a:lnTo>
                  <a:pt x="3715417" y="2359836"/>
                </a:lnTo>
                <a:lnTo>
                  <a:pt x="3714465" y="2360691"/>
                </a:lnTo>
                <a:lnTo>
                  <a:pt x="3713798" y="2362116"/>
                </a:lnTo>
                <a:lnTo>
                  <a:pt x="3713607" y="2363255"/>
                </a:lnTo>
                <a:lnTo>
                  <a:pt x="3714274" y="2370190"/>
                </a:lnTo>
                <a:lnTo>
                  <a:pt x="3714750" y="2372564"/>
                </a:lnTo>
                <a:lnTo>
                  <a:pt x="3716084" y="2373894"/>
                </a:lnTo>
                <a:lnTo>
                  <a:pt x="3724751" y="2375129"/>
                </a:lnTo>
                <a:lnTo>
                  <a:pt x="3725989" y="2374844"/>
                </a:lnTo>
                <a:lnTo>
                  <a:pt x="3728276" y="2373704"/>
                </a:lnTo>
                <a:lnTo>
                  <a:pt x="3729514" y="2373419"/>
                </a:lnTo>
                <a:lnTo>
                  <a:pt x="3729037" y="2372089"/>
                </a:lnTo>
                <a:lnTo>
                  <a:pt x="3726656" y="2369240"/>
                </a:lnTo>
                <a:lnTo>
                  <a:pt x="3727799" y="2367435"/>
                </a:lnTo>
                <a:lnTo>
                  <a:pt x="3728847" y="2368100"/>
                </a:lnTo>
                <a:lnTo>
                  <a:pt x="3729895" y="2369714"/>
                </a:lnTo>
                <a:lnTo>
                  <a:pt x="3730943" y="2370949"/>
                </a:lnTo>
                <a:lnTo>
                  <a:pt x="3732181" y="2371329"/>
                </a:lnTo>
                <a:lnTo>
                  <a:pt x="3733419" y="2371044"/>
                </a:lnTo>
                <a:lnTo>
                  <a:pt x="3734467" y="2370190"/>
                </a:lnTo>
                <a:lnTo>
                  <a:pt x="3735324" y="2368765"/>
                </a:lnTo>
                <a:lnTo>
                  <a:pt x="3736467" y="2367815"/>
                </a:lnTo>
                <a:lnTo>
                  <a:pt x="3739705" y="2367340"/>
                </a:lnTo>
                <a:lnTo>
                  <a:pt x="3740944" y="2366200"/>
                </a:lnTo>
                <a:lnTo>
                  <a:pt x="3741515" y="2365535"/>
                </a:lnTo>
                <a:lnTo>
                  <a:pt x="3742087" y="2365250"/>
                </a:lnTo>
                <a:lnTo>
                  <a:pt x="3742468" y="2364775"/>
                </a:lnTo>
                <a:lnTo>
                  <a:pt x="3742658" y="2363635"/>
                </a:lnTo>
                <a:lnTo>
                  <a:pt x="3742468" y="2362305"/>
                </a:lnTo>
                <a:lnTo>
                  <a:pt x="3741992" y="2361831"/>
                </a:lnTo>
                <a:close/>
                <a:moveTo>
                  <a:pt x="3677984" y="2494146"/>
                </a:moveTo>
                <a:lnTo>
                  <a:pt x="3675983" y="2493387"/>
                </a:lnTo>
                <a:lnTo>
                  <a:pt x="3675126" y="2494336"/>
                </a:lnTo>
                <a:lnTo>
                  <a:pt x="3674650" y="2496141"/>
                </a:lnTo>
                <a:lnTo>
                  <a:pt x="3673697" y="2498136"/>
                </a:lnTo>
                <a:lnTo>
                  <a:pt x="3672459" y="2499181"/>
                </a:lnTo>
                <a:lnTo>
                  <a:pt x="3671221" y="2499656"/>
                </a:lnTo>
                <a:lnTo>
                  <a:pt x="3670173" y="2500415"/>
                </a:lnTo>
                <a:lnTo>
                  <a:pt x="3669411" y="2502315"/>
                </a:lnTo>
                <a:lnTo>
                  <a:pt x="3673983" y="2504405"/>
                </a:lnTo>
                <a:lnTo>
                  <a:pt x="3675507" y="2504690"/>
                </a:lnTo>
                <a:lnTo>
                  <a:pt x="3676650" y="2504500"/>
                </a:lnTo>
                <a:lnTo>
                  <a:pt x="3679222" y="2503360"/>
                </a:lnTo>
                <a:lnTo>
                  <a:pt x="3680460" y="2503075"/>
                </a:lnTo>
                <a:lnTo>
                  <a:pt x="3681222" y="2502410"/>
                </a:lnTo>
                <a:lnTo>
                  <a:pt x="3681699" y="2500890"/>
                </a:lnTo>
                <a:lnTo>
                  <a:pt x="3681889" y="2498991"/>
                </a:lnTo>
                <a:lnTo>
                  <a:pt x="3681603" y="2497376"/>
                </a:lnTo>
                <a:lnTo>
                  <a:pt x="3680936" y="2496521"/>
                </a:lnTo>
                <a:lnTo>
                  <a:pt x="3677984" y="2494146"/>
                </a:lnTo>
                <a:close/>
                <a:moveTo>
                  <a:pt x="3685985" y="2500890"/>
                </a:moveTo>
                <a:lnTo>
                  <a:pt x="3686937" y="2502410"/>
                </a:lnTo>
                <a:lnTo>
                  <a:pt x="3687604" y="2500415"/>
                </a:lnTo>
                <a:lnTo>
                  <a:pt x="3688461" y="2499656"/>
                </a:lnTo>
                <a:lnTo>
                  <a:pt x="3689509" y="2499181"/>
                </a:lnTo>
                <a:lnTo>
                  <a:pt x="3690747" y="2498231"/>
                </a:lnTo>
                <a:lnTo>
                  <a:pt x="3691604" y="2497186"/>
                </a:lnTo>
                <a:lnTo>
                  <a:pt x="3691986" y="2496141"/>
                </a:lnTo>
                <a:lnTo>
                  <a:pt x="3692080" y="2494716"/>
                </a:lnTo>
                <a:lnTo>
                  <a:pt x="3692080" y="2492532"/>
                </a:lnTo>
                <a:lnTo>
                  <a:pt x="3691033" y="2490822"/>
                </a:lnTo>
                <a:lnTo>
                  <a:pt x="3689795" y="2489777"/>
                </a:lnTo>
                <a:lnTo>
                  <a:pt x="3688461" y="2489302"/>
                </a:lnTo>
                <a:lnTo>
                  <a:pt x="3683984" y="2489302"/>
                </a:lnTo>
                <a:lnTo>
                  <a:pt x="3682365" y="2489777"/>
                </a:lnTo>
                <a:lnTo>
                  <a:pt x="3681317" y="2490917"/>
                </a:lnTo>
                <a:lnTo>
                  <a:pt x="3681032" y="2492817"/>
                </a:lnTo>
                <a:lnTo>
                  <a:pt x="3681699" y="2494052"/>
                </a:lnTo>
                <a:lnTo>
                  <a:pt x="3683698" y="2495856"/>
                </a:lnTo>
                <a:lnTo>
                  <a:pt x="3685985" y="2500890"/>
                </a:lnTo>
                <a:close/>
                <a:moveTo>
                  <a:pt x="3630073" y="2446178"/>
                </a:moveTo>
                <a:lnTo>
                  <a:pt x="3626263" y="2447983"/>
                </a:lnTo>
                <a:lnTo>
                  <a:pt x="3624739" y="2447983"/>
                </a:lnTo>
                <a:lnTo>
                  <a:pt x="3625691" y="2445418"/>
                </a:lnTo>
                <a:lnTo>
                  <a:pt x="3624358" y="2444848"/>
                </a:lnTo>
                <a:lnTo>
                  <a:pt x="3621881" y="2444659"/>
                </a:lnTo>
                <a:lnTo>
                  <a:pt x="3619595" y="2445133"/>
                </a:lnTo>
                <a:lnTo>
                  <a:pt x="3618548" y="2446558"/>
                </a:lnTo>
                <a:lnTo>
                  <a:pt x="3619405" y="2448458"/>
                </a:lnTo>
                <a:lnTo>
                  <a:pt x="3623215" y="2450073"/>
                </a:lnTo>
                <a:lnTo>
                  <a:pt x="3624167" y="2451118"/>
                </a:lnTo>
                <a:lnTo>
                  <a:pt x="3620548" y="2453112"/>
                </a:lnTo>
                <a:lnTo>
                  <a:pt x="3619976" y="2454157"/>
                </a:lnTo>
                <a:lnTo>
                  <a:pt x="3620548" y="2455962"/>
                </a:lnTo>
                <a:lnTo>
                  <a:pt x="3623406" y="2456627"/>
                </a:lnTo>
                <a:lnTo>
                  <a:pt x="3624644" y="2457862"/>
                </a:lnTo>
                <a:lnTo>
                  <a:pt x="3626263" y="2454537"/>
                </a:lnTo>
                <a:lnTo>
                  <a:pt x="3628835" y="2451213"/>
                </a:lnTo>
                <a:lnTo>
                  <a:pt x="3631788" y="2448743"/>
                </a:lnTo>
                <a:lnTo>
                  <a:pt x="3634454" y="2447888"/>
                </a:lnTo>
                <a:lnTo>
                  <a:pt x="3635312" y="2445418"/>
                </a:lnTo>
                <a:lnTo>
                  <a:pt x="3633883" y="2445039"/>
                </a:lnTo>
                <a:lnTo>
                  <a:pt x="3630073" y="2446178"/>
                </a:lnTo>
                <a:close/>
                <a:moveTo>
                  <a:pt x="3692366" y="2447698"/>
                </a:moveTo>
                <a:lnTo>
                  <a:pt x="3691128" y="2447128"/>
                </a:lnTo>
                <a:lnTo>
                  <a:pt x="3690747" y="2447793"/>
                </a:lnTo>
                <a:lnTo>
                  <a:pt x="3688366" y="2450263"/>
                </a:lnTo>
                <a:lnTo>
                  <a:pt x="3687889" y="2450453"/>
                </a:lnTo>
                <a:lnTo>
                  <a:pt x="3688080" y="2451878"/>
                </a:lnTo>
                <a:lnTo>
                  <a:pt x="3688842" y="2452827"/>
                </a:lnTo>
                <a:lnTo>
                  <a:pt x="3690747" y="2453872"/>
                </a:lnTo>
                <a:lnTo>
                  <a:pt x="3687985" y="2454442"/>
                </a:lnTo>
                <a:lnTo>
                  <a:pt x="3687509" y="2454632"/>
                </a:lnTo>
                <a:lnTo>
                  <a:pt x="3687413" y="2455677"/>
                </a:lnTo>
                <a:lnTo>
                  <a:pt x="3687889" y="2456437"/>
                </a:lnTo>
                <a:lnTo>
                  <a:pt x="3688556" y="2456912"/>
                </a:lnTo>
                <a:lnTo>
                  <a:pt x="3689128" y="2457102"/>
                </a:lnTo>
                <a:lnTo>
                  <a:pt x="3690081" y="2457767"/>
                </a:lnTo>
                <a:lnTo>
                  <a:pt x="3691414" y="2460616"/>
                </a:lnTo>
                <a:lnTo>
                  <a:pt x="3691986" y="2461281"/>
                </a:lnTo>
                <a:lnTo>
                  <a:pt x="3692557" y="2461661"/>
                </a:lnTo>
                <a:lnTo>
                  <a:pt x="3693129" y="2462516"/>
                </a:lnTo>
                <a:lnTo>
                  <a:pt x="3693700" y="2462991"/>
                </a:lnTo>
                <a:lnTo>
                  <a:pt x="3694462" y="2462516"/>
                </a:lnTo>
                <a:lnTo>
                  <a:pt x="3694748" y="2461851"/>
                </a:lnTo>
                <a:lnTo>
                  <a:pt x="3695605" y="2458811"/>
                </a:lnTo>
                <a:lnTo>
                  <a:pt x="3695795" y="2457387"/>
                </a:lnTo>
                <a:lnTo>
                  <a:pt x="3696081" y="2452068"/>
                </a:lnTo>
                <a:lnTo>
                  <a:pt x="3695319" y="2451498"/>
                </a:lnTo>
                <a:lnTo>
                  <a:pt x="3693605" y="2452352"/>
                </a:lnTo>
                <a:lnTo>
                  <a:pt x="3692938" y="2452068"/>
                </a:lnTo>
                <a:lnTo>
                  <a:pt x="3692557" y="2450548"/>
                </a:lnTo>
                <a:lnTo>
                  <a:pt x="3692747" y="2448933"/>
                </a:lnTo>
                <a:lnTo>
                  <a:pt x="3692366" y="2447698"/>
                </a:lnTo>
                <a:close/>
                <a:moveTo>
                  <a:pt x="3772662" y="2417683"/>
                </a:moveTo>
                <a:lnTo>
                  <a:pt x="3773043" y="2419677"/>
                </a:lnTo>
                <a:lnTo>
                  <a:pt x="3773900" y="2421197"/>
                </a:lnTo>
                <a:lnTo>
                  <a:pt x="3774948" y="2421102"/>
                </a:lnTo>
                <a:lnTo>
                  <a:pt x="3776472" y="2420057"/>
                </a:lnTo>
                <a:lnTo>
                  <a:pt x="3777901" y="2418537"/>
                </a:lnTo>
                <a:lnTo>
                  <a:pt x="3778568" y="2416543"/>
                </a:lnTo>
                <a:lnTo>
                  <a:pt x="3779044" y="2412743"/>
                </a:lnTo>
                <a:lnTo>
                  <a:pt x="3780377" y="2412458"/>
                </a:lnTo>
                <a:lnTo>
                  <a:pt x="3781996" y="2413123"/>
                </a:lnTo>
                <a:lnTo>
                  <a:pt x="3783616" y="2412078"/>
                </a:lnTo>
                <a:lnTo>
                  <a:pt x="3783711" y="2410179"/>
                </a:lnTo>
                <a:lnTo>
                  <a:pt x="3782854" y="2407424"/>
                </a:lnTo>
                <a:lnTo>
                  <a:pt x="3780282" y="2400965"/>
                </a:lnTo>
                <a:lnTo>
                  <a:pt x="3779234" y="2396501"/>
                </a:lnTo>
                <a:lnTo>
                  <a:pt x="3778472" y="2394411"/>
                </a:lnTo>
                <a:lnTo>
                  <a:pt x="3777044" y="2392606"/>
                </a:lnTo>
                <a:lnTo>
                  <a:pt x="3775139" y="2391561"/>
                </a:lnTo>
                <a:lnTo>
                  <a:pt x="3773234" y="2391656"/>
                </a:lnTo>
                <a:lnTo>
                  <a:pt x="3771710" y="2393176"/>
                </a:lnTo>
                <a:lnTo>
                  <a:pt x="3770281" y="2393936"/>
                </a:lnTo>
                <a:lnTo>
                  <a:pt x="3768376" y="2392796"/>
                </a:lnTo>
                <a:lnTo>
                  <a:pt x="3766566" y="2390991"/>
                </a:lnTo>
                <a:lnTo>
                  <a:pt x="3765328" y="2389377"/>
                </a:lnTo>
                <a:lnTo>
                  <a:pt x="3764375" y="2387477"/>
                </a:lnTo>
                <a:lnTo>
                  <a:pt x="3763137" y="2383298"/>
                </a:lnTo>
                <a:lnTo>
                  <a:pt x="3762280" y="2381303"/>
                </a:lnTo>
                <a:lnTo>
                  <a:pt x="3760851" y="2379593"/>
                </a:lnTo>
                <a:lnTo>
                  <a:pt x="3755517" y="2376648"/>
                </a:lnTo>
                <a:lnTo>
                  <a:pt x="3753993" y="2375224"/>
                </a:lnTo>
                <a:lnTo>
                  <a:pt x="3753041" y="2375984"/>
                </a:lnTo>
                <a:lnTo>
                  <a:pt x="3752945" y="2378073"/>
                </a:lnTo>
                <a:lnTo>
                  <a:pt x="3753803" y="2380543"/>
                </a:lnTo>
                <a:lnTo>
                  <a:pt x="3754755" y="2382348"/>
                </a:lnTo>
                <a:lnTo>
                  <a:pt x="3755422" y="2384152"/>
                </a:lnTo>
                <a:lnTo>
                  <a:pt x="3755803" y="2385957"/>
                </a:lnTo>
                <a:lnTo>
                  <a:pt x="3755803" y="2387667"/>
                </a:lnTo>
                <a:lnTo>
                  <a:pt x="3755517" y="2388902"/>
                </a:lnTo>
                <a:lnTo>
                  <a:pt x="3755136" y="2389662"/>
                </a:lnTo>
                <a:lnTo>
                  <a:pt x="3754850" y="2390422"/>
                </a:lnTo>
                <a:lnTo>
                  <a:pt x="3754850" y="2391751"/>
                </a:lnTo>
                <a:lnTo>
                  <a:pt x="3755993" y="2393841"/>
                </a:lnTo>
                <a:lnTo>
                  <a:pt x="3756184" y="2395361"/>
                </a:lnTo>
                <a:lnTo>
                  <a:pt x="3754374" y="2401820"/>
                </a:lnTo>
                <a:lnTo>
                  <a:pt x="3755327" y="2404289"/>
                </a:lnTo>
                <a:lnTo>
                  <a:pt x="3757517" y="2407139"/>
                </a:lnTo>
                <a:lnTo>
                  <a:pt x="3759994" y="2409704"/>
                </a:lnTo>
                <a:lnTo>
                  <a:pt x="3761899" y="2411129"/>
                </a:lnTo>
                <a:lnTo>
                  <a:pt x="3766471" y="2412648"/>
                </a:lnTo>
                <a:lnTo>
                  <a:pt x="3767709" y="2413978"/>
                </a:lnTo>
                <a:lnTo>
                  <a:pt x="3768662" y="2415308"/>
                </a:lnTo>
                <a:lnTo>
                  <a:pt x="3769709" y="2416448"/>
                </a:lnTo>
                <a:lnTo>
                  <a:pt x="3770472" y="2416638"/>
                </a:lnTo>
                <a:lnTo>
                  <a:pt x="3770281" y="2415308"/>
                </a:lnTo>
                <a:lnTo>
                  <a:pt x="3771710" y="2415878"/>
                </a:lnTo>
                <a:lnTo>
                  <a:pt x="3772662" y="2417683"/>
                </a:lnTo>
                <a:close/>
                <a:moveTo>
                  <a:pt x="3650647" y="2443329"/>
                </a:moveTo>
                <a:lnTo>
                  <a:pt x="3647790" y="2445418"/>
                </a:lnTo>
                <a:lnTo>
                  <a:pt x="3646837" y="2446463"/>
                </a:lnTo>
                <a:lnTo>
                  <a:pt x="3647027" y="2448743"/>
                </a:lnTo>
                <a:lnTo>
                  <a:pt x="3647694" y="2451118"/>
                </a:lnTo>
                <a:lnTo>
                  <a:pt x="3648266" y="2452542"/>
                </a:lnTo>
                <a:lnTo>
                  <a:pt x="3651028" y="2454537"/>
                </a:lnTo>
                <a:lnTo>
                  <a:pt x="3653028" y="2452163"/>
                </a:lnTo>
                <a:lnTo>
                  <a:pt x="3653790" y="2447983"/>
                </a:lnTo>
                <a:lnTo>
                  <a:pt x="3652171" y="2442854"/>
                </a:lnTo>
                <a:lnTo>
                  <a:pt x="3650647" y="2443329"/>
                </a:lnTo>
                <a:close/>
                <a:moveTo>
                  <a:pt x="3666077" y="2502410"/>
                </a:moveTo>
                <a:lnTo>
                  <a:pt x="3667316" y="2501650"/>
                </a:lnTo>
                <a:lnTo>
                  <a:pt x="3668363" y="2498231"/>
                </a:lnTo>
                <a:lnTo>
                  <a:pt x="3669316" y="2497471"/>
                </a:lnTo>
                <a:lnTo>
                  <a:pt x="3670649" y="2496806"/>
                </a:lnTo>
                <a:lnTo>
                  <a:pt x="3671126" y="2495096"/>
                </a:lnTo>
                <a:lnTo>
                  <a:pt x="3670935" y="2493007"/>
                </a:lnTo>
                <a:lnTo>
                  <a:pt x="3670554" y="2491012"/>
                </a:lnTo>
                <a:lnTo>
                  <a:pt x="3668745" y="2491297"/>
                </a:lnTo>
                <a:lnTo>
                  <a:pt x="3666458" y="2491202"/>
                </a:lnTo>
                <a:lnTo>
                  <a:pt x="3664268" y="2490632"/>
                </a:lnTo>
                <a:lnTo>
                  <a:pt x="3662649" y="2489397"/>
                </a:lnTo>
                <a:lnTo>
                  <a:pt x="3661506" y="2490062"/>
                </a:lnTo>
                <a:lnTo>
                  <a:pt x="3660934" y="2490727"/>
                </a:lnTo>
                <a:lnTo>
                  <a:pt x="3660743" y="2491392"/>
                </a:lnTo>
                <a:lnTo>
                  <a:pt x="3660839" y="2492342"/>
                </a:lnTo>
                <a:lnTo>
                  <a:pt x="3661124" y="2492532"/>
                </a:lnTo>
                <a:lnTo>
                  <a:pt x="3661410" y="2492437"/>
                </a:lnTo>
                <a:lnTo>
                  <a:pt x="3661982" y="2493196"/>
                </a:lnTo>
                <a:lnTo>
                  <a:pt x="3662649" y="2494336"/>
                </a:lnTo>
                <a:lnTo>
                  <a:pt x="3662744" y="2495476"/>
                </a:lnTo>
                <a:lnTo>
                  <a:pt x="3659505" y="2496806"/>
                </a:lnTo>
                <a:lnTo>
                  <a:pt x="3657505" y="2500605"/>
                </a:lnTo>
                <a:lnTo>
                  <a:pt x="3655981" y="2501650"/>
                </a:lnTo>
                <a:lnTo>
                  <a:pt x="3655981" y="2502600"/>
                </a:lnTo>
                <a:lnTo>
                  <a:pt x="3657315" y="2502315"/>
                </a:lnTo>
                <a:lnTo>
                  <a:pt x="3659410" y="2500605"/>
                </a:lnTo>
                <a:lnTo>
                  <a:pt x="3660743" y="2500130"/>
                </a:lnTo>
                <a:lnTo>
                  <a:pt x="3662172" y="2500415"/>
                </a:lnTo>
                <a:lnTo>
                  <a:pt x="3664839" y="2502125"/>
                </a:lnTo>
                <a:lnTo>
                  <a:pt x="3666077" y="2502410"/>
                </a:lnTo>
                <a:close/>
                <a:moveTo>
                  <a:pt x="3736086" y="2578874"/>
                </a:moveTo>
                <a:lnTo>
                  <a:pt x="3735324" y="2577829"/>
                </a:lnTo>
                <a:lnTo>
                  <a:pt x="3734657" y="2577354"/>
                </a:lnTo>
                <a:lnTo>
                  <a:pt x="3733610" y="2576974"/>
                </a:lnTo>
                <a:lnTo>
                  <a:pt x="3733133" y="2576024"/>
                </a:lnTo>
                <a:lnTo>
                  <a:pt x="3732752" y="2574980"/>
                </a:lnTo>
                <a:lnTo>
                  <a:pt x="3731800" y="2574125"/>
                </a:lnTo>
                <a:lnTo>
                  <a:pt x="3732752" y="2573460"/>
                </a:lnTo>
                <a:lnTo>
                  <a:pt x="3733515" y="2573555"/>
                </a:lnTo>
                <a:lnTo>
                  <a:pt x="3734276" y="2573935"/>
                </a:lnTo>
                <a:lnTo>
                  <a:pt x="3735229" y="2574125"/>
                </a:lnTo>
                <a:lnTo>
                  <a:pt x="3735800" y="2573745"/>
                </a:lnTo>
                <a:lnTo>
                  <a:pt x="3735610" y="2572795"/>
                </a:lnTo>
                <a:lnTo>
                  <a:pt x="3735324" y="2571465"/>
                </a:lnTo>
                <a:lnTo>
                  <a:pt x="3735420" y="2570040"/>
                </a:lnTo>
                <a:lnTo>
                  <a:pt x="3736181" y="2570610"/>
                </a:lnTo>
                <a:lnTo>
                  <a:pt x="3736657" y="2570420"/>
                </a:lnTo>
                <a:lnTo>
                  <a:pt x="3736753" y="2569660"/>
                </a:lnTo>
                <a:lnTo>
                  <a:pt x="3736372" y="2568426"/>
                </a:lnTo>
                <a:lnTo>
                  <a:pt x="3735800" y="2567096"/>
                </a:lnTo>
                <a:lnTo>
                  <a:pt x="3734848" y="2567001"/>
                </a:lnTo>
                <a:lnTo>
                  <a:pt x="3733991" y="2567286"/>
                </a:lnTo>
                <a:lnTo>
                  <a:pt x="3733610" y="2567096"/>
                </a:lnTo>
                <a:lnTo>
                  <a:pt x="3733419" y="2566051"/>
                </a:lnTo>
                <a:lnTo>
                  <a:pt x="3732752" y="2565481"/>
                </a:lnTo>
                <a:lnTo>
                  <a:pt x="3731990" y="2565006"/>
                </a:lnTo>
                <a:lnTo>
                  <a:pt x="3731323" y="2564246"/>
                </a:lnTo>
                <a:lnTo>
                  <a:pt x="3730657" y="2565196"/>
                </a:lnTo>
                <a:lnTo>
                  <a:pt x="3729990" y="2565766"/>
                </a:lnTo>
                <a:lnTo>
                  <a:pt x="3729228" y="2565766"/>
                </a:lnTo>
                <a:lnTo>
                  <a:pt x="3728561" y="2565101"/>
                </a:lnTo>
                <a:lnTo>
                  <a:pt x="3729133" y="2564816"/>
                </a:lnTo>
                <a:lnTo>
                  <a:pt x="3729609" y="2564341"/>
                </a:lnTo>
                <a:lnTo>
                  <a:pt x="3729990" y="2563581"/>
                </a:lnTo>
                <a:lnTo>
                  <a:pt x="3730276" y="2562631"/>
                </a:lnTo>
                <a:lnTo>
                  <a:pt x="3729324" y="2563011"/>
                </a:lnTo>
                <a:lnTo>
                  <a:pt x="3728276" y="2563201"/>
                </a:lnTo>
                <a:lnTo>
                  <a:pt x="3727418" y="2563676"/>
                </a:lnTo>
                <a:lnTo>
                  <a:pt x="3726942" y="2565006"/>
                </a:lnTo>
                <a:lnTo>
                  <a:pt x="3725895" y="2563866"/>
                </a:lnTo>
                <a:lnTo>
                  <a:pt x="3725609" y="2563391"/>
                </a:lnTo>
                <a:lnTo>
                  <a:pt x="3725132" y="2564151"/>
                </a:lnTo>
                <a:lnTo>
                  <a:pt x="3725323" y="2565196"/>
                </a:lnTo>
                <a:lnTo>
                  <a:pt x="3724942" y="2566146"/>
                </a:lnTo>
                <a:lnTo>
                  <a:pt x="3724561" y="2567286"/>
                </a:lnTo>
                <a:lnTo>
                  <a:pt x="3724942" y="2568710"/>
                </a:lnTo>
                <a:lnTo>
                  <a:pt x="3725513" y="2570040"/>
                </a:lnTo>
                <a:lnTo>
                  <a:pt x="3725704" y="2570990"/>
                </a:lnTo>
                <a:lnTo>
                  <a:pt x="3726085" y="2571940"/>
                </a:lnTo>
                <a:lnTo>
                  <a:pt x="3727038" y="2573080"/>
                </a:lnTo>
                <a:lnTo>
                  <a:pt x="3727514" y="2573460"/>
                </a:lnTo>
                <a:lnTo>
                  <a:pt x="3728466" y="2573650"/>
                </a:lnTo>
                <a:lnTo>
                  <a:pt x="3728847" y="2573935"/>
                </a:lnTo>
                <a:lnTo>
                  <a:pt x="3729037" y="2574410"/>
                </a:lnTo>
                <a:lnTo>
                  <a:pt x="3729419" y="2576024"/>
                </a:lnTo>
                <a:lnTo>
                  <a:pt x="3729609" y="2576594"/>
                </a:lnTo>
                <a:lnTo>
                  <a:pt x="3730086" y="2577069"/>
                </a:lnTo>
                <a:lnTo>
                  <a:pt x="3731133" y="2577734"/>
                </a:lnTo>
                <a:lnTo>
                  <a:pt x="3731514" y="2578209"/>
                </a:lnTo>
                <a:lnTo>
                  <a:pt x="3731800" y="2578874"/>
                </a:lnTo>
                <a:lnTo>
                  <a:pt x="3732086" y="2580394"/>
                </a:lnTo>
                <a:lnTo>
                  <a:pt x="3732276" y="2581059"/>
                </a:lnTo>
                <a:lnTo>
                  <a:pt x="3733610" y="2582958"/>
                </a:lnTo>
                <a:lnTo>
                  <a:pt x="3735324" y="2584193"/>
                </a:lnTo>
                <a:lnTo>
                  <a:pt x="3736657" y="2583908"/>
                </a:lnTo>
                <a:lnTo>
                  <a:pt x="3736848" y="2581154"/>
                </a:lnTo>
                <a:lnTo>
                  <a:pt x="3736563" y="2580014"/>
                </a:lnTo>
                <a:lnTo>
                  <a:pt x="3736086" y="2578874"/>
                </a:lnTo>
                <a:close/>
                <a:moveTo>
                  <a:pt x="3723132" y="2546864"/>
                </a:moveTo>
                <a:lnTo>
                  <a:pt x="3722656" y="2547909"/>
                </a:lnTo>
                <a:lnTo>
                  <a:pt x="3722465" y="2549333"/>
                </a:lnTo>
                <a:lnTo>
                  <a:pt x="3722084" y="2549998"/>
                </a:lnTo>
                <a:lnTo>
                  <a:pt x="3720084" y="2550378"/>
                </a:lnTo>
                <a:lnTo>
                  <a:pt x="3719227" y="2551518"/>
                </a:lnTo>
                <a:lnTo>
                  <a:pt x="3723227" y="2553988"/>
                </a:lnTo>
                <a:lnTo>
                  <a:pt x="3724846" y="2554178"/>
                </a:lnTo>
                <a:lnTo>
                  <a:pt x="3724846" y="2551518"/>
                </a:lnTo>
                <a:lnTo>
                  <a:pt x="3726466" y="2553608"/>
                </a:lnTo>
                <a:lnTo>
                  <a:pt x="3727132" y="2554843"/>
                </a:lnTo>
                <a:lnTo>
                  <a:pt x="3727704" y="2556362"/>
                </a:lnTo>
                <a:lnTo>
                  <a:pt x="3732372" y="2551708"/>
                </a:lnTo>
                <a:lnTo>
                  <a:pt x="3733324" y="2549808"/>
                </a:lnTo>
                <a:lnTo>
                  <a:pt x="3729609" y="2540025"/>
                </a:lnTo>
                <a:lnTo>
                  <a:pt x="3728371" y="2538125"/>
                </a:lnTo>
                <a:lnTo>
                  <a:pt x="3724942" y="2535275"/>
                </a:lnTo>
                <a:lnTo>
                  <a:pt x="3723513" y="2533471"/>
                </a:lnTo>
                <a:lnTo>
                  <a:pt x="3722751" y="2533281"/>
                </a:lnTo>
                <a:lnTo>
                  <a:pt x="3721989" y="2533756"/>
                </a:lnTo>
                <a:lnTo>
                  <a:pt x="3721418" y="2534611"/>
                </a:lnTo>
                <a:lnTo>
                  <a:pt x="3720941" y="2536510"/>
                </a:lnTo>
                <a:lnTo>
                  <a:pt x="3720465" y="2536700"/>
                </a:lnTo>
                <a:lnTo>
                  <a:pt x="3719989" y="2536605"/>
                </a:lnTo>
                <a:lnTo>
                  <a:pt x="3719703" y="2536795"/>
                </a:lnTo>
                <a:lnTo>
                  <a:pt x="3719608" y="2537555"/>
                </a:lnTo>
                <a:lnTo>
                  <a:pt x="3719799" y="2538505"/>
                </a:lnTo>
                <a:lnTo>
                  <a:pt x="3719799" y="2540215"/>
                </a:lnTo>
                <a:lnTo>
                  <a:pt x="3719989" y="2541924"/>
                </a:lnTo>
                <a:lnTo>
                  <a:pt x="3720275" y="2543444"/>
                </a:lnTo>
                <a:lnTo>
                  <a:pt x="3720655" y="2544109"/>
                </a:lnTo>
                <a:lnTo>
                  <a:pt x="3722656" y="2544679"/>
                </a:lnTo>
                <a:lnTo>
                  <a:pt x="3723799" y="2545154"/>
                </a:lnTo>
                <a:lnTo>
                  <a:pt x="3724561" y="2545724"/>
                </a:lnTo>
                <a:lnTo>
                  <a:pt x="3723990" y="2546199"/>
                </a:lnTo>
                <a:lnTo>
                  <a:pt x="3723132" y="2546864"/>
                </a:lnTo>
                <a:close/>
                <a:moveTo>
                  <a:pt x="3694652" y="2523212"/>
                </a:moveTo>
                <a:lnTo>
                  <a:pt x="3692938" y="2522262"/>
                </a:lnTo>
                <a:lnTo>
                  <a:pt x="3691509" y="2522167"/>
                </a:lnTo>
                <a:lnTo>
                  <a:pt x="3690747" y="2524447"/>
                </a:lnTo>
                <a:lnTo>
                  <a:pt x="3688842" y="2523592"/>
                </a:lnTo>
                <a:lnTo>
                  <a:pt x="3690747" y="2519983"/>
                </a:lnTo>
                <a:lnTo>
                  <a:pt x="3691128" y="2517988"/>
                </a:lnTo>
                <a:lnTo>
                  <a:pt x="3690176" y="2516278"/>
                </a:lnTo>
                <a:lnTo>
                  <a:pt x="3688842" y="2515423"/>
                </a:lnTo>
                <a:lnTo>
                  <a:pt x="3687413" y="2515613"/>
                </a:lnTo>
                <a:lnTo>
                  <a:pt x="3685985" y="2516088"/>
                </a:lnTo>
                <a:lnTo>
                  <a:pt x="3684461" y="2516183"/>
                </a:lnTo>
                <a:lnTo>
                  <a:pt x="3684747" y="2517988"/>
                </a:lnTo>
                <a:lnTo>
                  <a:pt x="3683698" y="2518083"/>
                </a:lnTo>
                <a:lnTo>
                  <a:pt x="3682175" y="2517798"/>
                </a:lnTo>
                <a:lnTo>
                  <a:pt x="3680936" y="2518273"/>
                </a:lnTo>
                <a:lnTo>
                  <a:pt x="3680174" y="2520268"/>
                </a:lnTo>
                <a:lnTo>
                  <a:pt x="3680746" y="2521692"/>
                </a:lnTo>
                <a:lnTo>
                  <a:pt x="3683032" y="2523592"/>
                </a:lnTo>
                <a:lnTo>
                  <a:pt x="3682270" y="2524352"/>
                </a:lnTo>
                <a:lnTo>
                  <a:pt x="3681412" y="2524447"/>
                </a:lnTo>
                <a:lnTo>
                  <a:pt x="3680556" y="2524162"/>
                </a:lnTo>
                <a:lnTo>
                  <a:pt x="3679698" y="2523592"/>
                </a:lnTo>
                <a:lnTo>
                  <a:pt x="3679698" y="2525967"/>
                </a:lnTo>
                <a:lnTo>
                  <a:pt x="3679984" y="2528531"/>
                </a:lnTo>
                <a:lnTo>
                  <a:pt x="3680556" y="2530621"/>
                </a:lnTo>
                <a:lnTo>
                  <a:pt x="3681603" y="2531761"/>
                </a:lnTo>
                <a:lnTo>
                  <a:pt x="3682270" y="2531856"/>
                </a:lnTo>
                <a:lnTo>
                  <a:pt x="3683032" y="2531571"/>
                </a:lnTo>
                <a:lnTo>
                  <a:pt x="3683604" y="2530906"/>
                </a:lnTo>
                <a:lnTo>
                  <a:pt x="3683889" y="2529766"/>
                </a:lnTo>
                <a:lnTo>
                  <a:pt x="3684270" y="2529196"/>
                </a:lnTo>
                <a:lnTo>
                  <a:pt x="3685127" y="2529386"/>
                </a:lnTo>
                <a:lnTo>
                  <a:pt x="3686651" y="2530241"/>
                </a:lnTo>
                <a:lnTo>
                  <a:pt x="3687223" y="2530716"/>
                </a:lnTo>
                <a:lnTo>
                  <a:pt x="3687509" y="2531286"/>
                </a:lnTo>
                <a:lnTo>
                  <a:pt x="3687889" y="2531666"/>
                </a:lnTo>
                <a:lnTo>
                  <a:pt x="3688747" y="2531856"/>
                </a:lnTo>
                <a:lnTo>
                  <a:pt x="3689414" y="2531666"/>
                </a:lnTo>
                <a:lnTo>
                  <a:pt x="3691795" y="2530241"/>
                </a:lnTo>
                <a:lnTo>
                  <a:pt x="3693414" y="2530051"/>
                </a:lnTo>
                <a:lnTo>
                  <a:pt x="3693986" y="2529576"/>
                </a:lnTo>
                <a:lnTo>
                  <a:pt x="3694462" y="2526917"/>
                </a:lnTo>
                <a:lnTo>
                  <a:pt x="3694938" y="2525682"/>
                </a:lnTo>
                <a:lnTo>
                  <a:pt x="3696081" y="2523592"/>
                </a:lnTo>
                <a:lnTo>
                  <a:pt x="3694652" y="2523212"/>
                </a:lnTo>
                <a:close/>
                <a:moveTo>
                  <a:pt x="2670905" y="1824874"/>
                </a:moveTo>
                <a:lnTo>
                  <a:pt x="2672810" y="1828293"/>
                </a:lnTo>
                <a:lnTo>
                  <a:pt x="2674620" y="1830858"/>
                </a:lnTo>
                <a:lnTo>
                  <a:pt x="2675573" y="1832093"/>
                </a:lnTo>
                <a:lnTo>
                  <a:pt x="2676620" y="1832853"/>
                </a:lnTo>
                <a:lnTo>
                  <a:pt x="2677668" y="1832568"/>
                </a:lnTo>
                <a:lnTo>
                  <a:pt x="2678811" y="1830858"/>
                </a:lnTo>
                <a:lnTo>
                  <a:pt x="2679383" y="1828578"/>
                </a:lnTo>
                <a:lnTo>
                  <a:pt x="2679383" y="1826109"/>
                </a:lnTo>
                <a:lnTo>
                  <a:pt x="2678716" y="1824304"/>
                </a:lnTo>
                <a:lnTo>
                  <a:pt x="2677382" y="1824019"/>
                </a:lnTo>
                <a:lnTo>
                  <a:pt x="2677382" y="1823069"/>
                </a:lnTo>
                <a:lnTo>
                  <a:pt x="2678621" y="1822119"/>
                </a:lnTo>
                <a:lnTo>
                  <a:pt x="2678525" y="1820314"/>
                </a:lnTo>
                <a:lnTo>
                  <a:pt x="2677668" y="1818510"/>
                </a:lnTo>
                <a:lnTo>
                  <a:pt x="2676430" y="1817370"/>
                </a:lnTo>
                <a:lnTo>
                  <a:pt x="2675287" y="1816610"/>
                </a:lnTo>
                <a:lnTo>
                  <a:pt x="2671286" y="1817370"/>
                </a:lnTo>
                <a:lnTo>
                  <a:pt x="2671667" y="1817750"/>
                </a:lnTo>
                <a:lnTo>
                  <a:pt x="2672715" y="1819270"/>
                </a:lnTo>
                <a:lnTo>
                  <a:pt x="2670429" y="1821359"/>
                </a:lnTo>
                <a:lnTo>
                  <a:pt x="2670905" y="1824874"/>
                </a:lnTo>
                <a:close/>
                <a:moveTo>
                  <a:pt x="2690051" y="1830573"/>
                </a:moveTo>
                <a:lnTo>
                  <a:pt x="2690432" y="1830858"/>
                </a:lnTo>
                <a:lnTo>
                  <a:pt x="2690908" y="1830288"/>
                </a:lnTo>
                <a:lnTo>
                  <a:pt x="2691194" y="1829338"/>
                </a:lnTo>
                <a:lnTo>
                  <a:pt x="2691289" y="1828388"/>
                </a:lnTo>
                <a:lnTo>
                  <a:pt x="2691384" y="1827914"/>
                </a:lnTo>
                <a:lnTo>
                  <a:pt x="2695766" y="1827438"/>
                </a:lnTo>
                <a:lnTo>
                  <a:pt x="2696528" y="1826489"/>
                </a:lnTo>
                <a:lnTo>
                  <a:pt x="2696147" y="1824684"/>
                </a:lnTo>
                <a:lnTo>
                  <a:pt x="2695290" y="1822784"/>
                </a:lnTo>
                <a:lnTo>
                  <a:pt x="2694146" y="1821169"/>
                </a:lnTo>
                <a:lnTo>
                  <a:pt x="2692241" y="1819365"/>
                </a:lnTo>
                <a:lnTo>
                  <a:pt x="2691575" y="1819745"/>
                </a:lnTo>
                <a:lnTo>
                  <a:pt x="2691194" y="1821075"/>
                </a:lnTo>
                <a:lnTo>
                  <a:pt x="2691003" y="1822974"/>
                </a:lnTo>
                <a:lnTo>
                  <a:pt x="2690432" y="1821549"/>
                </a:lnTo>
                <a:lnTo>
                  <a:pt x="2690051" y="1819935"/>
                </a:lnTo>
                <a:lnTo>
                  <a:pt x="2689574" y="1818795"/>
                </a:lnTo>
                <a:lnTo>
                  <a:pt x="2688812" y="1818320"/>
                </a:lnTo>
                <a:lnTo>
                  <a:pt x="2688146" y="1819080"/>
                </a:lnTo>
                <a:lnTo>
                  <a:pt x="2688432" y="1820884"/>
                </a:lnTo>
                <a:lnTo>
                  <a:pt x="2689574" y="1824019"/>
                </a:lnTo>
                <a:lnTo>
                  <a:pt x="2688527" y="1823259"/>
                </a:lnTo>
                <a:lnTo>
                  <a:pt x="2687479" y="1822024"/>
                </a:lnTo>
                <a:lnTo>
                  <a:pt x="2686431" y="1821264"/>
                </a:lnTo>
                <a:lnTo>
                  <a:pt x="2685193" y="1822119"/>
                </a:lnTo>
                <a:lnTo>
                  <a:pt x="2688241" y="1828293"/>
                </a:lnTo>
                <a:lnTo>
                  <a:pt x="2690051" y="1830573"/>
                </a:lnTo>
                <a:close/>
                <a:moveTo>
                  <a:pt x="2721102" y="1831143"/>
                </a:moveTo>
                <a:lnTo>
                  <a:pt x="2720435" y="1831808"/>
                </a:lnTo>
                <a:lnTo>
                  <a:pt x="2722055" y="1831143"/>
                </a:lnTo>
                <a:lnTo>
                  <a:pt x="2723674" y="1830953"/>
                </a:lnTo>
                <a:lnTo>
                  <a:pt x="2723293" y="1832093"/>
                </a:lnTo>
                <a:lnTo>
                  <a:pt x="2722912" y="1833043"/>
                </a:lnTo>
                <a:lnTo>
                  <a:pt x="2721769" y="1834847"/>
                </a:lnTo>
                <a:lnTo>
                  <a:pt x="2723674" y="1834468"/>
                </a:lnTo>
                <a:lnTo>
                  <a:pt x="2726817" y="1833043"/>
                </a:lnTo>
                <a:lnTo>
                  <a:pt x="2727865" y="1832853"/>
                </a:lnTo>
                <a:lnTo>
                  <a:pt x="2729770" y="1833518"/>
                </a:lnTo>
                <a:lnTo>
                  <a:pt x="2731103" y="1833328"/>
                </a:lnTo>
                <a:lnTo>
                  <a:pt x="2732056" y="1831713"/>
                </a:lnTo>
                <a:lnTo>
                  <a:pt x="2732913" y="1828008"/>
                </a:lnTo>
                <a:lnTo>
                  <a:pt x="2732151" y="1828198"/>
                </a:lnTo>
                <a:lnTo>
                  <a:pt x="2731103" y="1828673"/>
                </a:lnTo>
                <a:lnTo>
                  <a:pt x="2730151" y="1829433"/>
                </a:lnTo>
                <a:lnTo>
                  <a:pt x="2729389" y="1830478"/>
                </a:lnTo>
                <a:lnTo>
                  <a:pt x="2728722" y="1830668"/>
                </a:lnTo>
                <a:lnTo>
                  <a:pt x="2727960" y="1829623"/>
                </a:lnTo>
                <a:lnTo>
                  <a:pt x="2726532" y="1826299"/>
                </a:lnTo>
                <a:lnTo>
                  <a:pt x="2726055" y="1825539"/>
                </a:lnTo>
                <a:lnTo>
                  <a:pt x="2725579" y="1824874"/>
                </a:lnTo>
                <a:lnTo>
                  <a:pt x="2725007" y="1824304"/>
                </a:lnTo>
                <a:lnTo>
                  <a:pt x="2722436" y="1826109"/>
                </a:lnTo>
                <a:lnTo>
                  <a:pt x="2721674" y="1827249"/>
                </a:lnTo>
                <a:lnTo>
                  <a:pt x="2722436" y="1827153"/>
                </a:lnTo>
                <a:lnTo>
                  <a:pt x="2723198" y="1827534"/>
                </a:lnTo>
                <a:lnTo>
                  <a:pt x="2723674" y="1828483"/>
                </a:lnTo>
                <a:lnTo>
                  <a:pt x="2723579" y="1830003"/>
                </a:lnTo>
                <a:lnTo>
                  <a:pt x="2721102" y="1831143"/>
                </a:lnTo>
                <a:close/>
                <a:moveTo>
                  <a:pt x="2688908" y="1902192"/>
                </a:moveTo>
                <a:lnTo>
                  <a:pt x="2688432" y="1900578"/>
                </a:lnTo>
                <a:lnTo>
                  <a:pt x="2688241" y="1901148"/>
                </a:lnTo>
                <a:lnTo>
                  <a:pt x="2687860" y="1901813"/>
                </a:lnTo>
                <a:lnTo>
                  <a:pt x="2686336" y="1905422"/>
                </a:lnTo>
                <a:lnTo>
                  <a:pt x="2686145" y="1906277"/>
                </a:lnTo>
                <a:lnTo>
                  <a:pt x="2685002" y="1906847"/>
                </a:lnTo>
                <a:lnTo>
                  <a:pt x="2683097" y="1909412"/>
                </a:lnTo>
                <a:lnTo>
                  <a:pt x="2680716" y="1911311"/>
                </a:lnTo>
                <a:lnTo>
                  <a:pt x="2678716" y="1914256"/>
                </a:lnTo>
                <a:lnTo>
                  <a:pt x="2677097" y="1917675"/>
                </a:lnTo>
                <a:lnTo>
                  <a:pt x="2676525" y="1920335"/>
                </a:lnTo>
                <a:lnTo>
                  <a:pt x="2677668" y="1921380"/>
                </a:lnTo>
                <a:lnTo>
                  <a:pt x="2679764" y="1919575"/>
                </a:lnTo>
                <a:lnTo>
                  <a:pt x="2683955" y="1914826"/>
                </a:lnTo>
                <a:lnTo>
                  <a:pt x="2682716" y="1914636"/>
                </a:lnTo>
                <a:lnTo>
                  <a:pt x="2682145" y="1914826"/>
                </a:lnTo>
                <a:lnTo>
                  <a:pt x="2683193" y="1912451"/>
                </a:lnTo>
                <a:lnTo>
                  <a:pt x="2684907" y="1911881"/>
                </a:lnTo>
                <a:lnTo>
                  <a:pt x="2688717" y="1911976"/>
                </a:lnTo>
                <a:lnTo>
                  <a:pt x="2691765" y="1910361"/>
                </a:lnTo>
                <a:lnTo>
                  <a:pt x="2693194" y="1909032"/>
                </a:lnTo>
                <a:lnTo>
                  <a:pt x="2694242" y="1907417"/>
                </a:lnTo>
                <a:lnTo>
                  <a:pt x="2693099" y="1905422"/>
                </a:lnTo>
                <a:lnTo>
                  <a:pt x="2691956" y="1904947"/>
                </a:lnTo>
                <a:lnTo>
                  <a:pt x="2689289" y="1905422"/>
                </a:lnTo>
                <a:lnTo>
                  <a:pt x="2689289" y="1904377"/>
                </a:lnTo>
                <a:lnTo>
                  <a:pt x="2688908" y="1902192"/>
                </a:lnTo>
                <a:close/>
                <a:moveTo>
                  <a:pt x="2680907" y="1871512"/>
                </a:moveTo>
                <a:lnTo>
                  <a:pt x="2677382" y="1876261"/>
                </a:lnTo>
                <a:lnTo>
                  <a:pt x="2676811" y="1881106"/>
                </a:lnTo>
                <a:lnTo>
                  <a:pt x="2677287" y="1880156"/>
                </a:lnTo>
                <a:lnTo>
                  <a:pt x="2678907" y="1882055"/>
                </a:lnTo>
                <a:lnTo>
                  <a:pt x="2681002" y="1883100"/>
                </a:lnTo>
                <a:lnTo>
                  <a:pt x="2683097" y="1882910"/>
                </a:lnTo>
                <a:lnTo>
                  <a:pt x="2684717" y="1881106"/>
                </a:lnTo>
                <a:lnTo>
                  <a:pt x="2685002" y="1879966"/>
                </a:lnTo>
                <a:lnTo>
                  <a:pt x="2685574" y="1876166"/>
                </a:lnTo>
                <a:lnTo>
                  <a:pt x="2685669" y="1874932"/>
                </a:lnTo>
                <a:lnTo>
                  <a:pt x="2687193" y="1871892"/>
                </a:lnTo>
                <a:lnTo>
                  <a:pt x="2687574" y="1870657"/>
                </a:lnTo>
                <a:lnTo>
                  <a:pt x="2685098" y="1868947"/>
                </a:lnTo>
                <a:lnTo>
                  <a:pt x="2680907" y="1871512"/>
                </a:lnTo>
                <a:close/>
                <a:moveTo>
                  <a:pt x="2938272" y="1923564"/>
                </a:moveTo>
                <a:lnTo>
                  <a:pt x="2935986" y="1924135"/>
                </a:lnTo>
                <a:lnTo>
                  <a:pt x="2932462" y="1927934"/>
                </a:lnTo>
                <a:lnTo>
                  <a:pt x="2929128" y="1930594"/>
                </a:lnTo>
                <a:lnTo>
                  <a:pt x="2924556" y="1937148"/>
                </a:lnTo>
                <a:lnTo>
                  <a:pt x="2922937" y="1938097"/>
                </a:lnTo>
                <a:lnTo>
                  <a:pt x="2921698" y="1939332"/>
                </a:lnTo>
                <a:lnTo>
                  <a:pt x="2918079" y="1947501"/>
                </a:lnTo>
                <a:lnTo>
                  <a:pt x="2919889" y="1946836"/>
                </a:lnTo>
                <a:lnTo>
                  <a:pt x="2921508" y="1945601"/>
                </a:lnTo>
                <a:lnTo>
                  <a:pt x="2930176" y="1935438"/>
                </a:lnTo>
                <a:lnTo>
                  <a:pt x="2930747" y="1934203"/>
                </a:lnTo>
                <a:lnTo>
                  <a:pt x="2931223" y="1933063"/>
                </a:lnTo>
                <a:lnTo>
                  <a:pt x="2931795" y="1932113"/>
                </a:lnTo>
                <a:lnTo>
                  <a:pt x="2933605" y="1931353"/>
                </a:lnTo>
                <a:lnTo>
                  <a:pt x="2942844" y="1923375"/>
                </a:lnTo>
                <a:lnTo>
                  <a:pt x="2943606" y="1923279"/>
                </a:lnTo>
                <a:lnTo>
                  <a:pt x="2944273" y="1922805"/>
                </a:lnTo>
                <a:lnTo>
                  <a:pt x="2944749" y="1921950"/>
                </a:lnTo>
                <a:lnTo>
                  <a:pt x="2945035" y="1920620"/>
                </a:lnTo>
                <a:lnTo>
                  <a:pt x="2942463" y="1921190"/>
                </a:lnTo>
                <a:lnTo>
                  <a:pt x="2938272" y="1923564"/>
                </a:lnTo>
                <a:close/>
                <a:moveTo>
                  <a:pt x="2831402" y="1847386"/>
                </a:moveTo>
                <a:lnTo>
                  <a:pt x="2837402" y="1842351"/>
                </a:lnTo>
                <a:lnTo>
                  <a:pt x="2838165" y="1841971"/>
                </a:lnTo>
                <a:lnTo>
                  <a:pt x="2838831" y="1841401"/>
                </a:lnTo>
                <a:lnTo>
                  <a:pt x="2839307" y="1840547"/>
                </a:lnTo>
                <a:lnTo>
                  <a:pt x="2839784" y="1839407"/>
                </a:lnTo>
                <a:lnTo>
                  <a:pt x="2839212" y="1839312"/>
                </a:lnTo>
                <a:lnTo>
                  <a:pt x="2837879" y="1838362"/>
                </a:lnTo>
                <a:lnTo>
                  <a:pt x="2838450" y="1838077"/>
                </a:lnTo>
                <a:lnTo>
                  <a:pt x="2839784" y="1836557"/>
                </a:lnTo>
                <a:lnTo>
                  <a:pt x="2839307" y="1835512"/>
                </a:lnTo>
                <a:lnTo>
                  <a:pt x="2835973" y="1838647"/>
                </a:lnTo>
                <a:lnTo>
                  <a:pt x="2832354" y="1840167"/>
                </a:lnTo>
                <a:lnTo>
                  <a:pt x="2824829" y="1841212"/>
                </a:lnTo>
                <a:lnTo>
                  <a:pt x="2825401" y="1842256"/>
                </a:lnTo>
                <a:lnTo>
                  <a:pt x="2825782" y="1842731"/>
                </a:lnTo>
                <a:lnTo>
                  <a:pt x="2826258" y="1843111"/>
                </a:lnTo>
                <a:lnTo>
                  <a:pt x="2826258" y="1844061"/>
                </a:lnTo>
                <a:lnTo>
                  <a:pt x="2820448" y="1845296"/>
                </a:lnTo>
                <a:lnTo>
                  <a:pt x="2814542" y="1847955"/>
                </a:lnTo>
                <a:lnTo>
                  <a:pt x="2815876" y="1849475"/>
                </a:lnTo>
                <a:lnTo>
                  <a:pt x="2816352" y="1849855"/>
                </a:lnTo>
                <a:lnTo>
                  <a:pt x="2814447" y="1850710"/>
                </a:lnTo>
                <a:lnTo>
                  <a:pt x="2803112" y="1850995"/>
                </a:lnTo>
                <a:lnTo>
                  <a:pt x="2801779" y="1851945"/>
                </a:lnTo>
                <a:lnTo>
                  <a:pt x="2800922" y="1854225"/>
                </a:lnTo>
                <a:lnTo>
                  <a:pt x="2799874" y="1858214"/>
                </a:lnTo>
                <a:lnTo>
                  <a:pt x="2802541" y="1859639"/>
                </a:lnTo>
                <a:lnTo>
                  <a:pt x="2815971" y="1856219"/>
                </a:lnTo>
                <a:lnTo>
                  <a:pt x="2818352" y="1855079"/>
                </a:lnTo>
                <a:lnTo>
                  <a:pt x="2821686" y="1852230"/>
                </a:lnTo>
                <a:lnTo>
                  <a:pt x="2825210" y="1850805"/>
                </a:lnTo>
                <a:lnTo>
                  <a:pt x="2828640" y="1848336"/>
                </a:lnTo>
                <a:lnTo>
                  <a:pt x="2831402" y="1847386"/>
                </a:lnTo>
                <a:close/>
                <a:moveTo>
                  <a:pt x="2882837" y="1865908"/>
                </a:moveTo>
                <a:lnTo>
                  <a:pt x="2879122" y="1869612"/>
                </a:lnTo>
                <a:lnTo>
                  <a:pt x="2871597" y="1875312"/>
                </a:lnTo>
                <a:lnTo>
                  <a:pt x="2871597" y="1876356"/>
                </a:lnTo>
                <a:lnTo>
                  <a:pt x="2873121" y="1876546"/>
                </a:lnTo>
                <a:lnTo>
                  <a:pt x="2875122" y="1878636"/>
                </a:lnTo>
                <a:lnTo>
                  <a:pt x="2876550" y="1879206"/>
                </a:lnTo>
                <a:lnTo>
                  <a:pt x="2877217" y="1879016"/>
                </a:lnTo>
                <a:lnTo>
                  <a:pt x="2878646" y="1878351"/>
                </a:lnTo>
                <a:lnTo>
                  <a:pt x="2879884" y="1878541"/>
                </a:lnTo>
                <a:lnTo>
                  <a:pt x="2881027" y="1879871"/>
                </a:lnTo>
                <a:lnTo>
                  <a:pt x="2881694" y="1880156"/>
                </a:lnTo>
                <a:lnTo>
                  <a:pt x="2882646" y="1879396"/>
                </a:lnTo>
                <a:lnTo>
                  <a:pt x="2882837" y="1877686"/>
                </a:lnTo>
                <a:lnTo>
                  <a:pt x="2882837" y="1873412"/>
                </a:lnTo>
                <a:lnTo>
                  <a:pt x="2883218" y="1871417"/>
                </a:lnTo>
                <a:lnTo>
                  <a:pt x="2884265" y="1868757"/>
                </a:lnTo>
                <a:lnTo>
                  <a:pt x="2884742" y="1866953"/>
                </a:lnTo>
                <a:lnTo>
                  <a:pt x="2884551" y="1864958"/>
                </a:lnTo>
                <a:lnTo>
                  <a:pt x="2882837" y="1865908"/>
                </a:lnTo>
                <a:close/>
                <a:moveTo>
                  <a:pt x="2675192" y="1916155"/>
                </a:moveTo>
                <a:lnTo>
                  <a:pt x="2676716" y="1913401"/>
                </a:lnTo>
                <a:lnTo>
                  <a:pt x="2677097" y="1913021"/>
                </a:lnTo>
                <a:lnTo>
                  <a:pt x="2678335" y="1912356"/>
                </a:lnTo>
                <a:lnTo>
                  <a:pt x="2679287" y="1910646"/>
                </a:lnTo>
                <a:lnTo>
                  <a:pt x="2679859" y="1908367"/>
                </a:lnTo>
                <a:lnTo>
                  <a:pt x="2680049" y="1905897"/>
                </a:lnTo>
                <a:lnTo>
                  <a:pt x="2680430" y="1903618"/>
                </a:lnTo>
                <a:lnTo>
                  <a:pt x="2682431" y="1898963"/>
                </a:lnTo>
                <a:lnTo>
                  <a:pt x="2683097" y="1896494"/>
                </a:lnTo>
                <a:lnTo>
                  <a:pt x="2682526" y="1895259"/>
                </a:lnTo>
                <a:lnTo>
                  <a:pt x="2681859" y="1895353"/>
                </a:lnTo>
                <a:lnTo>
                  <a:pt x="2681192" y="1896494"/>
                </a:lnTo>
                <a:lnTo>
                  <a:pt x="2680621" y="1900198"/>
                </a:lnTo>
                <a:lnTo>
                  <a:pt x="2679859" y="1902003"/>
                </a:lnTo>
                <a:lnTo>
                  <a:pt x="2678907" y="1903522"/>
                </a:lnTo>
                <a:lnTo>
                  <a:pt x="2678049" y="1904472"/>
                </a:lnTo>
                <a:lnTo>
                  <a:pt x="2677668" y="1901623"/>
                </a:lnTo>
                <a:lnTo>
                  <a:pt x="2676240" y="1901908"/>
                </a:lnTo>
                <a:lnTo>
                  <a:pt x="2667286" y="1907987"/>
                </a:lnTo>
                <a:lnTo>
                  <a:pt x="2666238" y="1909127"/>
                </a:lnTo>
                <a:lnTo>
                  <a:pt x="2667857" y="1909887"/>
                </a:lnTo>
                <a:lnTo>
                  <a:pt x="2672906" y="1910077"/>
                </a:lnTo>
                <a:lnTo>
                  <a:pt x="2671096" y="1911976"/>
                </a:lnTo>
                <a:lnTo>
                  <a:pt x="2667286" y="1912831"/>
                </a:lnTo>
                <a:lnTo>
                  <a:pt x="2665381" y="1913781"/>
                </a:lnTo>
                <a:lnTo>
                  <a:pt x="2665381" y="1914826"/>
                </a:lnTo>
                <a:lnTo>
                  <a:pt x="2671286" y="1914636"/>
                </a:lnTo>
                <a:lnTo>
                  <a:pt x="2672906" y="1915681"/>
                </a:lnTo>
                <a:lnTo>
                  <a:pt x="2670810" y="1916631"/>
                </a:lnTo>
                <a:lnTo>
                  <a:pt x="2666238" y="1916251"/>
                </a:lnTo>
                <a:lnTo>
                  <a:pt x="2664428" y="1917675"/>
                </a:lnTo>
                <a:lnTo>
                  <a:pt x="2666333" y="1918815"/>
                </a:lnTo>
                <a:lnTo>
                  <a:pt x="2668238" y="1918910"/>
                </a:lnTo>
                <a:lnTo>
                  <a:pt x="2674334" y="1916916"/>
                </a:lnTo>
                <a:lnTo>
                  <a:pt x="2675192" y="1916155"/>
                </a:lnTo>
                <a:close/>
                <a:moveTo>
                  <a:pt x="2686717" y="1916631"/>
                </a:moveTo>
                <a:lnTo>
                  <a:pt x="2686526" y="1915966"/>
                </a:lnTo>
                <a:lnTo>
                  <a:pt x="2685765" y="1915681"/>
                </a:lnTo>
                <a:lnTo>
                  <a:pt x="2685193" y="1916061"/>
                </a:lnTo>
                <a:lnTo>
                  <a:pt x="2684717" y="1916916"/>
                </a:lnTo>
                <a:lnTo>
                  <a:pt x="2684336" y="1917865"/>
                </a:lnTo>
                <a:lnTo>
                  <a:pt x="2683955" y="1918625"/>
                </a:lnTo>
                <a:lnTo>
                  <a:pt x="2680811" y="1921950"/>
                </a:lnTo>
                <a:lnTo>
                  <a:pt x="2678907" y="1923185"/>
                </a:lnTo>
                <a:lnTo>
                  <a:pt x="2676240" y="1925844"/>
                </a:lnTo>
                <a:lnTo>
                  <a:pt x="2675192" y="1925559"/>
                </a:lnTo>
                <a:lnTo>
                  <a:pt x="2674334" y="1924039"/>
                </a:lnTo>
                <a:lnTo>
                  <a:pt x="2673382" y="1922994"/>
                </a:lnTo>
                <a:lnTo>
                  <a:pt x="2672239" y="1922615"/>
                </a:lnTo>
                <a:lnTo>
                  <a:pt x="2670810" y="1923185"/>
                </a:lnTo>
                <a:lnTo>
                  <a:pt x="2670810" y="1924135"/>
                </a:lnTo>
                <a:lnTo>
                  <a:pt x="2671382" y="1924039"/>
                </a:lnTo>
                <a:lnTo>
                  <a:pt x="2672525" y="1924229"/>
                </a:lnTo>
                <a:lnTo>
                  <a:pt x="2673096" y="1924135"/>
                </a:lnTo>
                <a:lnTo>
                  <a:pt x="2673096" y="1925084"/>
                </a:lnTo>
                <a:lnTo>
                  <a:pt x="2672429" y="1925464"/>
                </a:lnTo>
                <a:lnTo>
                  <a:pt x="2672144" y="1925749"/>
                </a:lnTo>
                <a:lnTo>
                  <a:pt x="2671953" y="1926224"/>
                </a:lnTo>
                <a:lnTo>
                  <a:pt x="2671667" y="1926984"/>
                </a:lnTo>
                <a:lnTo>
                  <a:pt x="2672144" y="1926889"/>
                </a:lnTo>
                <a:lnTo>
                  <a:pt x="2673096" y="1926984"/>
                </a:lnTo>
                <a:lnTo>
                  <a:pt x="2673572" y="1926889"/>
                </a:lnTo>
                <a:lnTo>
                  <a:pt x="2672620" y="1928314"/>
                </a:lnTo>
                <a:lnTo>
                  <a:pt x="2670429" y="1928884"/>
                </a:lnTo>
                <a:lnTo>
                  <a:pt x="2669382" y="1929644"/>
                </a:lnTo>
                <a:lnTo>
                  <a:pt x="2675477" y="1929644"/>
                </a:lnTo>
                <a:lnTo>
                  <a:pt x="2676430" y="1929264"/>
                </a:lnTo>
                <a:lnTo>
                  <a:pt x="2678430" y="1927364"/>
                </a:lnTo>
                <a:lnTo>
                  <a:pt x="2680621" y="1925844"/>
                </a:lnTo>
                <a:lnTo>
                  <a:pt x="2686526" y="1917580"/>
                </a:lnTo>
                <a:lnTo>
                  <a:pt x="2686717" y="1916631"/>
                </a:lnTo>
                <a:close/>
                <a:moveTo>
                  <a:pt x="2695194" y="1920810"/>
                </a:moveTo>
                <a:lnTo>
                  <a:pt x="2696813" y="1917865"/>
                </a:lnTo>
                <a:lnTo>
                  <a:pt x="2697957" y="1914826"/>
                </a:lnTo>
                <a:lnTo>
                  <a:pt x="2698433" y="1912641"/>
                </a:lnTo>
                <a:lnTo>
                  <a:pt x="2697766" y="1911406"/>
                </a:lnTo>
                <a:lnTo>
                  <a:pt x="2696623" y="1910931"/>
                </a:lnTo>
                <a:lnTo>
                  <a:pt x="2695670" y="1911026"/>
                </a:lnTo>
                <a:lnTo>
                  <a:pt x="2694623" y="1911596"/>
                </a:lnTo>
                <a:lnTo>
                  <a:pt x="2693575" y="1912641"/>
                </a:lnTo>
                <a:lnTo>
                  <a:pt x="2689765" y="1918055"/>
                </a:lnTo>
                <a:lnTo>
                  <a:pt x="2685669" y="1922520"/>
                </a:lnTo>
                <a:lnTo>
                  <a:pt x="2683764" y="1925464"/>
                </a:lnTo>
                <a:lnTo>
                  <a:pt x="2683002" y="1927744"/>
                </a:lnTo>
                <a:lnTo>
                  <a:pt x="2683764" y="1928409"/>
                </a:lnTo>
                <a:lnTo>
                  <a:pt x="2687479" y="1927554"/>
                </a:lnTo>
                <a:lnTo>
                  <a:pt x="2690432" y="1925844"/>
                </a:lnTo>
                <a:lnTo>
                  <a:pt x="2693384" y="1923375"/>
                </a:lnTo>
                <a:lnTo>
                  <a:pt x="2695194" y="1920810"/>
                </a:lnTo>
                <a:close/>
                <a:moveTo>
                  <a:pt x="2270665" y="2368195"/>
                </a:moveTo>
                <a:lnTo>
                  <a:pt x="2269998" y="2367625"/>
                </a:lnTo>
                <a:lnTo>
                  <a:pt x="2269427" y="2366485"/>
                </a:lnTo>
                <a:lnTo>
                  <a:pt x="2269332" y="2365345"/>
                </a:lnTo>
                <a:lnTo>
                  <a:pt x="2269998" y="2364870"/>
                </a:lnTo>
                <a:lnTo>
                  <a:pt x="2270855" y="2365155"/>
                </a:lnTo>
                <a:lnTo>
                  <a:pt x="2273046" y="2367435"/>
                </a:lnTo>
                <a:lnTo>
                  <a:pt x="2272475" y="2366010"/>
                </a:lnTo>
                <a:lnTo>
                  <a:pt x="2271713" y="2364775"/>
                </a:lnTo>
                <a:lnTo>
                  <a:pt x="2271141" y="2363350"/>
                </a:lnTo>
                <a:lnTo>
                  <a:pt x="2270760" y="2361546"/>
                </a:lnTo>
                <a:lnTo>
                  <a:pt x="2269332" y="2360691"/>
                </a:lnTo>
                <a:lnTo>
                  <a:pt x="2267903" y="2360786"/>
                </a:lnTo>
                <a:lnTo>
                  <a:pt x="2265045" y="2361546"/>
                </a:lnTo>
                <a:lnTo>
                  <a:pt x="2260949" y="2361261"/>
                </a:lnTo>
                <a:lnTo>
                  <a:pt x="2259425" y="2361546"/>
                </a:lnTo>
                <a:lnTo>
                  <a:pt x="2257330" y="2362590"/>
                </a:lnTo>
                <a:lnTo>
                  <a:pt x="2255234" y="2364300"/>
                </a:lnTo>
                <a:lnTo>
                  <a:pt x="2253329" y="2366770"/>
                </a:lnTo>
                <a:lnTo>
                  <a:pt x="2252472" y="2369145"/>
                </a:lnTo>
                <a:lnTo>
                  <a:pt x="2253044" y="2371139"/>
                </a:lnTo>
                <a:lnTo>
                  <a:pt x="2253615" y="2372184"/>
                </a:lnTo>
                <a:lnTo>
                  <a:pt x="2254377" y="2372754"/>
                </a:lnTo>
                <a:lnTo>
                  <a:pt x="2257235" y="2373799"/>
                </a:lnTo>
                <a:lnTo>
                  <a:pt x="2261997" y="2374179"/>
                </a:lnTo>
                <a:lnTo>
                  <a:pt x="2263331" y="2373704"/>
                </a:lnTo>
                <a:lnTo>
                  <a:pt x="2265617" y="2371424"/>
                </a:lnTo>
                <a:lnTo>
                  <a:pt x="2266760" y="2370949"/>
                </a:lnTo>
                <a:lnTo>
                  <a:pt x="2266950" y="2370759"/>
                </a:lnTo>
                <a:lnTo>
                  <a:pt x="2270284" y="2368955"/>
                </a:lnTo>
                <a:lnTo>
                  <a:pt x="2270665" y="2368195"/>
                </a:lnTo>
                <a:close/>
                <a:moveTo>
                  <a:pt x="2312956" y="2001738"/>
                </a:moveTo>
                <a:lnTo>
                  <a:pt x="2312003" y="2002118"/>
                </a:lnTo>
                <a:lnTo>
                  <a:pt x="2310099" y="2003923"/>
                </a:lnTo>
                <a:lnTo>
                  <a:pt x="2309146" y="2004303"/>
                </a:lnTo>
                <a:lnTo>
                  <a:pt x="2308670" y="2004778"/>
                </a:lnTo>
                <a:lnTo>
                  <a:pt x="2307812" y="2005917"/>
                </a:lnTo>
                <a:lnTo>
                  <a:pt x="2306955" y="2007247"/>
                </a:lnTo>
                <a:lnTo>
                  <a:pt x="2306574" y="2008482"/>
                </a:lnTo>
                <a:lnTo>
                  <a:pt x="2306765" y="2010477"/>
                </a:lnTo>
                <a:lnTo>
                  <a:pt x="2307241" y="2011047"/>
                </a:lnTo>
                <a:lnTo>
                  <a:pt x="2307908" y="2011237"/>
                </a:lnTo>
                <a:lnTo>
                  <a:pt x="2308670" y="2012187"/>
                </a:lnTo>
                <a:lnTo>
                  <a:pt x="2310384" y="2012852"/>
                </a:lnTo>
                <a:lnTo>
                  <a:pt x="2316766" y="2011142"/>
                </a:lnTo>
                <a:lnTo>
                  <a:pt x="2318766" y="2009907"/>
                </a:lnTo>
                <a:lnTo>
                  <a:pt x="2320290" y="2007532"/>
                </a:lnTo>
                <a:lnTo>
                  <a:pt x="2320100" y="2005822"/>
                </a:lnTo>
                <a:lnTo>
                  <a:pt x="2317337" y="2001738"/>
                </a:lnTo>
                <a:lnTo>
                  <a:pt x="2312956" y="2001738"/>
                </a:lnTo>
                <a:close/>
                <a:moveTo>
                  <a:pt x="2318671" y="2179742"/>
                </a:moveTo>
                <a:lnTo>
                  <a:pt x="2321338" y="2180122"/>
                </a:lnTo>
                <a:lnTo>
                  <a:pt x="2327243" y="2179362"/>
                </a:lnTo>
                <a:lnTo>
                  <a:pt x="2326577" y="2178508"/>
                </a:lnTo>
                <a:lnTo>
                  <a:pt x="2324862" y="2174993"/>
                </a:lnTo>
                <a:lnTo>
                  <a:pt x="2326577" y="2175183"/>
                </a:lnTo>
                <a:lnTo>
                  <a:pt x="2327815" y="2176893"/>
                </a:lnTo>
                <a:lnTo>
                  <a:pt x="2329720" y="2181642"/>
                </a:lnTo>
                <a:lnTo>
                  <a:pt x="2330672" y="2182307"/>
                </a:lnTo>
                <a:lnTo>
                  <a:pt x="2332958" y="2181927"/>
                </a:lnTo>
                <a:lnTo>
                  <a:pt x="2336578" y="2184397"/>
                </a:lnTo>
                <a:lnTo>
                  <a:pt x="2338864" y="2185251"/>
                </a:lnTo>
                <a:lnTo>
                  <a:pt x="2342579" y="2187626"/>
                </a:lnTo>
                <a:lnTo>
                  <a:pt x="2344388" y="2188291"/>
                </a:lnTo>
                <a:lnTo>
                  <a:pt x="2345532" y="2188006"/>
                </a:lnTo>
                <a:lnTo>
                  <a:pt x="2348199" y="2186486"/>
                </a:lnTo>
                <a:lnTo>
                  <a:pt x="2349151" y="2186771"/>
                </a:lnTo>
                <a:lnTo>
                  <a:pt x="2350103" y="2187246"/>
                </a:lnTo>
                <a:lnTo>
                  <a:pt x="2351056" y="2187436"/>
                </a:lnTo>
                <a:lnTo>
                  <a:pt x="2351913" y="2186486"/>
                </a:lnTo>
                <a:lnTo>
                  <a:pt x="2344484" y="2182212"/>
                </a:lnTo>
                <a:lnTo>
                  <a:pt x="2341245" y="2181452"/>
                </a:lnTo>
                <a:lnTo>
                  <a:pt x="2340483" y="2180882"/>
                </a:lnTo>
                <a:lnTo>
                  <a:pt x="2339435" y="2177463"/>
                </a:lnTo>
                <a:lnTo>
                  <a:pt x="2339150" y="2176988"/>
                </a:lnTo>
                <a:lnTo>
                  <a:pt x="2338578" y="2176513"/>
                </a:lnTo>
                <a:lnTo>
                  <a:pt x="2337340" y="2174138"/>
                </a:lnTo>
                <a:lnTo>
                  <a:pt x="2336578" y="2173473"/>
                </a:lnTo>
                <a:lnTo>
                  <a:pt x="2335625" y="2173473"/>
                </a:lnTo>
                <a:lnTo>
                  <a:pt x="2332101" y="2174423"/>
                </a:lnTo>
                <a:lnTo>
                  <a:pt x="2330672" y="2173663"/>
                </a:lnTo>
                <a:lnTo>
                  <a:pt x="2329149" y="2171953"/>
                </a:lnTo>
                <a:lnTo>
                  <a:pt x="2326672" y="2168249"/>
                </a:lnTo>
                <a:lnTo>
                  <a:pt x="2325529" y="2167489"/>
                </a:lnTo>
                <a:lnTo>
                  <a:pt x="2324291" y="2167489"/>
                </a:lnTo>
                <a:lnTo>
                  <a:pt x="2323148" y="2168059"/>
                </a:lnTo>
                <a:lnTo>
                  <a:pt x="2322005" y="2169009"/>
                </a:lnTo>
                <a:lnTo>
                  <a:pt x="2322481" y="2169959"/>
                </a:lnTo>
                <a:lnTo>
                  <a:pt x="2315909" y="2177937"/>
                </a:lnTo>
                <a:lnTo>
                  <a:pt x="2318671" y="2179742"/>
                </a:lnTo>
                <a:close/>
                <a:moveTo>
                  <a:pt x="2389727" y="2065854"/>
                </a:moveTo>
                <a:lnTo>
                  <a:pt x="2388108" y="2066139"/>
                </a:lnTo>
                <a:lnTo>
                  <a:pt x="2388108" y="2066994"/>
                </a:lnTo>
                <a:lnTo>
                  <a:pt x="2390108" y="2067469"/>
                </a:lnTo>
                <a:lnTo>
                  <a:pt x="2395919" y="2066139"/>
                </a:lnTo>
                <a:lnTo>
                  <a:pt x="2396585" y="2065759"/>
                </a:lnTo>
                <a:lnTo>
                  <a:pt x="2397824" y="2064049"/>
                </a:lnTo>
                <a:lnTo>
                  <a:pt x="2398395" y="2063479"/>
                </a:lnTo>
                <a:lnTo>
                  <a:pt x="2399157" y="2063479"/>
                </a:lnTo>
                <a:lnTo>
                  <a:pt x="2400776" y="2063954"/>
                </a:lnTo>
                <a:lnTo>
                  <a:pt x="2401634" y="2063479"/>
                </a:lnTo>
                <a:lnTo>
                  <a:pt x="2402015" y="2062624"/>
                </a:lnTo>
                <a:lnTo>
                  <a:pt x="2402110" y="2062244"/>
                </a:lnTo>
                <a:lnTo>
                  <a:pt x="2402110" y="2061674"/>
                </a:lnTo>
                <a:lnTo>
                  <a:pt x="2395633" y="2061674"/>
                </a:lnTo>
                <a:lnTo>
                  <a:pt x="2394299" y="2061294"/>
                </a:lnTo>
                <a:lnTo>
                  <a:pt x="2391823" y="2059870"/>
                </a:lnTo>
                <a:lnTo>
                  <a:pt x="2390490" y="2059775"/>
                </a:lnTo>
                <a:lnTo>
                  <a:pt x="2390870" y="2062434"/>
                </a:lnTo>
                <a:lnTo>
                  <a:pt x="2390680" y="2064524"/>
                </a:lnTo>
                <a:lnTo>
                  <a:pt x="2389727" y="2065854"/>
                </a:lnTo>
                <a:close/>
                <a:moveTo>
                  <a:pt x="2424684" y="2151911"/>
                </a:moveTo>
                <a:lnTo>
                  <a:pt x="2422017" y="2152956"/>
                </a:lnTo>
                <a:lnTo>
                  <a:pt x="2420207" y="2159510"/>
                </a:lnTo>
                <a:lnTo>
                  <a:pt x="2419826" y="2161315"/>
                </a:lnTo>
                <a:lnTo>
                  <a:pt x="2420398" y="2163120"/>
                </a:lnTo>
                <a:lnTo>
                  <a:pt x="2421732" y="2163784"/>
                </a:lnTo>
                <a:lnTo>
                  <a:pt x="2423255" y="2163595"/>
                </a:lnTo>
                <a:lnTo>
                  <a:pt x="2424399" y="2162740"/>
                </a:lnTo>
                <a:lnTo>
                  <a:pt x="2425351" y="2160935"/>
                </a:lnTo>
                <a:lnTo>
                  <a:pt x="2426018" y="2158845"/>
                </a:lnTo>
                <a:lnTo>
                  <a:pt x="2426875" y="2154666"/>
                </a:lnTo>
                <a:lnTo>
                  <a:pt x="2425732" y="2152291"/>
                </a:lnTo>
                <a:lnTo>
                  <a:pt x="2424684" y="2151911"/>
                </a:lnTo>
                <a:close/>
                <a:moveTo>
                  <a:pt x="2528602" y="1994234"/>
                </a:moveTo>
                <a:lnTo>
                  <a:pt x="2526697" y="1995279"/>
                </a:lnTo>
                <a:lnTo>
                  <a:pt x="2521553" y="1996704"/>
                </a:lnTo>
                <a:lnTo>
                  <a:pt x="2520601" y="1998129"/>
                </a:lnTo>
                <a:lnTo>
                  <a:pt x="2519267" y="2002593"/>
                </a:lnTo>
                <a:lnTo>
                  <a:pt x="2520410" y="2002688"/>
                </a:lnTo>
                <a:lnTo>
                  <a:pt x="2521172" y="2002023"/>
                </a:lnTo>
                <a:lnTo>
                  <a:pt x="2522411" y="2000028"/>
                </a:lnTo>
                <a:lnTo>
                  <a:pt x="2523173" y="1999174"/>
                </a:lnTo>
                <a:lnTo>
                  <a:pt x="2523554" y="1998794"/>
                </a:lnTo>
                <a:lnTo>
                  <a:pt x="2525173" y="1999078"/>
                </a:lnTo>
                <a:lnTo>
                  <a:pt x="2525554" y="1998983"/>
                </a:lnTo>
                <a:lnTo>
                  <a:pt x="2526316" y="1998319"/>
                </a:lnTo>
                <a:lnTo>
                  <a:pt x="2526792" y="1998129"/>
                </a:lnTo>
                <a:lnTo>
                  <a:pt x="2526983" y="1998509"/>
                </a:lnTo>
                <a:lnTo>
                  <a:pt x="2527173" y="1999363"/>
                </a:lnTo>
                <a:lnTo>
                  <a:pt x="2527459" y="2000028"/>
                </a:lnTo>
                <a:lnTo>
                  <a:pt x="2527935" y="2000123"/>
                </a:lnTo>
                <a:lnTo>
                  <a:pt x="2528697" y="1998983"/>
                </a:lnTo>
                <a:lnTo>
                  <a:pt x="2528792" y="1996419"/>
                </a:lnTo>
                <a:lnTo>
                  <a:pt x="2529364" y="1995374"/>
                </a:lnTo>
                <a:lnTo>
                  <a:pt x="2529269" y="1994329"/>
                </a:lnTo>
                <a:lnTo>
                  <a:pt x="2528602" y="1994234"/>
                </a:lnTo>
                <a:close/>
                <a:moveTo>
                  <a:pt x="2410968" y="1871702"/>
                </a:moveTo>
                <a:lnTo>
                  <a:pt x="2410301" y="1871987"/>
                </a:lnTo>
                <a:lnTo>
                  <a:pt x="2407063" y="1872557"/>
                </a:lnTo>
                <a:lnTo>
                  <a:pt x="2406777" y="1872842"/>
                </a:lnTo>
                <a:lnTo>
                  <a:pt x="2407158" y="1873507"/>
                </a:lnTo>
                <a:lnTo>
                  <a:pt x="2407920" y="1874172"/>
                </a:lnTo>
                <a:lnTo>
                  <a:pt x="2408682" y="1874457"/>
                </a:lnTo>
                <a:lnTo>
                  <a:pt x="2410206" y="1874077"/>
                </a:lnTo>
                <a:lnTo>
                  <a:pt x="2415159" y="1870657"/>
                </a:lnTo>
                <a:lnTo>
                  <a:pt x="2414016" y="1868662"/>
                </a:lnTo>
                <a:lnTo>
                  <a:pt x="2414302" y="1866098"/>
                </a:lnTo>
                <a:lnTo>
                  <a:pt x="2415350" y="1863628"/>
                </a:lnTo>
                <a:lnTo>
                  <a:pt x="2416588" y="1862108"/>
                </a:lnTo>
                <a:lnTo>
                  <a:pt x="2417636" y="1861729"/>
                </a:lnTo>
                <a:lnTo>
                  <a:pt x="2418398" y="1861538"/>
                </a:lnTo>
                <a:lnTo>
                  <a:pt x="2419065" y="1861253"/>
                </a:lnTo>
                <a:lnTo>
                  <a:pt x="2419826" y="1860304"/>
                </a:lnTo>
                <a:lnTo>
                  <a:pt x="2420207" y="1859354"/>
                </a:lnTo>
                <a:lnTo>
                  <a:pt x="2420969" y="1856599"/>
                </a:lnTo>
                <a:lnTo>
                  <a:pt x="2421636" y="1855459"/>
                </a:lnTo>
                <a:lnTo>
                  <a:pt x="2422589" y="1855459"/>
                </a:lnTo>
                <a:lnTo>
                  <a:pt x="2421922" y="1853750"/>
                </a:lnTo>
                <a:lnTo>
                  <a:pt x="2420779" y="1852610"/>
                </a:lnTo>
                <a:lnTo>
                  <a:pt x="2419350" y="1851945"/>
                </a:lnTo>
                <a:lnTo>
                  <a:pt x="2418207" y="1851755"/>
                </a:lnTo>
                <a:lnTo>
                  <a:pt x="2416778" y="1851850"/>
                </a:lnTo>
                <a:lnTo>
                  <a:pt x="2416112" y="1852325"/>
                </a:lnTo>
                <a:lnTo>
                  <a:pt x="2414302" y="1855555"/>
                </a:lnTo>
                <a:lnTo>
                  <a:pt x="2415159" y="1858214"/>
                </a:lnTo>
                <a:lnTo>
                  <a:pt x="2414874" y="1860114"/>
                </a:lnTo>
                <a:lnTo>
                  <a:pt x="2414207" y="1861729"/>
                </a:lnTo>
                <a:lnTo>
                  <a:pt x="2413826" y="1863628"/>
                </a:lnTo>
                <a:lnTo>
                  <a:pt x="2413540" y="1864768"/>
                </a:lnTo>
                <a:lnTo>
                  <a:pt x="2412111" y="1866288"/>
                </a:lnTo>
                <a:lnTo>
                  <a:pt x="2411540" y="1867143"/>
                </a:lnTo>
                <a:lnTo>
                  <a:pt x="2411349" y="1868283"/>
                </a:lnTo>
                <a:lnTo>
                  <a:pt x="2411444" y="1869518"/>
                </a:lnTo>
                <a:lnTo>
                  <a:pt x="2411444" y="1870562"/>
                </a:lnTo>
                <a:lnTo>
                  <a:pt x="2410968" y="1871702"/>
                </a:lnTo>
                <a:close/>
                <a:moveTo>
                  <a:pt x="2504885" y="2001928"/>
                </a:moveTo>
                <a:lnTo>
                  <a:pt x="2502980" y="2002213"/>
                </a:lnTo>
                <a:lnTo>
                  <a:pt x="2501456" y="2003448"/>
                </a:lnTo>
                <a:lnTo>
                  <a:pt x="2500694" y="2005917"/>
                </a:lnTo>
                <a:lnTo>
                  <a:pt x="2500122" y="2007342"/>
                </a:lnTo>
                <a:lnTo>
                  <a:pt x="2498598" y="2008387"/>
                </a:lnTo>
                <a:lnTo>
                  <a:pt x="2496312" y="2011522"/>
                </a:lnTo>
                <a:lnTo>
                  <a:pt x="2497550" y="2013801"/>
                </a:lnTo>
                <a:lnTo>
                  <a:pt x="2499646" y="2014466"/>
                </a:lnTo>
                <a:lnTo>
                  <a:pt x="2501837" y="2014181"/>
                </a:lnTo>
                <a:lnTo>
                  <a:pt x="2503361" y="2013421"/>
                </a:lnTo>
                <a:lnTo>
                  <a:pt x="2504885" y="2011617"/>
                </a:lnTo>
                <a:lnTo>
                  <a:pt x="2508123" y="2005158"/>
                </a:lnTo>
                <a:lnTo>
                  <a:pt x="2506885" y="2002688"/>
                </a:lnTo>
                <a:lnTo>
                  <a:pt x="2504885" y="2001928"/>
                </a:lnTo>
                <a:close/>
                <a:moveTo>
                  <a:pt x="583406" y="2917405"/>
                </a:moveTo>
                <a:lnTo>
                  <a:pt x="581597" y="2916360"/>
                </a:lnTo>
                <a:lnTo>
                  <a:pt x="580358" y="2917785"/>
                </a:lnTo>
                <a:lnTo>
                  <a:pt x="579406" y="2919969"/>
                </a:lnTo>
                <a:lnTo>
                  <a:pt x="578549" y="2921109"/>
                </a:lnTo>
                <a:lnTo>
                  <a:pt x="578644" y="2921869"/>
                </a:lnTo>
                <a:lnTo>
                  <a:pt x="579692" y="2923674"/>
                </a:lnTo>
                <a:lnTo>
                  <a:pt x="581025" y="2925478"/>
                </a:lnTo>
                <a:lnTo>
                  <a:pt x="582073" y="2926428"/>
                </a:lnTo>
                <a:lnTo>
                  <a:pt x="585311" y="2925953"/>
                </a:lnTo>
                <a:lnTo>
                  <a:pt x="586740" y="2922439"/>
                </a:lnTo>
                <a:lnTo>
                  <a:pt x="586168" y="2918735"/>
                </a:lnTo>
                <a:lnTo>
                  <a:pt x="583406" y="2917405"/>
                </a:lnTo>
                <a:close/>
                <a:moveTo>
                  <a:pt x="571881" y="2964898"/>
                </a:moveTo>
                <a:lnTo>
                  <a:pt x="570643" y="2964803"/>
                </a:lnTo>
                <a:lnTo>
                  <a:pt x="569690" y="2966133"/>
                </a:lnTo>
                <a:lnTo>
                  <a:pt x="569595" y="2966893"/>
                </a:lnTo>
                <a:lnTo>
                  <a:pt x="569976" y="2968412"/>
                </a:lnTo>
                <a:lnTo>
                  <a:pt x="570167" y="2969362"/>
                </a:lnTo>
                <a:lnTo>
                  <a:pt x="569309" y="2971452"/>
                </a:lnTo>
                <a:lnTo>
                  <a:pt x="569119" y="2972307"/>
                </a:lnTo>
                <a:lnTo>
                  <a:pt x="569500" y="2974301"/>
                </a:lnTo>
                <a:lnTo>
                  <a:pt x="570357" y="2973732"/>
                </a:lnTo>
                <a:lnTo>
                  <a:pt x="572072" y="2970787"/>
                </a:lnTo>
                <a:lnTo>
                  <a:pt x="573119" y="2970312"/>
                </a:lnTo>
                <a:lnTo>
                  <a:pt x="574453" y="2970122"/>
                </a:lnTo>
                <a:lnTo>
                  <a:pt x="575119" y="2969267"/>
                </a:lnTo>
                <a:lnTo>
                  <a:pt x="574167" y="2966702"/>
                </a:lnTo>
                <a:lnTo>
                  <a:pt x="571881" y="2964898"/>
                </a:lnTo>
                <a:close/>
                <a:moveTo>
                  <a:pt x="563213" y="2976771"/>
                </a:moveTo>
                <a:lnTo>
                  <a:pt x="562737" y="2975726"/>
                </a:lnTo>
                <a:lnTo>
                  <a:pt x="560642" y="2976391"/>
                </a:lnTo>
                <a:lnTo>
                  <a:pt x="559594" y="2977056"/>
                </a:lnTo>
                <a:lnTo>
                  <a:pt x="559022" y="2978006"/>
                </a:lnTo>
                <a:lnTo>
                  <a:pt x="559118" y="2979051"/>
                </a:lnTo>
                <a:lnTo>
                  <a:pt x="559594" y="2980095"/>
                </a:lnTo>
                <a:lnTo>
                  <a:pt x="559880" y="2981425"/>
                </a:lnTo>
                <a:lnTo>
                  <a:pt x="559403" y="2983230"/>
                </a:lnTo>
                <a:lnTo>
                  <a:pt x="560642" y="2984465"/>
                </a:lnTo>
                <a:lnTo>
                  <a:pt x="561689" y="2983325"/>
                </a:lnTo>
                <a:lnTo>
                  <a:pt x="562927" y="2981520"/>
                </a:lnTo>
                <a:lnTo>
                  <a:pt x="564547" y="2981045"/>
                </a:lnTo>
                <a:lnTo>
                  <a:pt x="564547" y="2980285"/>
                </a:lnTo>
                <a:lnTo>
                  <a:pt x="563975" y="2979336"/>
                </a:lnTo>
                <a:lnTo>
                  <a:pt x="563213" y="2976771"/>
                </a:lnTo>
                <a:close/>
                <a:moveTo>
                  <a:pt x="754666" y="2921964"/>
                </a:moveTo>
                <a:lnTo>
                  <a:pt x="754856" y="2921109"/>
                </a:lnTo>
                <a:lnTo>
                  <a:pt x="755047" y="2920444"/>
                </a:lnTo>
                <a:lnTo>
                  <a:pt x="755237" y="2919969"/>
                </a:lnTo>
                <a:lnTo>
                  <a:pt x="755618" y="2919589"/>
                </a:lnTo>
                <a:lnTo>
                  <a:pt x="755618" y="2918924"/>
                </a:lnTo>
                <a:lnTo>
                  <a:pt x="754380" y="2918259"/>
                </a:lnTo>
                <a:lnTo>
                  <a:pt x="753332" y="2918354"/>
                </a:lnTo>
                <a:lnTo>
                  <a:pt x="751332" y="2919589"/>
                </a:lnTo>
                <a:lnTo>
                  <a:pt x="751523" y="2919115"/>
                </a:lnTo>
                <a:lnTo>
                  <a:pt x="751903" y="2917405"/>
                </a:lnTo>
                <a:lnTo>
                  <a:pt x="751332" y="2917500"/>
                </a:lnTo>
                <a:lnTo>
                  <a:pt x="750094" y="2917405"/>
                </a:lnTo>
                <a:lnTo>
                  <a:pt x="749522" y="2917500"/>
                </a:lnTo>
                <a:lnTo>
                  <a:pt x="749522" y="2916740"/>
                </a:lnTo>
                <a:lnTo>
                  <a:pt x="750951" y="2916455"/>
                </a:lnTo>
                <a:lnTo>
                  <a:pt x="752380" y="2916360"/>
                </a:lnTo>
                <a:lnTo>
                  <a:pt x="753713" y="2915885"/>
                </a:lnTo>
                <a:lnTo>
                  <a:pt x="754666" y="2914460"/>
                </a:lnTo>
                <a:lnTo>
                  <a:pt x="753047" y="2913130"/>
                </a:lnTo>
                <a:lnTo>
                  <a:pt x="749999" y="2913035"/>
                </a:lnTo>
                <a:lnTo>
                  <a:pt x="746855" y="2913795"/>
                </a:lnTo>
                <a:lnTo>
                  <a:pt x="744760" y="2915125"/>
                </a:lnTo>
                <a:lnTo>
                  <a:pt x="746665" y="2917880"/>
                </a:lnTo>
                <a:lnTo>
                  <a:pt x="747141" y="2919019"/>
                </a:lnTo>
                <a:lnTo>
                  <a:pt x="746760" y="2918829"/>
                </a:lnTo>
                <a:lnTo>
                  <a:pt x="746093" y="2918544"/>
                </a:lnTo>
                <a:lnTo>
                  <a:pt x="745712" y="2918259"/>
                </a:lnTo>
                <a:lnTo>
                  <a:pt x="746189" y="2925478"/>
                </a:lnTo>
                <a:lnTo>
                  <a:pt x="746474" y="2927283"/>
                </a:lnTo>
                <a:lnTo>
                  <a:pt x="747236" y="2927853"/>
                </a:lnTo>
                <a:lnTo>
                  <a:pt x="748189" y="2927853"/>
                </a:lnTo>
                <a:lnTo>
                  <a:pt x="748951" y="2928233"/>
                </a:lnTo>
                <a:lnTo>
                  <a:pt x="749618" y="2927473"/>
                </a:lnTo>
                <a:lnTo>
                  <a:pt x="750380" y="2929088"/>
                </a:lnTo>
                <a:lnTo>
                  <a:pt x="751046" y="2928613"/>
                </a:lnTo>
                <a:lnTo>
                  <a:pt x="751999" y="2926523"/>
                </a:lnTo>
                <a:lnTo>
                  <a:pt x="752570" y="2926239"/>
                </a:lnTo>
                <a:lnTo>
                  <a:pt x="753142" y="2927473"/>
                </a:lnTo>
                <a:lnTo>
                  <a:pt x="753618" y="2927473"/>
                </a:lnTo>
                <a:lnTo>
                  <a:pt x="753618" y="2925763"/>
                </a:lnTo>
                <a:lnTo>
                  <a:pt x="754094" y="2924529"/>
                </a:lnTo>
                <a:lnTo>
                  <a:pt x="754856" y="2923769"/>
                </a:lnTo>
                <a:lnTo>
                  <a:pt x="755904" y="2923769"/>
                </a:lnTo>
                <a:lnTo>
                  <a:pt x="755904" y="2923009"/>
                </a:lnTo>
                <a:lnTo>
                  <a:pt x="755523" y="2922914"/>
                </a:lnTo>
                <a:lnTo>
                  <a:pt x="754666" y="2921964"/>
                </a:lnTo>
                <a:close/>
                <a:moveTo>
                  <a:pt x="793623" y="2901542"/>
                </a:moveTo>
                <a:lnTo>
                  <a:pt x="792480" y="2901542"/>
                </a:lnTo>
                <a:lnTo>
                  <a:pt x="790956" y="2904296"/>
                </a:lnTo>
                <a:lnTo>
                  <a:pt x="790575" y="2905341"/>
                </a:lnTo>
                <a:lnTo>
                  <a:pt x="791432" y="2905816"/>
                </a:lnTo>
                <a:lnTo>
                  <a:pt x="792385" y="2906006"/>
                </a:lnTo>
                <a:lnTo>
                  <a:pt x="793147" y="2905531"/>
                </a:lnTo>
                <a:lnTo>
                  <a:pt x="793433" y="2904107"/>
                </a:lnTo>
                <a:lnTo>
                  <a:pt x="793814" y="2903822"/>
                </a:lnTo>
                <a:lnTo>
                  <a:pt x="796671" y="2903062"/>
                </a:lnTo>
                <a:lnTo>
                  <a:pt x="796671" y="2902302"/>
                </a:lnTo>
                <a:lnTo>
                  <a:pt x="795528" y="2902302"/>
                </a:lnTo>
                <a:lnTo>
                  <a:pt x="793623" y="2901542"/>
                </a:lnTo>
                <a:close/>
                <a:moveTo>
                  <a:pt x="786003" y="2899357"/>
                </a:moveTo>
                <a:lnTo>
                  <a:pt x="784955" y="2899547"/>
                </a:lnTo>
                <a:lnTo>
                  <a:pt x="783812" y="2899927"/>
                </a:lnTo>
                <a:lnTo>
                  <a:pt x="782669" y="2900117"/>
                </a:lnTo>
                <a:lnTo>
                  <a:pt x="782193" y="2899357"/>
                </a:lnTo>
                <a:lnTo>
                  <a:pt x="782098" y="2899737"/>
                </a:lnTo>
                <a:lnTo>
                  <a:pt x="781907" y="2900022"/>
                </a:lnTo>
                <a:lnTo>
                  <a:pt x="781812" y="2900307"/>
                </a:lnTo>
                <a:lnTo>
                  <a:pt x="781812" y="2900782"/>
                </a:lnTo>
                <a:lnTo>
                  <a:pt x="780669" y="2900117"/>
                </a:lnTo>
                <a:lnTo>
                  <a:pt x="779240" y="2899737"/>
                </a:lnTo>
                <a:lnTo>
                  <a:pt x="777907" y="2900117"/>
                </a:lnTo>
                <a:lnTo>
                  <a:pt x="777145" y="2901447"/>
                </a:lnTo>
                <a:lnTo>
                  <a:pt x="779907" y="2902207"/>
                </a:lnTo>
                <a:lnTo>
                  <a:pt x="782193" y="2902017"/>
                </a:lnTo>
                <a:lnTo>
                  <a:pt x="787051" y="2899927"/>
                </a:lnTo>
                <a:lnTo>
                  <a:pt x="786003" y="2899357"/>
                </a:lnTo>
                <a:close/>
                <a:moveTo>
                  <a:pt x="776288" y="2910946"/>
                </a:moveTo>
                <a:lnTo>
                  <a:pt x="775811" y="2909901"/>
                </a:lnTo>
                <a:lnTo>
                  <a:pt x="775526" y="2909996"/>
                </a:lnTo>
                <a:lnTo>
                  <a:pt x="774668" y="2911135"/>
                </a:lnTo>
                <a:lnTo>
                  <a:pt x="774383" y="2911420"/>
                </a:lnTo>
                <a:lnTo>
                  <a:pt x="772477" y="2910661"/>
                </a:lnTo>
                <a:lnTo>
                  <a:pt x="772477" y="2909996"/>
                </a:lnTo>
                <a:lnTo>
                  <a:pt x="773811" y="2909236"/>
                </a:lnTo>
                <a:lnTo>
                  <a:pt x="774383" y="2909141"/>
                </a:lnTo>
                <a:lnTo>
                  <a:pt x="773716" y="2908666"/>
                </a:lnTo>
                <a:lnTo>
                  <a:pt x="773049" y="2908381"/>
                </a:lnTo>
                <a:lnTo>
                  <a:pt x="772382" y="2908286"/>
                </a:lnTo>
                <a:lnTo>
                  <a:pt x="770192" y="2908571"/>
                </a:lnTo>
                <a:lnTo>
                  <a:pt x="768763" y="2909236"/>
                </a:lnTo>
                <a:lnTo>
                  <a:pt x="767429" y="2910281"/>
                </a:lnTo>
                <a:lnTo>
                  <a:pt x="766382" y="2911420"/>
                </a:lnTo>
                <a:lnTo>
                  <a:pt x="775335" y="2915030"/>
                </a:lnTo>
                <a:lnTo>
                  <a:pt x="776668" y="2915125"/>
                </a:lnTo>
                <a:lnTo>
                  <a:pt x="776668" y="2914080"/>
                </a:lnTo>
                <a:lnTo>
                  <a:pt x="776573" y="2912560"/>
                </a:lnTo>
                <a:lnTo>
                  <a:pt x="776288" y="2910946"/>
                </a:lnTo>
                <a:close/>
                <a:moveTo>
                  <a:pt x="1448752" y="2690578"/>
                </a:moveTo>
                <a:lnTo>
                  <a:pt x="1448181" y="2691053"/>
                </a:lnTo>
                <a:lnTo>
                  <a:pt x="1447324" y="2691433"/>
                </a:lnTo>
                <a:lnTo>
                  <a:pt x="1446371" y="2691243"/>
                </a:lnTo>
                <a:lnTo>
                  <a:pt x="1445705" y="2690768"/>
                </a:lnTo>
                <a:lnTo>
                  <a:pt x="1445133" y="2690863"/>
                </a:lnTo>
                <a:lnTo>
                  <a:pt x="1444561" y="2692192"/>
                </a:lnTo>
                <a:lnTo>
                  <a:pt x="1443228" y="2691528"/>
                </a:lnTo>
                <a:lnTo>
                  <a:pt x="1442276" y="2693142"/>
                </a:lnTo>
                <a:lnTo>
                  <a:pt x="1440847" y="2697702"/>
                </a:lnTo>
                <a:lnTo>
                  <a:pt x="1440371" y="2697702"/>
                </a:lnTo>
                <a:lnTo>
                  <a:pt x="1440561" y="2695042"/>
                </a:lnTo>
                <a:lnTo>
                  <a:pt x="1440466" y="2693997"/>
                </a:lnTo>
                <a:lnTo>
                  <a:pt x="1440085" y="2694092"/>
                </a:lnTo>
                <a:lnTo>
                  <a:pt x="1439418" y="2694852"/>
                </a:lnTo>
                <a:lnTo>
                  <a:pt x="1438847" y="2695327"/>
                </a:lnTo>
                <a:lnTo>
                  <a:pt x="1438466" y="2696087"/>
                </a:lnTo>
                <a:lnTo>
                  <a:pt x="1438466" y="2697702"/>
                </a:lnTo>
                <a:lnTo>
                  <a:pt x="1436846" y="2696277"/>
                </a:lnTo>
                <a:lnTo>
                  <a:pt x="1436275" y="2697892"/>
                </a:lnTo>
                <a:lnTo>
                  <a:pt x="1436370" y="2700361"/>
                </a:lnTo>
                <a:lnTo>
                  <a:pt x="1436846" y="2701596"/>
                </a:lnTo>
                <a:lnTo>
                  <a:pt x="1438085" y="2702261"/>
                </a:lnTo>
                <a:lnTo>
                  <a:pt x="1440752" y="2705301"/>
                </a:lnTo>
                <a:lnTo>
                  <a:pt x="1442085" y="2706251"/>
                </a:lnTo>
                <a:lnTo>
                  <a:pt x="1441418" y="2704541"/>
                </a:lnTo>
                <a:lnTo>
                  <a:pt x="1441133" y="2703971"/>
                </a:lnTo>
                <a:lnTo>
                  <a:pt x="1443990" y="2703306"/>
                </a:lnTo>
                <a:lnTo>
                  <a:pt x="1444657" y="2702736"/>
                </a:lnTo>
                <a:lnTo>
                  <a:pt x="1444847" y="2701691"/>
                </a:lnTo>
                <a:lnTo>
                  <a:pt x="1444466" y="2700551"/>
                </a:lnTo>
                <a:lnTo>
                  <a:pt x="1443514" y="2698462"/>
                </a:lnTo>
                <a:lnTo>
                  <a:pt x="1444657" y="2698462"/>
                </a:lnTo>
                <a:lnTo>
                  <a:pt x="1446657" y="2698842"/>
                </a:lnTo>
                <a:lnTo>
                  <a:pt x="1447610" y="2698462"/>
                </a:lnTo>
                <a:lnTo>
                  <a:pt x="1448181" y="2697607"/>
                </a:lnTo>
                <a:lnTo>
                  <a:pt x="1448467" y="2696467"/>
                </a:lnTo>
                <a:lnTo>
                  <a:pt x="1448276" y="2695422"/>
                </a:lnTo>
                <a:lnTo>
                  <a:pt x="1447610" y="2694472"/>
                </a:lnTo>
                <a:lnTo>
                  <a:pt x="1447800" y="2693332"/>
                </a:lnTo>
                <a:lnTo>
                  <a:pt x="1448181" y="2692573"/>
                </a:lnTo>
                <a:lnTo>
                  <a:pt x="1448752" y="2692097"/>
                </a:lnTo>
                <a:lnTo>
                  <a:pt x="1449419" y="2692003"/>
                </a:lnTo>
                <a:lnTo>
                  <a:pt x="1449705" y="2691623"/>
                </a:lnTo>
                <a:lnTo>
                  <a:pt x="1450372" y="2690388"/>
                </a:lnTo>
                <a:lnTo>
                  <a:pt x="1449229" y="2690008"/>
                </a:lnTo>
                <a:lnTo>
                  <a:pt x="1448752" y="2690578"/>
                </a:lnTo>
                <a:close/>
                <a:moveTo>
                  <a:pt x="1507712" y="2663792"/>
                </a:moveTo>
                <a:lnTo>
                  <a:pt x="1507236" y="2662937"/>
                </a:lnTo>
                <a:lnTo>
                  <a:pt x="1506760" y="2662272"/>
                </a:lnTo>
                <a:lnTo>
                  <a:pt x="1499235" y="2662272"/>
                </a:lnTo>
                <a:lnTo>
                  <a:pt x="1491806" y="2663887"/>
                </a:lnTo>
                <a:lnTo>
                  <a:pt x="1493139" y="2664267"/>
                </a:lnTo>
                <a:lnTo>
                  <a:pt x="1496092" y="2663887"/>
                </a:lnTo>
                <a:lnTo>
                  <a:pt x="1498473" y="2664741"/>
                </a:lnTo>
                <a:lnTo>
                  <a:pt x="1501807" y="2664647"/>
                </a:lnTo>
                <a:lnTo>
                  <a:pt x="1502664" y="2665121"/>
                </a:lnTo>
                <a:lnTo>
                  <a:pt x="1503902" y="2667306"/>
                </a:lnTo>
                <a:lnTo>
                  <a:pt x="1504855" y="2667781"/>
                </a:lnTo>
                <a:lnTo>
                  <a:pt x="1504950" y="2667496"/>
                </a:lnTo>
                <a:lnTo>
                  <a:pt x="1505522" y="2665976"/>
                </a:lnTo>
                <a:lnTo>
                  <a:pt x="1505807" y="2665596"/>
                </a:lnTo>
                <a:lnTo>
                  <a:pt x="1506379" y="2665501"/>
                </a:lnTo>
                <a:lnTo>
                  <a:pt x="1507046" y="2665691"/>
                </a:lnTo>
                <a:lnTo>
                  <a:pt x="1508189" y="2666356"/>
                </a:lnTo>
                <a:lnTo>
                  <a:pt x="1508093" y="2665121"/>
                </a:lnTo>
                <a:lnTo>
                  <a:pt x="1507712" y="2663792"/>
                </a:lnTo>
                <a:close/>
                <a:moveTo>
                  <a:pt x="1179005" y="2812825"/>
                </a:moveTo>
                <a:lnTo>
                  <a:pt x="1177576" y="2811875"/>
                </a:lnTo>
                <a:lnTo>
                  <a:pt x="1176338" y="2811495"/>
                </a:lnTo>
                <a:lnTo>
                  <a:pt x="1175004" y="2810830"/>
                </a:lnTo>
                <a:lnTo>
                  <a:pt x="1173480" y="2810545"/>
                </a:lnTo>
                <a:lnTo>
                  <a:pt x="1171956" y="2810640"/>
                </a:lnTo>
                <a:lnTo>
                  <a:pt x="1170718" y="2811495"/>
                </a:lnTo>
                <a:lnTo>
                  <a:pt x="1171003" y="2811590"/>
                </a:lnTo>
                <a:lnTo>
                  <a:pt x="1171194" y="2811780"/>
                </a:lnTo>
                <a:lnTo>
                  <a:pt x="1171575" y="2812350"/>
                </a:lnTo>
                <a:lnTo>
                  <a:pt x="1171099" y="2813300"/>
                </a:lnTo>
                <a:lnTo>
                  <a:pt x="1170051" y="2817669"/>
                </a:lnTo>
                <a:lnTo>
                  <a:pt x="1174623" y="2817669"/>
                </a:lnTo>
                <a:lnTo>
                  <a:pt x="1179005" y="2816909"/>
                </a:lnTo>
                <a:lnTo>
                  <a:pt x="1178814" y="2816149"/>
                </a:lnTo>
                <a:lnTo>
                  <a:pt x="1178719" y="2815770"/>
                </a:lnTo>
                <a:lnTo>
                  <a:pt x="1178433" y="2815294"/>
                </a:lnTo>
                <a:lnTo>
                  <a:pt x="1179385" y="2813965"/>
                </a:lnTo>
                <a:lnTo>
                  <a:pt x="1179005" y="2812825"/>
                </a:lnTo>
                <a:close/>
                <a:moveTo>
                  <a:pt x="1097756" y="2839896"/>
                </a:moveTo>
                <a:lnTo>
                  <a:pt x="1095185" y="2841606"/>
                </a:lnTo>
                <a:lnTo>
                  <a:pt x="1093756" y="2844455"/>
                </a:lnTo>
                <a:lnTo>
                  <a:pt x="1093946" y="2847210"/>
                </a:lnTo>
                <a:lnTo>
                  <a:pt x="1096327" y="2848350"/>
                </a:lnTo>
                <a:lnTo>
                  <a:pt x="1100042" y="2847305"/>
                </a:lnTo>
                <a:lnTo>
                  <a:pt x="1100328" y="2846545"/>
                </a:lnTo>
                <a:lnTo>
                  <a:pt x="1100423" y="2845690"/>
                </a:lnTo>
                <a:lnTo>
                  <a:pt x="1100709" y="2844930"/>
                </a:lnTo>
                <a:lnTo>
                  <a:pt x="1100995" y="2843315"/>
                </a:lnTo>
                <a:lnTo>
                  <a:pt x="1100042" y="2841986"/>
                </a:lnTo>
                <a:lnTo>
                  <a:pt x="1097756" y="2839896"/>
                </a:lnTo>
                <a:close/>
                <a:moveTo>
                  <a:pt x="1651254" y="2508489"/>
                </a:moveTo>
                <a:lnTo>
                  <a:pt x="1652111" y="2507729"/>
                </a:lnTo>
                <a:lnTo>
                  <a:pt x="1652588" y="2506589"/>
                </a:lnTo>
                <a:lnTo>
                  <a:pt x="1652778" y="2505450"/>
                </a:lnTo>
                <a:lnTo>
                  <a:pt x="1652492" y="2504310"/>
                </a:lnTo>
                <a:lnTo>
                  <a:pt x="1651826" y="2503265"/>
                </a:lnTo>
                <a:lnTo>
                  <a:pt x="1650111" y="2503740"/>
                </a:lnTo>
                <a:lnTo>
                  <a:pt x="1648682" y="2505165"/>
                </a:lnTo>
                <a:lnTo>
                  <a:pt x="1648206" y="2506685"/>
                </a:lnTo>
                <a:lnTo>
                  <a:pt x="1649730" y="2507729"/>
                </a:lnTo>
                <a:lnTo>
                  <a:pt x="1650397" y="2508299"/>
                </a:lnTo>
                <a:lnTo>
                  <a:pt x="1651254" y="2508489"/>
                </a:lnTo>
                <a:close/>
                <a:moveTo>
                  <a:pt x="1205770" y="2784234"/>
                </a:moveTo>
                <a:lnTo>
                  <a:pt x="1205293" y="2783284"/>
                </a:lnTo>
                <a:lnTo>
                  <a:pt x="1204436" y="2782999"/>
                </a:lnTo>
                <a:lnTo>
                  <a:pt x="1203293" y="2782904"/>
                </a:lnTo>
                <a:lnTo>
                  <a:pt x="1201579" y="2783284"/>
                </a:lnTo>
                <a:lnTo>
                  <a:pt x="1200245" y="2784234"/>
                </a:lnTo>
                <a:lnTo>
                  <a:pt x="1200531" y="2787179"/>
                </a:lnTo>
                <a:lnTo>
                  <a:pt x="1199960" y="2788983"/>
                </a:lnTo>
                <a:lnTo>
                  <a:pt x="1199769" y="2790598"/>
                </a:lnTo>
                <a:lnTo>
                  <a:pt x="1201007" y="2791548"/>
                </a:lnTo>
                <a:lnTo>
                  <a:pt x="1200626" y="2793068"/>
                </a:lnTo>
                <a:lnTo>
                  <a:pt x="1202627" y="2792688"/>
                </a:lnTo>
                <a:lnTo>
                  <a:pt x="1203769" y="2790598"/>
                </a:lnTo>
                <a:lnTo>
                  <a:pt x="1204817" y="2788223"/>
                </a:lnTo>
                <a:lnTo>
                  <a:pt x="1206151" y="2786894"/>
                </a:lnTo>
                <a:lnTo>
                  <a:pt x="1205960" y="2785469"/>
                </a:lnTo>
                <a:lnTo>
                  <a:pt x="1205770" y="2784234"/>
                </a:lnTo>
                <a:close/>
                <a:moveTo>
                  <a:pt x="1183862" y="2797722"/>
                </a:moveTo>
                <a:lnTo>
                  <a:pt x="1182529" y="2797722"/>
                </a:lnTo>
                <a:lnTo>
                  <a:pt x="1178719" y="2796202"/>
                </a:lnTo>
                <a:lnTo>
                  <a:pt x="1177671" y="2796202"/>
                </a:lnTo>
                <a:lnTo>
                  <a:pt x="1176528" y="2796582"/>
                </a:lnTo>
                <a:lnTo>
                  <a:pt x="1175576" y="2797342"/>
                </a:lnTo>
                <a:lnTo>
                  <a:pt x="1175004" y="2798482"/>
                </a:lnTo>
                <a:lnTo>
                  <a:pt x="1175099" y="2799717"/>
                </a:lnTo>
                <a:lnTo>
                  <a:pt x="1175576" y="2800762"/>
                </a:lnTo>
                <a:lnTo>
                  <a:pt x="1176433" y="2801712"/>
                </a:lnTo>
                <a:lnTo>
                  <a:pt x="1177385" y="2802376"/>
                </a:lnTo>
                <a:lnTo>
                  <a:pt x="1179767" y="2803231"/>
                </a:lnTo>
                <a:lnTo>
                  <a:pt x="1181481" y="2802376"/>
                </a:lnTo>
                <a:lnTo>
                  <a:pt x="1182815" y="2800382"/>
                </a:lnTo>
                <a:lnTo>
                  <a:pt x="1183862" y="2797722"/>
                </a:lnTo>
                <a:close/>
                <a:moveTo>
                  <a:pt x="1892713" y="2545534"/>
                </a:moveTo>
                <a:lnTo>
                  <a:pt x="1892332" y="2545534"/>
                </a:lnTo>
                <a:lnTo>
                  <a:pt x="1891951" y="2545344"/>
                </a:lnTo>
                <a:lnTo>
                  <a:pt x="1891570" y="2545629"/>
                </a:lnTo>
                <a:lnTo>
                  <a:pt x="1890141" y="2547054"/>
                </a:lnTo>
                <a:lnTo>
                  <a:pt x="1889760" y="2548004"/>
                </a:lnTo>
                <a:lnTo>
                  <a:pt x="1890141" y="2549713"/>
                </a:lnTo>
                <a:lnTo>
                  <a:pt x="1890617" y="2550568"/>
                </a:lnTo>
                <a:lnTo>
                  <a:pt x="1890903" y="2550188"/>
                </a:lnTo>
                <a:lnTo>
                  <a:pt x="1891189" y="2549333"/>
                </a:lnTo>
                <a:lnTo>
                  <a:pt x="1891570" y="2548858"/>
                </a:lnTo>
                <a:lnTo>
                  <a:pt x="1892522" y="2548954"/>
                </a:lnTo>
                <a:lnTo>
                  <a:pt x="1894332" y="2549713"/>
                </a:lnTo>
                <a:lnTo>
                  <a:pt x="1895380" y="2549713"/>
                </a:lnTo>
                <a:lnTo>
                  <a:pt x="1895094" y="2548573"/>
                </a:lnTo>
                <a:lnTo>
                  <a:pt x="1894999" y="2547339"/>
                </a:lnTo>
                <a:lnTo>
                  <a:pt x="1895094" y="2546104"/>
                </a:lnTo>
                <a:lnTo>
                  <a:pt x="1895380" y="2544869"/>
                </a:lnTo>
                <a:lnTo>
                  <a:pt x="1896427" y="2545629"/>
                </a:lnTo>
                <a:lnTo>
                  <a:pt x="1897285" y="2547054"/>
                </a:lnTo>
                <a:lnTo>
                  <a:pt x="1898809" y="2550188"/>
                </a:lnTo>
                <a:lnTo>
                  <a:pt x="1899476" y="2550758"/>
                </a:lnTo>
                <a:lnTo>
                  <a:pt x="1900333" y="2550758"/>
                </a:lnTo>
                <a:lnTo>
                  <a:pt x="1901095" y="2550093"/>
                </a:lnTo>
                <a:lnTo>
                  <a:pt x="1901381" y="2548858"/>
                </a:lnTo>
                <a:lnTo>
                  <a:pt x="1901095" y="2548289"/>
                </a:lnTo>
                <a:lnTo>
                  <a:pt x="1899094" y="2547339"/>
                </a:lnTo>
                <a:lnTo>
                  <a:pt x="1899190" y="2546389"/>
                </a:lnTo>
                <a:lnTo>
                  <a:pt x="1899094" y="2541545"/>
                </a:lnTo>
                <a:lnTo>
                  <a:pt x="1899857" y="2536605"/>
                </a:lnTo>
                <a:lnTo>
                  <a:pt x="1900238" y="2535465"/>
                </a:lnTo>
                <a:lnTo>
                  <a:pt x="1899952" y="2535275"/>
                </a:lnTo>
                <a:lnTo>
                  <a:pt x="1899094" y="2534895"/>
                </a:lnTo>
                <a:lnTo>
                  <a:pt x="1898142" y="2534041"/>
                </a:lnTo>
                <a:lnTo>
                  <a:pt x="1897761" y="2532331"/>
                </a:lnTo>
                <a:lnTo>
                  <a:pt x="1898047" y="2531096"/>
                </a:lnTo>
                <a:lnTo>
                  <a:pt x="1898714" y="2530146"/>
                </a:lnTo>
                <a:lnTo>
                  <a:pt x="1899380" y="2529006"/>
                </a:lnTo>
                <a:lnTo>
                  <a:pt x="1899571" y="2527107"/>
                </a:lnTo>
                <a:lnTo>
                  <a:pt x="1898523" y="2526062"/>
                </a:lnTo>
                <a:lnTo>
                  <a:pt x="1898142" y="2526537"/>
                </a:lnTo>
                <a:lnTo>
                  <a:pt x="1898047" y="2527676"/>
                </a:lnTo>
                <a:lnTo>
                  <a:pt x="1897761" y="2528626"/>
                </a:lnTo>
                <a:lnTo>
                  <a:pt x="1897190" y="2529576"/>
                </a:lnTo>
                <a:lnTo>
                  <a:pt x="1896904" y="2530051"/>
                </a:lnTo>
                <a:lnTo>
                  <a:pt x="1896523" y="2530241"/>
                </a:lnTo>
                <a:lnTo>
                  <a:pt x="1895570" y="2530241"/>
                </a:lnTo>
                <a:lnTo>
                  <a:pt x="1894618" y="2531001"/>
                </a:lnTo>
                <a:lnTo>
                  <a:pt x="1894999" y="2532806"/>
                </a:lnTo>
                <a:lnTo>
                  <a:pt x="1895189" y="2534706"/>
                </a:lnTo>
                <a:lnTo>
                  <a:pt x="1893570" y="2535750"/>
                </a:lnTo>
                <a:lnTo>
                  <a:pt x="1894523" y="2536225"/>
                </a:lnTo>
                <a:lnTo>
                  <a:pt x="1897190" y="2536795"/>
                </a:lnTo>
                <a:lnTo>
                  <a:pt x="1897761" y="2537840"/>
                </a:lnTo>
                <a:lnTo>
                  <a:pt x="1897285" y="2538790"/>
                </a:lnTo>
                <a:lnTo>
                  <a:pt x="1894903" y="2538980"/>
                </a:lnTo>
                <a:lnTo>
                  <a:pt x="1893951" y="2539930"/>
                </a:lnTo>
                <a:lnTo>
                  <a:pt x="1895475" y="2541259"/>
                </a:lnTo>
                <a:lnTo>
                  <a:pt x="1895475" y="2542399"/>
                </a:lnTo>
                <a:lnTo>
                  <a:pt x="1894427" y="2542589"/>
                </a:lnTo>
                <a:lnTo>
                  <a:pt x="1891189" y="2539740"/>
                </a:lnTo>
                <a:lnTo>
                  <a:pt x="1890522" y="2540595"/>
                </a:lnTo>
                <a:lnTo>
                  <a:pt x="1890903" y="2542209"/>
                </a:lnTo>
                <a:lnTo>
                  <a:pt x="1892427" y="2543064"/>
                </a:lnTo>
                <a:lnTo>
                  <a:pt x="1892808" y="2543159"/>
                </a:lnTo>
                <a:lnTo>
                  <a:pt x="1893094" y="2543349"/>
                </a:lnTo>
                <a:lnTo>
                  <a:pt x="1893189" y="2543824"/>
                </a:lnTo>
                <a:lnTo>
                  <a:pt x="1893094" y="2544584"/>
                </a:lnTo>
                <a:lnTo>
                  <a:pt x="1892713" y="2545534"/>
                </a:lnTo>
                <a:close/>
                <a:moveTo>
                  <a:pt x="1901761" y="2553798"/>
                </a:moveTo>
                <a:lnTo>
                  <a:pt x="1904714" y="2552373"/>
                </a:lnTo>
                <a:lnTo>
                  <a:pt x="1905667" y="2552183"/>
                </a:lnTo>
                <a:lnTo>
                  <a:pt x="1906524" y="2556742"/>
                </a:lnTo>
                <a:lnTo>
                  <a:pt x="1906905" y="2557882"/>
                </a:lnTo>
                <a:lnTo>
                  <a:pt x="1905952" y="2557882"/>
                </a:lnTo>
                <a:lnTo>
                  <a:pt x="1904333" y="2557502"/>
                </a:lnTo>
                <a:lnTo>
                  <a:pt x="1903667" y="2557882"/>
                </a:lnTo>
                <a:lnTo>
                  <a:pt x="1903571" y="2558642"/>
                </a:lnTo>
                <a:lnTo>
                  <a:pt x="1903857" y="2559782"/>
                </a:lnTo>
                <a:lnTo>
                  <a:pt x="1903857" y="2560922"/>
                </a:lnTo>
                <a:lnTo>
                  <a:pt x="1903095" y="2561967"/>
                </a:lnTo>
                <a:lnTo>
                  <a:pt x="1905095" y="2562726"/>
                </a:lnTo>
                <a:lnTo>
                  <a:pt x="1907381" y="2561682"/>
                </a:lnTo>
                <a:lnTo>
                  <a:pt x="1911668" y="2558642"/>
                </a:lnTo>
                <a:lnTo>
                  <a:pt x="1910048" y="2555412"/>
                </a:lnTo>
                <a:lnTo>
                  <a:pt x="1908905" y="2553703"/>
                </a:lnTo>
                <a:lnTo>
                  <a:pt x="1908143" y="2552943"/>
                </a:lnTo>
                <a:lnTo>
                  <a:pt x="1907858" y="2552658"/>
                </a:lnTo>
                <a:lnTo>
                  <a:pt x="1908048" y="2552183"/>
                </a:lnTo>
                <a:lnTo>
                  <a:pt x="1908619" y="2551613"/>
                </a:lnTo>
                <a:lnTo>
                  <a:pt x="1909286" y="2551423"/>
                </a:lnTo>
                <a:lnTo>
                  <a:pt x="1910048" y="2551423"/>
                </a:lnTo>
                <a:lnTo>
                  <a:pt x="1910620" y="2551328"/>
                </a:lnTo>
                <a:lnTo>
                  <a:pt x="1911001" y="2550853"/>
                </a:lnTo>
                <a:lnTo>
                  <a:pt x="1911286" y="2549713"/>
                </a:lnTo>
                <a:lnTo>
                  <a:pt x="1910715" y="2549238"/>
                </a:lnTo>
                <a:lnTo>
                  <a:pt x="1910048" y="2548858"/>
                </a:lnTo>
                <a:lnTo>
                  <a:pt x="1904619" y="2548478"/>
                </a:lnTo>
                <a:lnTo>
                  <a:pt x="1903381" y="2548098"/>
                </a:lnTo>
                <a:lnTo>
                  <a:pt x="1903381" y="2548858"/>
                </a:lnTo>
                <a:lnTo>
                  <a:pt x="1903952" y="2549903"/>
                </a:lnTo>
                <a:lnTo>
                  <a:pt x="1903571" y="2551233"/>
                </a:lnTo>
                <a:lnTo>
                  <a:pt x="1901761" y="2553798"/>
                </a:lnTo>
                <a:close/>
                <a:moveTo>
                  <a:pt x="1919288" y="2563676"/>
                </a:moveTo>
                <a:lnTo>
                  <a:pt x="1917859" y="2564056"/>
                </a:lnTo>
                <a:lnTo>
                  <a:pt x="1916430" y="2564151"/>
                </a:lnTo>
                <a:lnTo>
                  <a:pt x="1915287" y="2562821"/>
                </a:lnTo>
                <a:lnTo>
                  <a:pt x="1915763" y="2561967"/>
                </a:lnTo>
                <a:lnTo>
                  <a:pt x="1914716" y="2561491"/>
                </a:lnTo>
                <a:lnTo>
                  <a:pt x="1913763" y="2562156"/>
                </a:lnTo>
                <a:lnTo>
                  <a:pt x="1912715" y="2563106"/>
                </a:lnTo>
                <a:lnTo>
                  <a:pt x="1911572" y="2563581"/>
                </a:lnTo>
                <a:lnTo>
                  <a:pt x="1912239" y="2563486"/>
                </a:lnTo>
                <a:lnTo>
                  <a:pt x="1913001" y="2563581"/>
                </a:lnTo>
                <a:lnTo>
                  <a:pt x="1913763" y="2564056"/>
                </a:lnTo>
                <a:lnTo>
                  <a:pt x="1914335" y="2565196"/>
                </a:lnTo>
                <a:lnTo>
                  <a:pt x="1912430" y="2566621"/>
                </a:lnTo>
                <a:lnTo>
                  <a:pt x="1913001" y="2569375"/>
                </a:lnTo>
                <a:lnTo>
                  <a:pt x="1915097" y="2570895"/>
                </a:lnTo>
                <a:lnTo>
                  <a:pt x="1917859" y="2568806"/>
                </a:lnTo>
                <a:lnTo>
                  <a:pt x="1919668" y="2566716"/>
                </a:lnTo>
                <a:lnTo>
                  <a:pt x="1920335" y="2565386"/>
                </a:lnTo>
                <a:lnTo>
                  <a:pt x="1920050" y="2563866"/>
                </a:lnTo>
                <a:lnTo>
                  <a:pt x="1919288" y="2563676"/>
                </a:lnTo>
                <a:close/>
                <a:moveTo>
                  <a:pt x="1528667" y="2657617"/>
                </a:moveTo>
                <a:lnTo>
                  <a:pt x="1528096" y="2657428"/>
                </a:lnTo>
                <a:lnTo>
                  <a:pt x="1527429" y="2657617"/>
                </a:lnTo>
                <a:lnTo>
                  <a:pt x="1526858" y="2658282"/>
                </a:lnTo>
                <a:lnTo>
                  <a:pt x="1526286" y="2657712"/>
                </a:lnTo>
                <a:lnTo>
                  <a:pt x="1525810" y="2658473"/>
                </a:lnTo>
                <a:lnTo>
                  <a:pt x="1523143" y="2659897"/>
                </a:lnTo>
                <a:lnTo>
                  <a:pt x="1522190" y="2660657"/>
                </a:lnTo>
                <a:lnTo>
                  <a:pt x="1521428" y="2659707"/>
                </a:lnTo>
                <a:lnTo>
                  <a:pt x="1520571" y="2658947"/>
                </a:lnTo>
                <a:lnTo>
                  <a:pt x="1519618" y="2658473"/>
                </a:lnTo>
                <a:lnTo>
                  <a:pt x="1518666" y="2658282"/>
                </a:lnTo>
                <a:lnTo>
                  <a:pt x="1518285" y="2658377"/>
                </a:lnTo>
                <a:lnTo>
                  <a:pt x="1517523" y="2658947"/>
                </a:lnTo>
                <a:lnTo>
                  <a:pt x="1517047" y="2659042"/>
                </a:lnTo>
                <a:lnTo>
                  <a:pt x="1517047" y="2658757"/>
                </a:lnTo>
                <a:lnTo>
                  <a:pt x="1516761" y="2658188"/>
                </a:lnTo>
                <a:lnTo>
                  <a:pt x="1516380" y="2657617"/>
                </a:lnTo>
                <a:lnTo>
                  <a:pt x="1515904" y="2657332"/>
                </a:lnTo>
                <a:lnTo>
                  <a:pt x="1515427" y="2657712"/>
                </a:lnTo>
                <a:lnTo>
                  <a:pt x="1514475" y="2659327"/>
                </a:lnTo>
                <a:lnTo>
                  <a:pt x="1513808" y="2659707"/>
                </a:lnTo>
                <a:lnTo>
                  <a:pt x="1513332" y="2659517"/>
                </a:lnTo>
                <a:lnTo>
                  <a:pt x="1512475" y="2658947"/>
                </a:lnTo>
                <a:lnTo>
                  <a:pt x="1511999" y="2658947"/>
                </a:lnTo>
                <a:lnTo>
                  <a:pt x="1511141" y="2659327"/>
                </a:lnTo>
                <a:lnTo>
                  <a:pt x="1510570" y="2659992"/>
                </a:lnTo>
                <a:lnTo>
                  <a:pt x="1510093" y="2660942"/>
                </a:lnTo>
                <a:lnTo>
                  <a:pt x="1509713" y="2662177"/>
                </a:lnTo>
                <a:lnTo>
                  <a:pt x="1510951" y="2662842"/>
                </a:lnTo>
                <a:lnTo>
                  <a:pt x="1515332" y="2663792"/>
                </a:lnTo>
                <a:lnTo>
                  <a:pt x="1516285" y="2663032"/>
                </a:lnTo>
                <a:lnTo>
                  <a:pt x="1516666" y="2662842"/>
                </a:lnTo>
                <a:lnTo>
                  <a:pt x="1517142" y="2663127"/>
                </a:lnTo>
                <a:lnTo>
                  <a:pt x="1517714" y="2664171"/>
                </a:lnTo>
                <a:lnTo>
                  <a:pt x="1518094" y="2664456"/>
                </a:lnTo>
                <a:lnTo>
                  <a:pt x="1518952" y="2664456"/>
                </a:lnTo>
                <a:lnTo>
                  <a:pt x="1521333" y="2663697"/>
                </a:lnTo>
                <a:lnTo>
                  <a:pt x="1526667" y="2663887"/>
                </a:lnTo>
                <a:lnTo>
                  <a:pt x="1527429" y="2663697"/>
                </a:lnTo>
                <a:lnTo>
                  <a:pt x="1528286" y="2662747"/>
                </a:lnTo>
                <a:lnTo>
                  <a:pt x="1529239" y="2661132"/>
                </a:lnTo>
                <a:lnTo>
                  <a:pt x="1529715" y="2659422"/>
                </a:lnTo>
                <a:lnTo>
                  <a:pt x="1529334" y="2658093"/>
                </a:lnTo>
                <a:lnTo>
                  <a:pt x="1528667" y="2657617"/>
                </a:lnTo>
                <a:close/>
                <a:moveTo>
                  <a:pt x="1953197" y="2453397"/>
                </a:moveTo>
                <a:lnTo>
                  <a:pt x="1952149" y="2452448"/>
                </a:lnTo>
                <a:lnTo>
                  <a:pt x="1951101" y="2452068"/>
                </a:lnTo>
                <a:lnTo>
                  <a:pt x="1949958" y="2450263"/>
                </a:lnTo>
                <a:lnTo>
                  <a:pt x="1949006" y="2449123"/>
                </a:lnTo>
                <a:lnTo>
                  <a:pt x="1946529" y="2448363"/>
                </a:lnTo>
                <a:lnTo>
                  <a:pt x="1944815" y="2449028"/>
                </a:lnTo>
                <a:lnTo>
                  <a:pt x="1941576" y="2451118"/>
                </a:lnTo>
                <a:lnTo>
                  <a:pt x="1941767" y="2452732"/>
                </a:lnTo>
                <a:lnTo>
                  <a:pt x="1941005" y="2455107"/>
                </a:lnTo>
                <a:lnTo>
                  <a:pt x="1941100" y="2457102"/>
                </a:lnTo>
                <a:lnTo>
                  <a:pt x="1941767" y="2458811"/>
                </a:lnTo>
                <a:lnTo>
                  <a:pt x="1942719" y="2459572"/>
                </a:lnTo>
                <a:lnTo>
                  <a:pt x="1943862" y="2459572"/>
                </a:lnTo>
                <a:lnTo>
                  <a:pt x="1945291" y="2458907"/>
                </a:lnTo>
                <a:lnTo>
                  <a:pt x="1944910" y="2457672"/>
                </a:lnTo>
                <a:lnTo>
                  <a:pt x="1944243" y="2457197"/>
                </a:lnTo>
                <a:lnTo>
                  <a:pt x="1943291" y="2456912"/>
                </a:lnTo>
                <a:lnTo>
                  <a:pt x="1942433" y="2456437"/>
                </a:lnTo>
                <a:lnTo>
                  <a:pt x="1944434" y="2452637"/>
                </a:lnTo>
                <a:lnTo>
                  <a:pt x="1947672" y="2453017"/>
                </a:lnTo>
                <a:lnTo>
                  <a:pt x="1954721" y="2456437"/>
                </a:lnTo>
                <a:lnTo>
                  <a:pt x="1954149" y="2454917"/>
                </a:lnTo>
                <a:lnTo>
                  <a:pt x="1953197" y="2453397"/>
                </a:lnTo>
                <a:close/>
                <a:moveTo>
                  <a:pt x="1850517" y="2506970"/>
                </a:moveTo>
                <a:lnTo>
                  <a:pt x="1852993" y="2507634"/>
                </a:lnTo>
                <a:lnTo>
                  <a:pt x="1854041" y="2508109"/>
                </a:lnTo>
                <a:lnTo>
                  <a:pt x="1854708" y="2509059"/>
                </a:lnTo>
                <a:lnTo>
                  <a:pt x="1855089" y="2510009"/>
                </a:lnTo>
                <a:lnTo>
                  <a:pt x="1855565" y="2510389"/>
                </a:lnTo>
                <a:lnTo>
                  <a:pt x="1856423" y="2509724"/>
                </a:lnTo>
                <a:lnTo>
                  <a:pt x="1855946" y="2508204"/>
                </a:lnTo>
                <a:lnTo>
                  <a:pt x="1855660" y="2506589"/>
                </a:lnTo>
                <a:lnTo>
                  <a:pt x="1855660" y="2504880"/>
                </a:lnTo>
                <a:lnTo>
                  <a:pt x="1855946" y="2503170"/>
                </a:lnTo>
                <a:lnTo>
                  <a:pt x="1855660" y="2502220"/>
                </a:lnTo>
                <a:lnTo>
                  <a:pt x="1854899" y="2501745"/>
                </a:lnTo>
                <a:lnTo>
                  <a:pt x="1852993" y="2501555"/>
                </a:lnTo>
                <a:lnTo>
                  <a:pt x="1852517" y="2501745"/>
                </a:lnTo>
                <a:lnTo>
                  <a:pt x="1851374" y="2502315"/>
                </a:lnTo>
                <a:lnTo>
                  <a:pt x="1850708" y="2502505"/>
                </a:lnTo>
                <a:lnTo>
                  <a:pt x="1850517" y="2502220"/>
                </a:lnTo>
                <a:lnTo>
                  <a:pt x="1850422" y="2501080"/>
                </a:lnTo>
                <a:lnTo>
                  <a:pt x="1850041" y="2500700"/>
                </a:lnTo>
                <a:lnTo>
                  <a:pt x="1848231" y="2500511"/>
                </a:lnTo>
                <a:lnTo>
                  <a:pt x="1845850" y="2501175"/>
                </a:lnTo>
                <a:lnTo>
                  <a:pt x="1843850" y="2502980"/>
                </a:lnTo>
                <a:lnTo>
                  <a:pt x="1842992" y="2506115"/>
                </a:lnTo>
                <a:lnTo>
                  <a:pt x="1843373" y="2507729"/>
                </a:lnTo>
                <a:lnTo>
                  <a:pt x="1844231" y="2508394"/>
                </a:lnTo>
                <a:lnTo>
                  <a:pt x="1845374" y="2508489"/>
                </a:lnTo>
                <a:lnTo>
                  <a:pt x="1846326" y="2508204"/>
                </a:lnTo>
                <a:lnTo>
                  <a:pt x="1848041" y="2506210"/>
                </a:lnTo>
                <a:lnTo>
                  <a:pt x="1848993" y="2505545"/>
                </a:lnTo>
                <a:lnTo>
                  <a:pt x="1849850" y="2506115"/>
                </a:lnTo>
                <a:lnTo>
                  <a:pt x="1850517" y="2506970"/>
                </a:lnTo>
                <a:close/>
                <a:moveTo>
                  <a:pt x="1702499" y="2627982"/>
                </a:moveTo>
                <a:lnTo>
                  <a:pt x="1702213" y="2627412"/>
                </a:lnTo>
                <a:lnTo>
                  <a:pt x="1702022" y="2626652"/>
                </a:lnTo>
                <a:lnTo>
                  <a:pt x="1701927" y="2625607"/>
                </a:lnTo>
                <a:lnTo>
                  <a:pt x="1698689" y="2624087"/>
                </a:lnTo>
                <a:lnTo>
                  <a:pt x="1697641" y="2623802"/>
                </a:lnTo>
                <a:lnTo>
                  <a:pt x="1696974" y="2624087"/>
                </a:lnTo>
                <a:lnTo>
                  <a:pt x="1696688" y="2624752"/>
                </a:lnTo>
                <a:lnTo>
                  <a:pt x="1696784" y="2625607"/>
                </a:lnTo>
                <a:lnTo>
                  <a:pt x="1697069" y="2626177"/>
                </a:lnTo>
                <a:lnTo>
                  <a:pt x="1698879" y="2628457"/>
                </a:lnTo>
                <a:lnTo>
                  <a:pt x="1700117" y="2629692"/>
                </a:lnTo>
                <a:lnTo>
                  <a:pt x="1701641" y="2629692"/>
                </a:lnTo>
                <a:lnTo>
                  <a:pt x="1704689" y="2628077"/>
                </a:lnTo>
                <a:lnTo>
                  <a:pt x="1704689" y="2627412"/>
                </a:lnTo>
                <a:lnTo>
                  <a:pt x="1702784" y="2628077"/>
                </a:lnTo>
                <a:lnTo>
                  <a:pt x="1702499" y="2628077"/>
                </a:lnTo>
                <a:close/>
                <a:moveTo>
                  <a:pt x="1749457" y="2538695"/>
                </a:moveTo>
                <a:lnTo>
                  <a:pt x="1747742" y="2537555"/>
                </a:lnTo>
                <a:lnTo>
                  <a:pt x="1748028" y="2537460"/>
                </a:lnTo>
                <a:lnTo>
                  <a:pt x="1748218" y="2537460"/>
                </a:lnTo>
                <a:lnTo>
                  <a:pt x="1748314" y="2537270"/>
                </a:lnTo>
                <a:lnTo>
                  <a:pt x="1748314" y="2536700"/>
                </a:lnTo>
                <a:lnTo>
                  <a:pt x="1740599" y="2535465"/>
                </a:lnTo>
                <a:lnTo>
                  <a:pt x="1737360" y="2536985"/>
                </a:lnTo>
                <a:lnTo>
                  <a:pt x="1736789" y="2536985"/>
                </a:lnTo>
                <a:lnTo>
                  <a:pt x="1736408" y="2537365"/>
                </a:lnTo>
                <a:lnTo>
                  <a:pt x="1736217" y="2538695"/>
                </a:lnTo>
                <a:lnTo>
                  <a:pt x="1736408" y="2539740"/>
                </a:lnTo>
                <a:lnTo>
                  <a:pt x="1736789" y="2539930"/>
                </a:lnTo>
                <a:lnTo>
                  <a:pt x="1737265" y="2539835"/>
                </a:lnTo>
                <a:lnTo>
                  <a:pt x="1738693" y="2541354"/>
                </a:lnTo>
                <a:lnTo>
                  <a:pt x="1740789" y="2542494"/>
                </a:lnTo>
                <a:lnTo>
                  <a:pt x="1741742" y="2544014"/>
                </a:lnTo>
                <a:lnTo>
                  <a:pt x="1742694" y="2540405"/>
                </a:lnTo>
                <a:lnTo>
                  <a:pt x="1742885" y="2538600"/>
                </a:lnTo>
                <a:lnTo>
                  <a:pt x="1742599" y="2536700"/>
                </a:lnTo>
                <a:lnTo>
                  <a:pt x="1744599" y="2538600"/>
                </a:lnTo>
                <a:lnTo>
                  <a:pt x="1745361" y="2539835"/>
                </a:lnTo>
                <a:lnTo>
                  <a:pt x="1745075" y="2541259"/>
                </a:lnTo>
                <a:lnTo>
                  <a:pt x="1742885" y="2544489"/>
                </a:lnTo>
                <a:lnTo>
                  <a:pt x="1742503" y="2545629"/>
                </a:lnTo>
                <a:lnTo>
                  <a:pt x="1743551" y="2546674"/>
                </a:lnTo>
                <a:lnTo>
                  <a:pt x="1744409" y="2547813"/>
                </a:lnTo>
                <a:lnTo>
                  <a:pt x="1745361" y="2548763"/>
                </a:lnTo>
                <a:lnTo>
                  <a:pt x="1746694" y="2548858"/>
                </a:lnTo>
                <a:lnTo>
                  <a:pt x="1747647" y="2548098"/>
                </a:lnTo>
                <a:lnTo>
                  <a:pt x="1748504" y="2546959"/>
                </a:lnTo>
                <a:lnTo>
                  <a:pt x="1749361" y="2546389"/>
                </a:lnTo>
                <a:lnTo>
                  <a:pt x="1750409" y="2547339"/>
                </a:lnTo>
                <a:lnTo>
                  <a:pt x="1751171" y="2545059"/>
                </a:lnTo>
                <a:lnTo>
                  <a:pt x="1753457" y="2543159"/>
                </a:lnTo>
                <a:lnTo>
                  <a:pt x="1754219" y="2541639"/>
                </a:lnTo>
                <a:lnTo>
                  <a:pt x="1752886" y="2540310"/>
                </a:lnTo>
                <a:lnTo>
                  <a:pt x="1749457" y="2538695"/>
                </a:lnTo>
                <a:close/>
                <a:moveTo>
                  <a:pt x="1843754" y="2513904"/>
                </a:moveTo>
                <a:lnTo>
                  <a:pt x="1844231" y="2513144"/>
                </a:lnTo>
                <a:lnTo>
                  <a:pt x="1842897" y="2511624"/>
                </a:lnTo>
                <a:lnTo>
                  <a:pt x="1841373" y="2512194"/>
                </a:lnTo>
                <a:lnTo>
                  <a:pt x="1838039" y="2514758"/>
                </a:lnTo>
                <a:lnTo>
                  <a:pt x="1836610" y="2514663"/>
                </a:lnTo>
                <a:lnTo>
                  <a:pt x="1834896" y="2514093"/>
                </a:lnTo>
                <a:lnTo>
                  <a:pt x="1833182" y="2513809"/>
                </a:lnTo>
                <a:lnTo>
                  <a:pt x="1831562" y="2514758"/>
                </a:lnTo>
                <a:lnTo>
                  <a:pt x="1832039" y="2515613"/>
                </a:lnTo>
                <a:lnTo>
                  <a:pt x="1831753" y="2516373"/>
                </a:lnTo>
                <a:lnTo>
                  <a:pt x="1830991" y="2516943"/>
                </a:lnTo>
                <a:lnTo>
                  <a:pt x="1830134" y="2517228"/>
                </a:lnTo>
                <a:lnTo>
                  <a:pt x="1832419" y="2519983"/>
                </a:lnTo>
                <a:lnTo>
                  <a:pt x="1839087" y="2521787"/>
                </a:lnTo>
                <a:lnTo>
                  <a:pt x="1840897" y="2524827"/>
                </a:lnTo>
                <a:lnTo>
                  <a:pt x="1841849" y="2525492"/>
                </a:lnTo>
                <a:lnTo>
                  <a:pt x="1842897" y="2526062"/>
                </a:lnTo>
                <a:lnTo>
                  <a:pt x="1843659" y="2526347"/>
                </a:lnTo>
                <a:lnTo>
                  <a:pt x="1844421" y="2523022"/>
                </a:lnTo>
                <a:lnTo>
                  <a:pt x="1844516" y="2520837"/>
                </a:lnTo>
                <a:lnTo>
                  <a:pt x="1844421" y="2518653"/>
                </a:lnTo>
                <a:lnTo>
                  <a:pt x="1843754" y="2513904"/>
                </a:lnTo>
                <a:close/>
                <a:moveTo>
                  <a:pt x="1193292" y="1480739"/>
                </a:moveTo>
                <a:lnTo>
                  <a:pt x="1196435" y="1484349"/>
                </a:lnTo>
                <a:lnTo>
                  <a:pt x="1192435" y="1478079"/>
                </a:lnTo>
                <a:lnTo>
                  <a:pt x="1188149" y="1473140"/>
                </a:lnTo>
                <a:lnTo>
                  <a:pt x="1191673" y="1477605"/>
                </a:lnTo>
                <a:lnTo>
                  <a:pt x="1193292" y="1480739"/>
                </a:lnTo>
                <a:close/>
                <a:moveTo>
                  <a:pt x="1163288" y="1458037"/>
                </a:moveTo>
                <a:lnTo>
                  <a:pt x="1157478" y="1448634"/>
                </a:lnTo>
                <a:lnTo>
                  <a:pt x="1150430" y="1442080"/>
                </a:lnTo>
                <a:lnTo>
                  <a:pt x="1135285" y="1434386"/>
                </a:lnTo>
                <a:lnTo>
                  <a:pt x="1153001" y="1444644"/>
                </a:lnTo>
                <a:lnTo>
                  <a:pt x="1158335" y="1450249"/>
                </a:lnTo>
                <a:lnTo>
                  <a:pt x="1163288" y="1458037"/>
                </a:lnTo>
                <a:close/>
                <a:moveTo>
                  <a:pt x="1198435" y="1487578"/>
                </a:moveTo>
                <a:lnTo>
                  <a:pt x="1197864" y="1486343"/>
                </a:lnTo>
                <a:lnTo>
                  <a:pt x="1196531" y="1484444"/>
                </a:lnTo>
                <a:lnTo>
                  <a:pt x="1198817" y="1489098"/>
                </a:lnTo>
                <a:lnTo>
                  <a:pt x="1198435" y="1487578"/>
                </a:lnTo>
                <a:close/>
                <a:moveTo>
                  <a:pt x="1110425" y="1402851"/>
                </a:moveTo>
                <a:lnTo>
                  <a:pt x="1109091" y="1402660"/>
                </a:lnTo>
                <a:lnTo>
                  <a:pt x="1110139" y="1402945"/>
                </a:lnTo>
                <a:lnTo>
                  <a:pt x="1110425" y="1402851"/>
                </a:lnTo>
                <a:close/>
                <a:moveTo>
                  <a:pt x="1116902" y="1428972"/>
                </a:moveTo>
                <a:lnTo>
                  <a:pt x="1129951" y="1432391"/>
                </a:lnTo>
                <a:lnTo>
                  <a:pt x="1113187" y="1427832"/>
                </a:lnTo>
                <a:lnTo>
                  <a:pt x="1109758" y="1427927"/>
                </a:lnTo>
                <a:lnTo>
                  <a:pt x="1111186" y="1429162"/>
                </a:lnTo>
                <a:lnTo>
                  <a:pt x="1116902" y="1428972"/>
                </a:lnTo>
                <a:close/>
                <a:moveTo>
                  <a:pt x="1215676" y="1436190"/>
                </a:moveTo>
                <a:lnTo>
                  <a:pt x="1216819" y="1437615"/>
                </a:lnTo>
                <a:lnTo>
                  <a:pt x="1218343" y="1438565"/>
                </a:lnTo>
                <a:lnTo>
                  <a:pt x="1221962" y="1439230"/>
                </a:lnTo>
                <a:lnTo>
                  <a:pt x="1217009" y="1437710"/>
                </a:lnTo>
                <a:lnTo>
                  <a:pt x="1215676" y="1436190"/>
                </a:lnTo>
                <a:close/>
                <a:moveTo>
                  <a:pt x="1105376" y="1401426"/>
                </a:moveTo>
                <a:lnTo>
                  <a:pt x="1104328" y="1401711"/>
                </a:lnTo>
                <a:lnTo>
                  <a:pt x="1109091" y="1402660"/>
                </a:lnTo>
                <a:lnTo>
                  <a:pt x="1105376" y="1401426"/>
                </a:lnTo>
                <a:close/>
                <a:moveTo>
                  <a:pt x="1499140" y="947107"/>
                </a:moveTo>
                <a:lnTo>
                  <a:pt x="1501616" y="945777"/>
                </a:lnTo>
                <a:lnTo>
                  <a:pt x="1496092" y="948437"/>
                </a:lnTo>
                <a:lnTo>
                  <a:pt x="1498949" y="947677"/>
                </a:lnTo>
                <a:lnTo>
                  <a:pt x="1499140" y="947107"/>
                </a:lnTo>
                <a:close/>
                <a:moveTo>
                  <a:pt x="1512570" y="942073"/>
                </a:moveTo>
                <a:lnTo>
                  <a:pt x="1515332" y="939413"/>
                </a:lnTo>
                <a:lnTo>
                  <a:pt x="1516475" y="938748"/>
                </a:lnTo>
                <a:lnTo>
                  <a:pt x="1520666" y="938463"/>
                </a:lnTo>
                <a:lnTo>
                  <a:pt x="1529715" y="934189"/>
                </a:lnTo>
                <a:lnTo>
                  <a:pt x="1532858" y="934189"/>
                </a:lnTo>
                <a:lnTo>
                  <a:pt x="1534001" y="933809"/>
                </a:lnTo>
                <a:lnTo>
                  <a:pt x="1534287" y="933524"/>
                </a:lnTo>
                <a:lnTo>
                  <a:pt x="1534573" y="933144"/>
                </a:lnTo>
                <a:lnTo>
                  <a:pt x="1535049" y="932099"/>
                </a:lnTo>
                <a:lnTo>
                  <a:pt x="1535430" y="930864"/>
                </a:lnTo>
                <a:lnTo>
                  <a:pt x="1536287" y="930199"/>
                </a:lnTo>
                <a:lnTo>
                  <a:pt x="1538764" y="930104"/>
                </a:lnTo>
                <a:lnTo>
                  <a:pt x="1539621" y="929629"/>
                </a:lnTo>
                <a:lnTo>
                  <a:pt x="1540002" y="929154"/>
                </a:lnTo>
                <a:lnTo>
                  <a:pt x="1540383" y="928775"/>
                </a:lnTo>
                <a:lnTo>
                  <a:pt x="1541240" y="928585"/>
                </a:lnTo>
                <a:lnTo>
                  <a:pt x="1542098" y="928110"/>
                </a:lnTo>
                <a:lnTo>
                  <a:pt x="1541717" y="927350"/>
                </a:lnTo>
                <a:lnTo>
                  <a:pt x="1540955" y="927160"/>
                </a:lnTo>
                <a:lnTo>
                  <a:pt x="1502759" y="945207"/>
                </a:lnTo>
                <a:lnTo>
                  <a:pt x="1506950" y="944542"/>
                </a:lnTo>
                <a:lnTo>
                  <a:pt x="1512570" y="942073"/>
                </a:lnTo>
                <a:close/>
                <a:moveTo>
                  <a:pt x="1502664" y="945112"/>
                </a:moveTo>
                <a:lnTo>
                  <a:pt x="1501521" y="945682"/>
                </a:lnTo>
                <a:lnTo>
                  <a:pt x="1502855" y="945017"/>
                </a:lnTo>
                <a:lnTo>
                  <a:pt x="1502664" y="945112"/>
                </a:lnTo>
                <a:close/>
                <a:moveTo>
                  <a:pt x="1480757" y="957270"/>
                </a:moveTo>
                <a:lnTo>
                  <a:pt x="1481614" y="956321"/>
                </a:lnTo>
                <a:lnTo>
                  <a:pt x="1482185" y="955846"/>
                </a:lnTo>
                <a:lnTo>
                  <a:pt x="1483900" y="956036"/>
                </a:lnTo>
                <a:lnTo>
                  <a:pt x="1488567" y="952331"/>
                </a:lnTo>
                <a:lnTo>
                  <a:pt x="1491234" y="951001"/>
                </a:lnTo>
                <a:lnTo>
                  <a:pt x="1491615" y="950621"/>
                </a:lnTo>
                <a:lnTo>
                  <a:pt x="1491710" y="950526"/>
                </a:lnTo>
                <a:lnTo>
                  <a:pt x="1477899" y="956985"/>
                </a:lnTo>
                <a:lnTo>
                  <a:pt x="1476947" y="958505"/>
                </a:lnTo>
                <a:lnTo>
                  <a:pt x="1477423" y="959360"/>
                </a:lnTo>
                <a:lnTo>
                  <a:pt x="1478566" y="958980"/>
                </a:lnTo>
                <a:lnTo>
                  <a:pt x="1480757" y="957270"/>
                </a:lnTo>
                <a:close/>
                <a:moveTo>
                  <a:pt x="1494282" y="948817"/>
                </a:moveTo>
                <a:lnTo>
                  <a:pt x="1491806" y="950241"/>
                </a:lnTo>
                <a:lnTo>
                  <a:pt x="1491520" y="950431"/>
                </a:lnTo>
                <a:lnTo>
                  <a:pt x="1495901" y="948342"/>
                </a:lnTo>
                <a:lnTo>
                  <a:pt x="1494282" y="948817"/>
                </a:lnTo>
                <a:close/>
                <a:moveTo>
                  <a:pt x="1463611" y="969999"/>
                </a:moveTo>
                <a:lnTo>
                  <a:pt x="1465231" y="968954"/>
                </a:lnTo>
                <a:lnTo>
                  <a:pt x="1469327" y="965154"/>
                </a:lnTo>
                <a:lnTo>
                  <a:pt x="1469231" y="964489"/>
                </a:lnTo>
                <a:lnTo>
                  <a:pt x="1465898" y="966104"/>
                </a:lnTo>
                <a:lnTo>
                  <a:pt x="1458659" y="971233"/>
                </a:lnTo>
                <a:lnTo>
                  <a:pt x="1457706" y="972183"/>
                </a:lnTo>
                <a:lnTo>
                  <a:pt x="1456182" y="974653"/>
                </a:lnTo>
                <a:lnTo>
                  <a:pt x="1455896" y="976173"/>
                </a:lnTo>
                <a:lnTo>
                  <a:pt x="1459040" y="975033"/>
                </a:lnTo>
                <a:lnTo>
                  <a:pt x="1460468" y="973893"/>
                </a:lnTo>
                <a:lnTo>
                  <a:pt x="1463611" y="969999"/>
                </a:lnTo>
                <a:close/>
                <a:moveTo>
                  <a:pt x="1449610" y="979307"/>
                </a:moveTo>
                <a:lnTo>
                  <a:pt x="1453420" y="976553"/>
                </a:lnTo>
                <a:lnTo>
                  <a:pt x="1453801" y="975698"/>
                </a:lnTo>
                <a:lnTo>
                  <a:pt x="1452943" y="975318"/>
                </a:lnTo>
                <a:lnTo>
                  <a:pt x="1450562" y="976363"/>
                </a:lnTo>
                <a:lnTo>
                  <a:pt x="1447895" y="978452"/>
                </a:lnTo>
                <a:lnTo>
                  <a:pt x="1446562" y="979877"/>
                </a:lnTo>
                <a:lnTo>
                  <a:pt x="1445990" y="981397"/>
                </a:lnTo>
                <a:lnTo>
                  <a:pt x="1446562" y="982442"/>
                </a:lnTo>
                <a:lnTo>
                  <a:pt x="1447895" y="981492"/>
                </a:lnTo>
                <a:lnTo>
                  <a:pt x="1449610" y="979307"/>
                </a:lnTo>
                <a:close/>
                <a:moveTo>
                  <a:pt x="1409700" y="1005238"/>
                </a:moveTo>
                <a:lnTo>
                  <a:pt x="1415796" y="1001914"/>
                </a:lnTo>
                <a:lnTo>
                  <a:pt x="1419225" y="998874"/>
                </a:lnTo>
                <a:lnTo>
                  <a:pt x="1422083" y="997260"/>
                </a:lnTo>
                <a:lnTo>
                  <a:pt x="1423321" y="995930"/>
                </a:lnTo>
                <a:lnTo>
                  <a:pt x="1424464" y="994980"/>
                </a:lnTo>
                <a:lnTo>
                  <a:pt x="1430084" y="992510"/>
                </a:lnTo>
                <a:lnTo>
                  <a:pt x="1435132" y="988806"/>
                </a:lnTo>
                <a:lnTo>
                  <a:pt x="1437894" y="988141"/>
                </a:lnTo>
                <a:lnTo>
                  <a:pt x="1439513" y="987096"/>
                </a:lnTo>
                <a:lnTo>
                  <a:pt x="1441228" y="985576"/>
                </a:lnTo>
                <a:lnTo>
                  <a:pt x="1443800" y="984151"/>
                </a:lnTo>
                <a:lnTo>
                  <a:pt x="1437227" y="985766"/>
                </a:lnTo>
                <a:lnTo>
                  <a:pt x="1434560" y="987096"/>
                </a:lnTo>
                <a:lnTo>
                  <a:pt x="1404461" y="1007518"/>
                </a:lnTo>
                <a:lnTo>
                  <a:pt x="1402175" y="1009703"/>
                </a:lnTo>
                <a:lnTo>
                  <a:pt x="1401794" y="1010843"/>
                </a:lnTo>
                <a:lnTo>
                  <a:pt x="1406461" y="1008088"/>
                </a:lnTo>
                <a:lnTo>
                  <a:pt x="1409700" y="1005238"/>
                </a:lnTo>
                <a:close/>
                <a:moveTo>
                  <a:pt x="1373886" y="1034019"/>
                </a:moveTo>
                <a:lnTo>
                  <a:pt x="1377029" y="1030885"/>
                </a:lnTo>
                <a:lnTo>
                  <a:pt x="1379410" y="1030030"/>
                </a:lnTo>
                <a:lnTo>
                  <a:pt x="1379792" y="1029650"/>
                </a:lnTo>
                <a:lnTo>
                  <a:pt x="1379601" y="1029460"/>
                </a:lnTo>
                <a:lnTo>
                  <a:pt x="1380744" y="1028035"/>
                </a:lnTo>
                <a:lnTo>
                  <a:pt x="1386364" y="1023666"/>
                </a:lnTo>
                <a:lnTo>
                  <a:pt x="1389126" y="1022241"/>
                </a:lnTo>
                <a:lnTo>
                  <a:pt x="1397603" y="1014737"/>
                </a:lnTo>
                <a:lnTo>
                  <a:pt x="1399508" y="1012457"/>
                </a:lnTo>
                <a:lnTo>
                  <a:pt x="1399223" y="1012172"/>
                </a:lnTo>
                <a:lnTo>
                  <a:pt x="1397889" y="1012742"/>
                </a:lnTo>
                <a:lnTo>
                  <a:pt x="1397222" y="1013407"/>
                </a:lnTo>
                <a:lnTo>
                  <a:pt x="1372457" y="1033164"/>
                </a:lnTo>
                <a:lnTo>
                  <a:pt x="1371981" y="1034589"/>
                </a:lnTo>
                <a:lnTo>
                  <a:pt x="1372934" y="1034589"/>
                </a:lnTo>
                <a:lnTo>
                  <a:pt x="1373886" y="1034019"/>
                </a:lnTo>
                <a:close/>
                <a:moveTo>
                  <a:pt x="1340834" y="1062610"/>
                </a:moveTo>
                <a:lnTo>
                  <a:pt x="1344644" y="1057196"/>
                </a:lnTo>
                <a:lnTo>
                  <a:pt x="1343311" y="1057291"/>
                </a:lnTo>
                <a:lnTo>
                  <a:pt x="1343025" y="1055771"/>
                </a:lnTo>
                <a:lnTo>
                  <a:pt x="1344168" y="1054251"/>
                </a:lnTo>
                <a:lnTo>
                  <a:pt x="1349216" y="1051307"/>
                </a:lnTo>
                <a:lnTo>
                  <a:pt x="1350359" y="1049977"/>
                </a:lnTo>
                <a:lnTo>
                  <a:pt x="1349693" y="1050072"/>
                </a:lnTo>
                <a:lnTo>
                  <a:pt x="1342549" y="1053871"/>
                </a:lnTo>
                <a:lnTo>
                  <a:pt x="1340358" y="1055201"/>
                </a:lnTo>
                <a:lnTo>
                  <a:pt x="1339310" y="1056436"/>
                </a:lnTo>
                <a:lnTo>
                  <a:pt x="1339215" y="1057861"/>
                </a:lnTo>
                <a:lnTo>
                  <a:pt x="1338929" y="1059666"/>
                </a:lnTo>
                <a:lnTo>
                  <a:pt x="1338453" y="1061755"/>
                </a:lnTo>
                <a:lnTo>
                  <a:pt x="1339406" y="1062990"/>
                </a:lnTo>
                <a:lnTo>
                  <a:pt x="1340834" y="1062610"/>
                </a:lnTo>
                <a:close/>
                <a:moveTo>
                  <a:pt x="1331785" y="1062895"/>
                </a:moveTo>
                <a:lnTo>
                  <a:pt x="1333024" y="1061755"/>
                </a:lnTo>
                <a:lnTo>
                  <a:pt x="1334072" y="1060330"/>
                </a:lnTo>
                <a:lnTo>
                  <a:pt x="1335024" y="1059381"/>
                </a:lnTo>
                <a:lnTo>
                  <a:pt x="1336358" y="1058526"/>
                </a:lnTo>
                <a:lnTo>
                  <a:pt x="1337501" y="1057196"/>
                </a:lnTo>
                <a:lnTo>
                  <a:pt x="1337882" y="1056436"/>
                </a:lnTo>
                <a:lnTo>
                  <a:pt x="1337024" y="1056531"/>
                </a:lnTo>
                <a:lnTo>
                  <a:pt x="1335310" y="1057101"/>
                </a:lnTo>
                <a:lnTo>
                  <a:pt x="1332452" y="1059381"/>
                </a:lnTo>
                <a:lnTo>
                  <a:pt x="1331500" y="1060520"/>
                </a:lnTo>
                <a:lnTo>
                  <a:pt x="1330452" y="1062135"/>
                </a:lnTo>
                <a:lnTo>
                  <a:pt x="1330833" y="1062990"/>
                </a:lnTo>
                <a:lnTo>
                  <a:pt x="1331785" y="1062895"/>
                </a:lnTo>
                <a:close/>
                <a:moveTo>
                  <a:pt x="1256728" y="1062705"/>
                </a:moveTo>
                <a:lnTo>
                  <a:pt x="1257872" y="1062800"/>
                </a:lnTo>
                <a:lnTo>
                  <a:pt x="1258634" y="1061470"/>
                </a:lnTo>
                <a:lnTo>
                  <a:pt x="1258348" y="1059191"/>
                </a:lnTo>
                <a:lnTo>
                  <a:pt x="1257967" y="1058051"/>
                </a:lnTo>
                <a:lnTo>
                  <a:pt x="1257110" y="1057956"/>
                </a:lnTo>
                <a:lnTo>
                  <a:pt x="1255585" y="1058621"/>
                </a:lnTo>
                <a:lnTo>
                  <a:pt x="1255014" y="1060520"/>
                </a:lnTo>
                <a:lnTo>
                  <a:pt x="1255681" y="1062135"/>
                </a:lnTo>
                <a:lnTo>
                  <a:pt x="1256728" y="1062705"/>
                </a:lnTo>
                <a:close/>
                <a:moveTo>
                  <a:pt x="1318165" y="1186757"/>
                </a:moveTo>
                <a:lnTo>
                  <a:pt x="1317593" y="1185902"/>
                </a:lnTo>
                <a:lnTo>
                  <a:pt x="1315498" y="1185997"/>
                </a:lnTo>
                <a:lnTo>
                  <a:pt x="1313974" y="1186947"/>
                </a:lnTo>
                <a:lnTo>
                  <a:pt x="1313402" y="1189132"/>
                </a:lnTo>
                <a:lnTo>
                  <a:pt x="1314641" y="1190461"/>
                </a:lnTo>
                <a:lnTo>
                  <a:pt x="1316736" y="1190081"/>
                </a:lnTo>
                <a:lnTo>
                  <a:pt x="1318260" y="1188657"/>
                </a:lnTo>
                <a:lnTo>
                  <a:pt x="1318165" y="1186757"/>
                </a:lnTo>
                <a:close/>
                <a:moveTo>
                  <a:pt x="1458944" y="1631102"/>
                </a:moveTo>
                <a:lnTo>
                  <a:pt x="1458563" y="1630817"/>
                </a:lnTo>
                <a:lnTo>
                  <a:pt x="1457897" y="1631767"/>
                </a:lnTo>
                <a:lnTo>
                  <a:pt x="1457039" y="1633477"/>
                </a:lnTo>
                <a:lnTo>
                  <a:pt x="1456182" y="1635946"/>
                </a:lnTo>
                <a:lnTo>
                  <a:pt x="1456087" y="1638036"/>
                </a:lnTo>
                <a:lnTo>
                  <a:pt x="1456849" y="1638701"/>
                </a:lnTo>
                <a:lnTo>
                  <a:pt x="1457420" y="1638796"/>
                </a:lnTo>
                <a:lnTo>
                  <a:pt x="1457706" y="1639176"/>
                </a:lnTo>
                <a:lnTo>
                  <a:pt x="1458087" y="1639176"/>
                </a:lnTo>
                <a:lnTo>
                  <a:pt x="1458563" y="1638701"/>
                </a:lnTo>
                <a:lnTo>
                  <a:pt x="1458944" y="1638416"/>
                </a:lnTo>
                <a:lnTo>
                  <a:pt x="1459230" y="1638226"/>
                </a:lnTo>
                <a:lnTo>
                  <a:pt x="1459706" y="1638511"/>
                </a:lnTo>
                <a:lnTo>
                  <a:pt x="1460278" y="1639081"/>
                </a:lnTo>
                <a:lnTo>
                  <a:pt x="1460564" y="1638796"/>
                </a:lnTo>
                <a:lnTo>
                  <a:pt x="1460373" y="1637656"/>
                </a:lnTo>
                <a:lnTo>
                  <a:pt x="1460183" y="1637086"/>
                </a:lnTo>
                <a:lnTo>
                  <a:pt x="1459325" y="1636611"/>
                </a:lnTo>
                <a:lnTo>
                  <a:pt x="1458277" y="1634902"/>
                </a:lnTo>
                <a:lnTo>
                  <a:pt x="1458563" y="1632717"/>
                </a:lnTo>
                <a:lnTo>
                  <a:pt x="1458944" y="1631102"/>
                </a:lnTo>
                <a:close/>
                <a:moveTo>
                  <a:pt x="2739676" y="1796853"/>
                </a:moveTo>
                <a:lnTo>
                  <a:pt x="2738914" y="1796948"/>
                </a:lnTo>
                <a:lnTo>
                  <a:pt x="2738533" y="1797233"/>
                </a:lnTo>
                <a:lnTo>
                  <a:pt x="2737580" y="1797613"/>
                </a:lnTo>
                <a:lnTo>
                  <a:pt x="2736914" y="1798373"/>
                </a:lnTo>
                <a:lnTo>
                  <a:pt x="2736247" y="1799418"/>
                </a:lnTo>
                <a:lnTo>
                  <a:pt x="2735485" y="1799512"/>
                </a:lnTo>
                <a:lnTo>
                  <a:pt x="2734628" y="1799323"/>
                </a:lnTo>
                <a:lnTo>
                  <a:pt x="2734056" y="1799703"/>
                </a:lnTo>
                <a:lnTo>
                  <a:pt x="2733675" y="1800273"/>
                </a:lnTo>
                <a:lnTo>
                  <a:pt x="2733199" y="1800557"/>
                </a:lnTo>
                <a:lnTo>
                  <a:pt x="2732627" y="1800747"/>
                </a:lnTo>
                <a:lnTo>
                  <a:pt x="2732627" y="1801032"/>
                </a:lnTo>
                <a:lnTo>
                  <a:pt x="2733199" y="1801412"/>
                </a:lnTo>
                <a:lnTo>
                  <a:pt x="2737104" y="1802267"/>
                </a:lnTo>
                <a:lnTo>
                  <a:pt x="2738724" y="1802362"/>
                </a:lnTo>
                <a:lnTo>
                  <a:pt x="2739390" y="1801887"/>
                </a:lnTo>
                <a:lnTo>
                  <a:pt x="2739295" y="1801317"/>
                </a:lnTo>
                <a:lnTo>
                  <a:pt x="2739676" y="1801127"/>
                </a:lnTo>
                <a:lnTo>
                  <a:pt x="2740057" y="1801222"/>
                </a:lnTo>
                <a:lnTo>
                  <a:pt x="2741486" y="1801032"/>
                </a:lnTo>
                <a:lnTo>
                  <a:pt x="2741867" y="1801317"/>
                </a:lnTo>
                <a:lnTo>
                  <a:pt x="2741676" y="1802172"/>
                </a:lnTo>
                <a:lnTo>
                  <a:pt x="2741295" y="1803122"/>
                </a:lnTo>
                <a:lnTo>
                  <a:pt x="2741771" y="1803787"/>
                </a:lnTo>
                <a:lnTo>
                  <a:pt x="2742915" y="1804262"/>
                </a:lnTo>
                <a:lnTo>
                  <a:pt x="2744724" y="1804167"/>
                </a:lnTo>
                <a:lnTo>
                  <a:pt x="2747105" y="1802647"/>
                </a:lnTo>
                <a:lnTo>
                  <a:pt x="2748534" y="1800938"/>
                </a:lnTo>
                <a:lnTo>
                  <a:pt x="2749010" y="1799797"/>
                </a:lnTo>
                <a:lnTo>
                  <a:pt x="2748915" y="1798943"/>
                </a:lnTo>
                <a:lnTo>
                  <a:pt x="2747772" y="1798278"/>
                </a:lnTo>
                <a:lnTo>
                  <a:pt x="2747582" y="1797993"/>
                </a:lnTo>
                <a:lnTo>
                  <a:pt x="2747201" y="1798278"/>
                </a:lnTo>
                <a:lnTo>
                  <a:pt x="2746820" y="1799703"/>
                </a:lnTo>
                <a:lnTo>
                  <a:pt x="2746534" y="1800082"/>
                </a:lnTo>
                <a:lnTo>
                  <a:pt x="2745867" y="1800462"/>
                </a:lnTo>
                <a:lnTo>
                  <a:pt x="2745200" y="1801032"/>
                </a:lnTo>
                <a:lnTo>
                  <a:pt x="2743772" y="1801602"/>
                </a:lnTo>
                <a:lnTo>
                  <a:pt x="2743391" y="1801317"/>
                </a:lnTo>
                <a:lnTo>
                  <a:pt x="2745200" y="1799608"/>
                </a:lnTo>
                <a:lnTo>
                  <a:pt x="2746058" y="1798183"/>
                </a:lnTo>
                <a:lnTo>
                  <a:pt x="2746058" y="1797138"/>
                </a:lnTo>
                <a:lnTo>
                  <a:pt x="2745486" y="1797613"/>
                </a:lnTo>
                <a:lnTo>
                  <a:pt x="2744915" y="1797708"/>
                </a:lnTo>
                <a:lnTo>
                  <a:pt x="2744915" y="1796758"/>
                </a:lnTo>
                <a:lnTo>
                  <a:pt x="2744534" y="1796663"/>
                </a:lnTo>
                <a:lnTo>
                  <a:pt x="2742819" y="1799038"/>
                </a:lnTo>
                <a:lnTo>
                  <a:pt x="2742152" y="1798753"/>
                </a:lnTo>
                <a:lnTo>
                  <a:pt x="2741962" y="1798468"/>
                </a:lnTo>
                <a:lnTo>
                  <a:pt x="2742248" y="1797993"/>
                </a:lnTo>
                <a:lnTo>
                  <a:pt x="2741867" y="1797518"/>
                </a:lnTo>
                <a:lnTo>
                  <a:pt x="2740914" y="1797328"/>
                </a:lnTo>
                <a:lnTo>
                  <a:pt x="2740152" y="1798088"/>
                </a:lnTo>
                <a:lnTo>
                  <a:pt x="2739485" y="1799038"/>
                </a:lnTo>
                <a:lnTo>
                  <a:pt x="2739295" y="1798753"/>
                </a:lnTo>
                <a:lnTo>
                  <a:pt x="2739676" y="1797708"/>
                </a:lnTo>
                <a:lnTo>
                  <a:pt x="2739676" y="1796853"/>
                </a:lnTo>
                <a:close/>
                <a:moveTo>
                  <a:pt x="973836" y="1836272"/>
                </a:moveTo>
                <a:lnTo>
                  <a:pt x="974503" y="1836652"/>
                </a:lnTo>
                <a:lnTo>
                  <a:pt x="974884" y="1836272"/>
                </a:lnTo>
                <a:lnTo>
                  <a:pt x="974789" y="1835322"/>
                </a:lnTo>
                <a:lnTo>
                  <a:pt x="974122" y="1833708"/>
                </a:lnTo>
                <a:lnTo>
                  <a:pt x="974312" y="1832948"/>
                </a:lnTo>
                <a:lnTo>
                  <a:pt x="974408" y="1831333"/>
                </a:lnTo>
                <a:lnTo>
                  <a:pt x="974312" y="1829908"/>
                </a:lnTo>
                <a:lnTo>
                  <a:pt x="974312" y="1828673"/>
                </a:lnTo>
                <a:lnTo>
                  <a:pt x="973646" y="1827534"/>
                </a:lnTo>
                <a:lnTo>
                  <a:pt x="972122" y="1828388"/>
                </a:lnTo>
                <a:lnTo>
                  <a:pt x="970883" y="1830573"/>
                </a:lnTo>
                <a:lnTo>
                  <a:pt x="970788" y="1832093"/>
                </a:lnTo>
                <a:lnTo>
                  <a:pt x="971455" y="1833233"/>
                </a:lnTo>
                <a:lnTo>
                  <a:pt x="973836" y="1836272"/>
                </a:lnTo>
                <a:close/>
                <a:moveTo>
                  <a:pt x="2720721" y="1887470"/>
                </a:moveTo>
                <a:lnTo>
                  <a:pt x="2720531" y="1889655"/>
                </a:lnTo>
                <a:lnTo>
                  <a:pt x="2720721" y="1890794"/>
                </a:lnTo>
                <a:lnTo>
                  <a:pt x="2722055" y="1890699"/>
                </a:lnTo>
                <a:lnTo>
                  <a:pt x="2729008" y="1886140"/>
                </a:lnTo>
                <a:lnTo>
                  <a:pt x="2730532" y="1884715"/>
                </a:lnTo>
                <a:lnTo>
                  <a:pt x="2730818" y="1883100"/>
                </a:lnTo>
                <a:lnTo>
                  <a:pt x="2730818" y="1881201"/>
                </a:lnTo>
                <a:lnTo>
                  <a:pt x="2730437" y="1880821"/>
                </a:lnTo>
                <a:lnTo>
                  <a:pt x="2729675" y="1880916"/>
                </a:lnTo>
                <a:lnTo>
                  <a:pt x="2729294" y="1881201"/>
                </a:lnTo>
                <a:lnTo>
                  <a:pt x="2724341" y="1884715"/>
                </a:lnTo>
                <a:lnTo>
                  <a:pt x="2723960" y="1884715"/>
                </a:lnTo>
                <a:lnTo>
                  <a:pt x="2723579" y="1884810"/>
                </a:lnTo>
                <a:lnTo>
                  <a:pt x="2722436" y="1885570"/>
                </a:lnTo>
                <a:lnTo>
                  <a:pt x="2720626" y="1886045"/>
                </a:lnTo>
                <a:lnTo>
                  <a:pt x="2720150" y="1886710"/>
                </a:lnTo>
                <a:lnTo>
                  <a:pt x="2720721" y="1887470"/>
                </a:lnTo>
                <a:close/>
                <a:moveTo>
                  <a:pt x="2374392" y="1901528"/>
                </a:moveTo>
                <a:lnTo>
                  <a:pt x="2374011" y="1900293"/>
                </a:lnTo>
                <a:lnTo>
                  <a:pt x="2372868" y="1898488"/>
                </a:lnTo>
                <a:lnTo>
                  <a:pt x="2371630" y="1897633"/>
                </a:lnTo>
                <a:lnTo>
                  <a:pt x="2370487" y="1897538"/>
                </a:lnTo>
                <a:lnTo>
                  <a:pt x="2369725" y="1898203"/>
                </a:lnTo>
                <a:lnTo>
                  <a:pt x="2369344" y="1899248"/>
                </a:lnTo>
                <a:lnTo>
                  <a:pt x="2369534" y="1900483"/>
                </a:lnTo>
                <a:lnTo>
                  <a:pt x="2370011" y="1901813"/>
                </a:lnTo>
                <a:lnTo>
                  <a:pt x="2371154" y="1904187"/>
                </a:lnTo>
                <a:lnTo>
                  <a:pt x="2373249" y="1907417"/>
                </a:lnTo>
                <a:lnTo>
                  <a:pt x="2374678" y="1907227"/>
                </a:lnTo>
                <a:lnTo>
                  <a:pt x="2374678" y="1903618"/>
                </a:lnTo>
                <a:lnTo>
                  <a:pt x="2374392" y="1901528"/>
                </a:lnTo>
                <a:close/>
                <a:moveTo>
                  <a:pt x="2800541" y="1995849"/>
                </a:moveTo>
                <a:lnTo>
                  <a:pt x="2798159" y="1999838"/>
                </a:lnTo>
                <a:lnTo>
                  <a:pt x="2798159" y="2001453"/>
                </a:lnTo>
                <a:lnTo>
                  <a:pt x="2799398" y="2001263"/>
                </a:lnTo>
                <a:lnTo>
                  <a:pt x="2800636" y="1999363"/>
                </a:lnTo>
                <a:lnTo>
                  <a:pt x="2801588" y="1996514"/>
                </a:lnTo>
                <a:lnTo>
                  <a:pt x="2801207" y="1995374"/>
                </a:lnTo>
                <a:lnTo>
                  <a:pt x="2800541" y="1995849"/>
                </a:lnTo>
                <a:close/>
                <a:moveTo>
                  <a:pt x="1837944" y="2097769"/>
                </a:moveTo>
                <a:lnTo>
                  <a:pt x="1838706" y="2096724"/>
                </a:lnTo>
                <a:lnTo>
                  <a:pt x="1839563" y="2095395"/>
                </a:lnTo>
                <a:lnTo>
                  <a:pt x="1840135" y="2093970"/>
                </a:lnTo>
                <a:lnTo>
                  <a:pt x="1840325" y="2092545"/>
                </a:lnTo>
                <a:lnTo>
                  <a:pt x="1840325" y="2091880"/>
                </a:lnTo>
                <a:lnTo>
                  <a:pt x="1840135" y="2091310"/>
                </a:lnTo>
                <a:lnTo>
                  <a:pt x="1839659" y="2090360"/>
                </a:lnTo>
                <a:lnTo>
                  <a:pt x="1838897" y="2089885"/>
                </a:lnTo>
                <a:lnTo>
                  <a:pt x="1838039" y="2090265"/>
                </a:lnTo>
                <a:lnTo>
                  <a:pt x="1837468" y="2092165"/>
                </a:lnTo>
                <a:lnTo>
                  <a:pt x="1836610" y="2096439"/>
                </a:lnTo>
                <a:lnTo>
                  <a:pt x="1836801" y="2097294"/>
                </a:lnTo>
                <a:lnTo>
                  <a:pt x="1837277" y="2097864"/>
                </a:lnTo>
                <a:lnTo>
                  <a:pt x="1837944" y="2097769"/>
                </a:lnTo>
                <a:close/>
                <a:moveTo>
                  <a:pt x="1847469" y="2101284"/>
                </a:moveTo>
                <a:lnTo>
                  <a:pt x="1847945" y="2103088"/>
                </a:lnTo>
                <a:lnTo>
                  <a:pt x="1848802" y="2102613"/>
                </a:lnTo>
                <a:lnTo>
                  <a:pt x="1849469" y="2101379"/>
                </a:lnTo>
                <a:lnTo>
                  <a:pt x="1849660" y="2100334"/>
                </a:lnTo>
                <a:lnTo>
                  <a:pt x="1849374" y="2099099"/>
                </a:lnTo>
                <a:lnTo>
                  <a:pt x="1848612" y="2098244"/>
                </a:lnTo>
                <a:lnTo>
                  <a:pt x="1848231" y="2097959"/>
                </a:lnTo>
                <a:lnTo>
                  <a:pt x="1847945" y="2097009"/>
                </a:lnTo>
                <a:lnTo>
                  <a:pt x="1847660" y="2094824"/>
                </a:lnTo>
                <a:lnTo>
                  <a:pt x="1847278" y="2092925"/>
                </a:lnTo>
                <a:lnTo>
                  <a:pt x="1846326" y="2091975"/>
                </a:lnTo>
                <a:lnTo>
                  <a:pt x="1845564" y="2092165"/>
                </a:lnTo>
                <a:lnTo>
                  <a:pt x="1845183" y="2094730"/>
                </a:lnTo>
                <a:lnTo>
                  <a:pt x="1844897" y="2095680"/>
                </a:lnTo>
                <a:lnTo>
                  <a:pt x="1844897" y="2096819"/>
                </a:lnTo>
                <a:lnTo>
                  <a:pt x="1845278" y="2097864"/>
                </a:lnTo>
                <a:lnTo>
                  <a:pt x="1846326" y="2099004"/>
                </a:lnTo>
                <a:lnTo>
                  <a:pt x="1847469" y="2101284"/>
                </a:lnTo>
                <a:close/>
                <a:moveTo>
                  <a:pt x="2378393" y="2195605"/>
                </a:moveTo>
                <a:lnTo>
                  <a:pt x="2379631" y="2197030"/>
                </a:lnTo>
                <a:lnTo>
                  <a:pt x="2385727" y="2199404"/>
                </a:lnTo>
                <a:lnTo>
                  <a:pt x="2386775" y="2200259"/>
                </a:lnTo>
                <a:lnTo>
                  <a:pt x="2387632" y="2200639"/>
                </a:lnTo>
                <a:lnTo>
                  <a:pt x="2388203" y="2200259"/>
                </a:lnTo>
                <a:lnTo>
                  <a:pt x="2388489" y="2199594"/>
                </a:lnTo>
                <a:lnTo>
                  <a:pt x="2390299" y="2197884"/>
                </a:lnTo>
                <a:lnTo>
                  <a:pt x="2390680" y="2196840"/>
                </a:lnTo>
                <a:lnTo>
                  <a:pt x="2389918" y="2196080"/>
                </a:lnTo>
                <a:lnTo>
                  <a:pt x="2389442" y="2195890"/>
                </a:lnTo>
                <a:lnTo>
                  <a:pt x="2388680" y="2195510"/>
                </a:lnTo>
                <a:lnTo>
                  <a:pt x="2388299" y="2195415"/>
                </a:lnTo>
                <a:lnTo>
                  <a:pt x="2386394" y="2195415"/>
                </a:lnTo>
                <a:lnTo>
                  <a:pt x="2384393" y="2194940"/>
                </a:lnTo>
                <a:lnTo>
                  <a:pt x="2384012" y="2194465"/>
                </a:lnTo>
                <a:lnTo>
                  <a:pt x="2384489" y="2193895"/>
                </a:lnTo>
                <a:lnTo>
                  <a:pt x="2384489" y="2193325"/>
                </a:lnTo>
                <a:lnTo>
                  <a:pt x="2384012" y="2192280"/>
                </a:lnTo>
                <a:lnTo>
                  <a:pt x="2384108" y="2190666"/>
                </a:lnTo>
                <a:lnTo>
                  <a:pt x="2383441" y="2190001"/>
                </a:lnTo>
                <a:lnTo>
                  <a:pt x="2381345" y="2191236"/>
                </a:lnTo>
                <a:lnTo>
                  <a:pt x="2380583" y="2191045"/>
                </a:lnTo>
                <a:lnTo>
                  <a:pt x="2379917" y="2190761"/>
                </a:lnTo>
                <a:lnTo>
                  <a:pt x="2379345" y="2190951"/>
                </a:lnTo>
                <a:lnTo>
                  <a:pt x="2379250" y="2191330"/>
                </a:lnTo>
                <a:lnTo>
                  <a:pt x="2379345" y="2191426"/>
                </a:lnTo>
                <a:lnTo>
                  <a:pt x="2379536" y="2191521"/>
                </a:lnTo>
                <a:lnTo>
                  <a:pt x="2379631" y="2191900"/>
                </a:lnTo>
                <a:lnTo>
                  <a:pt x="2379726" y="2192375"/>
                </a:lnTo>
                <a:lnTo>
                  <a:pt x="2380107" y="2192565"/>
                </a:lnTo>
                <a:lnTo>
                  <a:pt x="2379440" y="2193610"/>
                </a:lnTo>
                <a:lnTo>
                  <a:pt x="2378393" y="2195605"/>
                </a:lnTo>
                <a:close/>
                <a:moveTo>
                  <a:pt x="2287715" y="2246517"/>
                </a:moveTo>
                <a:lnTo>
                  <a:pt x="2286667" y="2244618"/>
                </a:lnTo>
                <a:lnTo>
                  <a:pt x="2285238" y="2244238"/>
                </a:lnTo>
                <a:lnTo>
                  <a:pt x="2284667" y="2245568"/>
                </a:lnTo>
                <a:lnTo>
                  <a:pt x="2284667" y="2246992"/>
                </a:lnTo>
                <a:lnTo>
                  <a:pt x="2284381" y="2247847"/>
                </a:lnTo>
                <a:lnTo>
                  <a:pt x="2283905" y="2248607"/>
                </a:lnTo>
                <a:lnTo>
                  <a:pt x="2284000" y="2250412"/>
                </a:lnTo>
                <a:lnTo>
                  <a:pt x="2284381" y="2252786"/>
                </a:lnTo>
                <a:lnTo>
                  <a:pt x="2285333" y="2255731"/>
                </a:lnTo>
                <a:lnTo>
                  <a:pt x="2287048" y="2257821"/>
                </a:lnTo>
                <a:lnTo>
                  <a:pt x="2288000" y="2255921"/>
                </a:lnTo>
                <a:lnTo>
                  <a:pt x="2287905" y="2251552"/>
                </a:lnTo>
                <a:lnTo>
                  <a:pt x="2287715" y="2249462"/>
                </a:lnTo>
                <a:lnTo>
                  <a:pt x="2287905" y="2248417"/>
                </a:lnTo>
                <a:lnTo>
                  <a:pt x="2287905" y="2246517"/>
                </a:lnTo>
                <a:close/>
                <a:moveTo>
                  <a:pt x="2015871" y="2392226"/>
                </a:moveTo>
                <a:lnTo>
                  <a:pt x="2014823" y="2391561"/>
                </a:lnTo>
                <a:lnTo>
                  <a:pt x="2012728" y="2391466"/>
                </a:lnTo>
                <a:lnTo>
                  <a:pt x="2009966" y="2393271"/>
                </a:lnTo>
                <a:lnTo>
                  <a:pt x="2009870" y="2394221"/>
                </a:lnTo>
                <a:lnTo>
                  <a:pt x="2010823" y="2394886"/>
                </a:lnTo>
                <a:lnTo>
                  <a:pt x="2012061" y="2395361"/>
                </a:lnTo>
                <a:lnTo>
                  <a:pt x="2013299" y="2396501"/>
                </a:lnTo>
                <a:lnTo>
                  <a:pt x="2014347" y="2397261"/>
                </a:lnTo>
                <a:lnTo>
                  <a:pt x="2015109" y="2396786"/>
                </a:lnTo>
                <a:lnTo>
                  <a:pt x="2015776" y="2396121"/>
                </a:lnTo>
                <a:lnTo>
                  <a:pt x="2016252" y="2395456"/>
                </a:lnTo>
                <a:lnTo>
                  <a:pt x="2016157" y="2394601"/>
                </a:lnTo>
                <a:lnTo>
                  <a:pt x="2015776" y="2393746"/>
                </a:lnTo>
                <a:lnTo>
                  <a:pt x="2015776" y="2392986"/>
                </a:lnTo>
                <a:lnTo>
                  <a:pt x="2015871" y="2392416"/>
                </a:lnTo>
                <a:lnTo>
                  <a:pt x="2015871" y="2392226"/>
                </a:lnTo>
                <a:close/>
                <a:moveTo>
                  <a:pt x="2086356" y="2409229"/>
                </a:moveTo>
                <a:lnTo>
                  <a:pt x="2086737" y="2408469"/>
                </a:lnTo>
                <a:lnTo>
                  <a:pt x="2086451" y="2408184"/>
                </a:lnTo>
                <a:lnTo>
                  <a:pt x="2085499" y="2408849"/>
                </a:lnTo>
                <a:lnTo>
                  <a:pt x="2085023" y="2409989"/>
                </a:lnTo>
                <a:lnTo>
                  <a:pt x="2085023" y="2410748"/>
                </a:lnTo>
                <a:lnTo>
                  <a:pt x="2084832" y="2411318"/>
                </a:lnTo>
                <a:lnTo>
                  <a:pt x="2084546" y="2411698"/>
                </a:lnTo>
                <a:lnTo>
                  <a:pt x="2084356" y="2412553"/>
                </a:lnTo>
                <a:lnTo>
                  <a:pt x="2084356" y="2413883"/>
                </a:lnTo>
                <a:lnTo>
                  <a:pt x="2084642" y="2415593"/>
                </a:lnTo>
                <a:lnTo>
                  <a:pt x="2085594" y="2417018"/>
                </a:lnTo>
                <a:lnTo>
                  <a:pt x="2086737" y="2417018"/>
                </a:lnTo>
                <a:lnTo>
                  <a:pt x="2087309" y="2415213"/>
                </a:lnTo>
                <a:lnTo>
                  <a:pt x="2087309" y="2413883"/>
                </a:lnTo>
                <a:lnTo>
                  <a:pt x="2086451" y="2412553"/>
                </a:lnTo>
                <a:lnTo>
                  <a:pt x="2086166" y="2411413"/>
                </a:lnTo>
                <a:lnTo>
                  <a:pt x="2086166" y="2410179"/>
                </a:lnTo>
                <a:lnTo>
                  <a:pt x="2086356" y="2409229"/>
                </a:lnTo>
                <a:close/>
                <a:moveTo>
                  <a:pt x="2093309" y="2430696"/>
                </a:moveTo>
                <a:lnTo>
                  <a:pt x="2093214" y="2430126"/>
                </a:lnTo>
                <a:lnTo>
                  <a:pt x="2092452" y="2428321"/>
                </a:lnTo>
                <a:lnTo>
                  <a:pt x="2091690" y="2427656"/>
                </a:lnTo>
                <a:lnTo>
                  <a:pt x="2091214" y="2428321"/>
                </a:lnTo>
                <a:lnTo>
                  <a:pt x="2091023" y="2429556"/>
                </a:lnTo>
                <a:lnTo>
                  <a:pt x="2090547" y="2430316"/>
                </a:lnTo>
                <a:lnTo>
                  <a:pt x="2089976" y="2430696"/>
                </a:lnTo>
                <a:lnTo>
                  <a:pt x="2089309" y="2430886"/>
                </a:lnTo>
                <a:lnTo>
                  <a:pt x="2088642" y="2430791"/>
                </a:lnTo>
                <a:lnTo>
                  <a:pt x="2088547" y="2431550"/>
                </a:lnTo>
                <a:lnTo>
                  <a:pt x="2089404" y="2432595"/>
                </a:lnTo>
                <a:lnTo>
                  <a:pt x="2090547" y="2433165"/>
                </a:lnTo>
                <a:lnTo>
                  <a:pt x="2091309" y="2434115"/>
                </a:lnTo>
                <a:lnTo>
                  <a:pt x="2092071" y="2434685"/>
                </a:lnTo>
                <a:lnTo>
                  <a:pt x="2092833" y="2434305"/>
                </a:lnTo>
                <a:lnTo>
                  <a:pt x="2093119" y="2433830"/>
                </a:lnTo>
                <a:lnTo>
                  <a:pt x="2093024" y="2433640"/>
                </a:lnTo>
                <a:lnTo>
                  <a:pt x="2092928" y="2433450"/>
                </a:lnTo>
                <a:lnTo>
                  <a:pt x="2093024" y="2432880"/>
                </a:lnTo>
                <a:lnTo>
                  <a:pt x="2093214" y="2432120"/>
                </a:lnTo>
                <a:lnTo>
                  <a:pt x="2093214" y="2431740"/>
                </a:lnTo>
                <a:lnTo>
                  <a:pt x="2093024" y="2431361"/>
                </a:lnTo>
                <a:lnTo>
                  <a:pt x="2093024" y="2431076"/>
                </a:lnTo>
                <a:lnTo>
                  <a:pt x="2093309" y="2430696"/>
                </a:lnTo>
                <a:close/>
                <a:moveTo>
                  <a:pt x="1912334" y="2462611"/>
                </a:moveTo>
                <a:lnTo>
                  <a:pt x="1913001" y="2463846"/>
                </a:lnTo>
                <a:lnTo>
                  <a:pt x="1914144" y="2464891"/>
                </a:lnTo>
                <a:lnTo>
                  <a:pt x="1915001" y="2463846"/>
                </a:lnTo>
                <a:lnTo>
                  <a:pt x="1915001" y="2462516"/>
                </a:lnTo>
                <a:lnTo>
                  <a:pt x="1914430" y="2460711"/>
                </a:lnTo>
                <a:lnTo>
                  <a:pt x="1913382" y="2458622"/>
                </a:lnTo>
                <a:lnTo>
                  <a:pt x="1912049" y="2458432"/>
                </a:lnTo>
                <a:lnTo>
                  <a:pt x="1910239" y="2460141"/>
                </a:lnTo>
                <a:lnTo>
                  <a:pt x="1910048" y="2461566"/>
                </a:lnTo>
                <a:lnTo>
                  <a:pt x="1911286" y="2461851"/>
                </a:lnTo>
                <a:lnTo>
                  <a:pt x="1912334" y="2462611"/>
                </a:lnTo>
                <a:close/>
                <a:moveTo>
                  <a:pt x="1863661" y="2519223"/>
                </a:moveTo>
                <a:lnTo>
                  <a:pt x="1864233" y="2518368"/>
                </a:lnTo>
                <a:lnTo>
                  <a:pt x="1864138" y="2517323"/>
                </a:lnTo>
                <a:lnTo>
                  <a:pt x="1863947" y="2516943"/>
                </a:lnTo>
                <a:lnTo>
                  <a:pt x="1862804" y="2516088"/>
                </a:lnTo>
                <a:lnTo>
                  <a:pt x="1862423" y="2515518"/>
                </a:lnTo>
                <a:lnTo>
                  <a:pt x="1862233" y="2515043"/>
                </a:lnTo>
                <a:lnTo>
                  <a:pt x="1861852" y="2514758"/>
                </a:lnTo>
                <a:lnTo>
                  <a:pt x="1860518" y="2514948"/>
                </a:lnTo>
                <a:lnTo>
                  <a:pt x="1859566" y="2515328"/>
                </a:lnTo>
                <a:lnTo>
                  <a:pt x="1858899" y="2516088"/>
                </a:lnTo>
                <a:lnTo>
                  <a:pt x="1858804" y="2517038"/>
                </a:lnTo>
                <a:lnTo>
                  <a:pt x="1859661" y="2518273"/>
                </a:lnTo>
                <a:lnTo>
                  <a:pt x="1861280" y="2519033"/>
                </a:lnTo>
                <a:lnTo>
                  <a:pt x="1863661" y="2519223"/>
                </a:lnTo>
                <a:close/>
                <a:moveTo>
                  <a:pt x="1759934" y="2525492"/>
                </a:moveTo>
                <a:lnTo>
                  <a:pt x="1756315" y="2526632"/>
                </a:lnTo>
                <a:lnTo>
                  <a:pt x="1753172" y="2526917"/>
                </a:lnTo>
                <a:lnTo>
                  <a:pt x="1751552" y="2528246"/>
                </a:lnTo>
                <a:lnTo>
                  <a:pt x="1750981" y="2530526"/>
                </a:lnTo>
                <a:lnTo>
                  <a:pt x="1752028" y="2531856"/>
                </a:lnTo>
                <a:lnTo>
                  <a:pt x="1752886" y="2532046"/>
                </a:lnTo>
                <a:lnTo>
                  <a:pt x="1754124" y="2532521"/>
                </a:lnTo>
                <a:lnTo>
                  <a:pt x="1754696" y="2532616"/>
                </a:lnTo>
                <a:lnTo>
                  <a:pt x="1757743" y="2530906"/>
                </a:lnTo>
                <a:lnTo>
                  <a:pt x="1758982" y="2531001"/>
                </a:lnTo>
                <a:lnTo>
                  <a:pt x="1759744" y="2530906"/>
                </a:lnTo>
                <a:lnTo>
                  <a:pt x="1760125" y="2529956"/>
                </a:lnTo>
                <a:lnTo>
                  <a:pt x="1761077" y="2527011"/>
                </a:lnTo>
                <a:lnTo>
                  <a:pt x="1760792" y="2525587"/>
                </a:lnTo>
                <a:lnTo>
                  <a:pt x="1759934" y="2525492"/>
                </a:lnTo>
                <a:close/>
                <a:moveTo>
                  <a:pt x="1775365" y="2532996"/>
                </a:moveTo>
                <a:lnTo>
                  <a:pt x="1775079" y="2532236"/>
                </a:lnTo>
                <a:lnTo>
                  <a:pt x="1774889" y="2531191"/>
                </a:lnTo>
                <a:lnTo>
                  <a:pt x="1775079" y="2530336"/>
                </a:lnTo>
                <a:lnTo>
                  <a:pt x="1774889" y="2529766"/>
                </a:lnTo>
                <a:lnTo>
                  <a:pt x="1773936" y="2529481"/>
                </a:lnTo>
                <a:lnTo>
                  <a:pt x="1772698" y="2529766"/>
                </a:lnTo>
                <a:lnTo>
                  <a:pt x="1770031" y="2529671"/>
                </a:lnTo>
                <a:lnTo>
                  <a:pt x="1768983" y="2530336"/>
                </a:lnTo>
                <a:lnTo>
                  <a:pt x="1768316" y="2531381"/>
                </a:lnTo>
                <a:lnTo>
                  <a:pt x="1768126" y="2532236"/>
                </a:lnTo>
                <a:lnTo>
                  <a:pt x="1769364" y="2533661"/>
                </a:lnTo>
                <a:lnTo>
                  <a:pt x="1772984" y="2536035"/>
                </a:lnTo>
                <a:lnTo>
                  <a:pt x="1773650" y="2536320"/>
                </a:lnTo>
                <a:lnTo>
                  <a:pt x="1774889" y="2536415"/>
                </a:lnTo>
                <a:lnTo>
                  <a:pt x="1775651" y="2535465"/>
                </a:lnTo>
                <a:lnTo>
                  <a:pt x="1775651" y="2534041"/>
                </a:lnTo>
                <a:lnTo>
                  <a:pt x="1775555" y="2533376"/>
                </a:lnTo>
                <a:lnTo>
                  <a:pt x="1775365" y="2532996"/>
                </a:lnTo>
                <a:close/>
                <a:moveTo>
                  <a:pt x="1894523" y="2584098"/>
                </a:moveTo>
                <a:lnTo>
                  <a:pt x="1895856" y="2584668"/>
                </a:lnTo>
                <a:lnTo>
                  <a:pt x="1897380" y="2584763"/>
                </a:lnTo>
                <a:lnTo>
                  <a:pt x="1898714" y="2584098"/>
                </a:lnTo>
                <a:lnTo>
                  <a:pt x="1899476" y="2582958"/>
                </a:lnTo>
                <a:lnTo>
                  <a:pt x="1899666" y="2581819"/>
                </a:lnTo>
                <a:lnTo>
                  <a:pt x="1899476" y="2580869"/>
                </a:lnTo>
                <a:lnTo>
                  <a:pt x="1898999" y="2580204"/>
                </a:lnTo>
                <a:lnTo>
                  <a:pt x="1898714" y="2580014"/>
                </a:lnTo>
                <a:lnTo>
                  <a:pt x="1897285" y="2578589"/>
                </a:lnTo>
                <a:lnTo>
                  <a:pt x="1896427" y="2577449"/>
                </a:lnTo>
                <a:lnTo>
                  <a:pt x="1895570" y="2576594"/>
                </a:lnTo>
                <a:lnTo>
                  <a:pt x="1894618" y="2576309"/>
                </a:lnTo>
                <a:lnTo>
                  <a:pt x="1893760" y="2576784"/>
                </a:lnTo>
                <a:lnTo>
                  <a:pt x="1893284" y="2577734"/>
                </a:lnTo>
                <a:lnTo>
                  <a:pt x="1893380" y="2578589"/>
                </a:lnTo>
                <a:lnTo>
                  <a:pt x="1893760" y="2579539"/>
                </a:lnTo>
                <a:lnTo>
                  <a:pt x="1894046" y="2580774"/>
                </a:lnTo>
                <a:lnTo>
                  <a:pt x="1894237" y="2582009"/>
                </a:lnTo>
                <a:lnTo>
                  <a:pt x="1893951" y="2583053"/>
                </a:lnTo>
                <a:lnTo>
                  <a:pt x="1894523" y="2584098"/>
                </a:lnTo>
                <a:close/>
                <a:moveTo>
                  <a:pt x="1450181" y="2675000"/>
                </a:moveTo>
                <a:lnTo>
                  <a:pt x="1448752" y="2674050"/>
                </a:lnTo>
                <a:lnTo>
                  <a:pt x="1445990" y="2673480"/>
                </a:lnTo>
                <a:lnTo>
                  <a:pt x="1444371" y="2673955"/>
                </a:lnTo>
                <a:lnTo>
                  <a:pt x="1443800" y="2673955"/>
                </a:lnTo>
                <a:lnTo>
                  <a:pt x="1443323" y="2675000"/>
                </a:lnTo>
                <a:lnTo>
                  <a:pt x="1443704" y="2676900"/>
                </a:lnTo>
                <a:lnTo>
                  <a:pt x="1445228" y="2677849"/>
                </a:lnTo>
                <a:lnTo>
                  <a:pt x="1446276" y="2678040"/>
                </a:lnTo>
                <a:lnTo>
                  <a:pt x="1449134" y="2677945"/>
                </a:lnTo>
                <a:lnTo>
                  <a:pt x="1450658" y="2677280"/>
                </a:lnTo>
                <a:lnTo>
                  <a:pt x="1451324" y="2676235"/>
                </a:lnTo>
                <a:lnTo>
                  <a:pt x="1450753" y="2675475"/>
                </a:lnTo>
                <a:lnTo>
                  <a:pt x="1450181" y="2675000"/>
                </a:lnTo>
                <a:close/>
                <a:moveTo>
                  <a:pt x="1551432" y="1485583"/>
                </a:moveTo>
                <a:lnTo>
                  <a:pt x="1551432" y="1486913"/>
                </a:lnTo>
                <a:lnTo>
                  <a:pt x="1552289" y="1487483"/>
                </a:lnTo>
                <a:lnTo>
                  <a:pt x="1553432" y="1487578"/>
                </a:lnTo>
                <a:lnTo>
                  <a:pt x="1554575" y="1486913"/>
                </a:lnTo>
                <a:lnTo>
                  <a:pt x="1554861" y="1485394"/>
                </a:lnTo>
                <a:lnTo>
                  <a:pt x="1553909" y="1484349"/>
                </a:lnTo>
                <a:lnTo>
                  <a:pt x="1553242" y="1484159"/>
                </a:lnTo>
                <a:lnTo>
                  <a:pt x="1552575" y="1484349"/>
                </a:lnTo>
                <a:lnTo>
                  <a:pt x="1551432" y="1485583"/>
                </a:lnTo>
                <a:close/>
                <a:moveTo>
                  <a:pt x="2536032" y="1763988"/>
                </a:moveTo>
                <a:lnTo>
                  <a:pt x="2537270" y="1761138"/>
                </a:lnTo>
                <a:lnTo>
                  <a:pt x="2536793" y="1759334"/>
                </a:lnTo>
                <a:lnTo>
                  <a:pt x="2534984" y="1759523"/>
                </a:lnTo>
                <a:lnTo>
                  <a:pt x="2534031" y="1759903"/>
                </a:lnTo>
                <a:lnTo>
                  <a:pt x="2533555" y="1760948"/>
                </a:lnTo>
                <a:lnTo>
                  <a:pt x="2532602" y="1763323"/>
                </a:lnTo>
                <a:lnTo>
                  <a:pt x="2531555" y="1765223"/>
                </a:lnTo>
                <a:lnTo>
                  <a:pt x="2530412" y="1765982"/>
                </a:lnTo>
                <a:lnTo>
                  <a:pt x="2531174" y="1766552"/>
                </a:lnTo>
                <a:lnTo>
                  <a:pt x="2533745" y="1766077"/>
                </a:lnTo>
                <a:lnTo>
                  <a:pt x="2536032" y="1763988"/>
                </a:lnTo>
                <a:close/>
                <a:moveTo>
                  <a:pt x="2363057" y="2189431"/>
                </a:moveTo>
                <a:lnTo>
                  <a:pt x="2362962" y="2188386"/>
                </a:lnTo>
                <a:lnTo>
                  <a:pt x="2362010" y="2188196"/>
                </a:lnTo>
                <a:lnTo>
                  <a:pt x="2361343" y="2188576"/>
                </a:lnTo>
                <a:lnTo>
                  <a:pt x="2355914" y="2189336"/>
                </a:lnTo>
                <a:lnTo>
                  <a:pt x="2354485" y="2190286"/>
                </a:lnTo>
                <a:lnTo>
                  <a:pt x="2354009" y="2191900"/>
                </a:lnTo>
                <a:lnTo>
                  <a:pt x="2354580" y="2193230"/>
                </a:lnTo>
                <a:lnTo>
                  <a:pt x="2356295" y="2194180"/>
                </a:lnTo>
                <a:lnTo>
                  <a:pt x="2357438" y="2195225"/>
                </a:lnTo>
                <a:lnTo>
                  <a:pt x="2359057" y="2195700"/>
                </a:lnTo>
                <a:lnTo>
                  <a:pt x="2360581" y="2195130"/>
                </a:lnTo>
                <a:lnTo>
                  <a:pt x="2361724" y="2193990"/>
                </a:lnTo>
                <a:lnTo>
                  <a:pt x="2362295" y="2192375"/>
                </a:lnTo>
                <a:lnTo>
                  <a:pt x="2362200" y="2190951"/>
                </a:lnTo>
                <a:lnTo>
                  <a:pt x="2362391" y="2190191"/>
                </a:lnTo>
                <a:lnTo>
                  <a:pt x="2363057" y="2189431"/>
                </a:lnTo>
                <a:close/>
                <a:moveTo>
                  <a:pt x="3479768" y="2194370"/>
                </a:moveTo>
                <a:lnTo>
                  <a:pt x="3479006" y="2190761"/>
                </a:lnTo>
                <a:lnTo>
                  <a:pt x="3479864" y="2187341"/>
                </a:lnTo>
                <a:lnTo>
                  <a:pt x="3480340" y="2186106"/>
                </a:lnTo>
                <a:lnTo>
                  <a:pt x="3482626" y="2185156"/>
                </a:lnTo>
                <a:lnTo>
                  <a:pt x="3482530" y="2184206"/>
                </a:lnTo>
                <a:lnTo>
                  <a:pt x="3480911" y="2182117"/>
                </a:lnTo>
                <a:lnTo>
                  <a:pt x="3475673" y="2176893"/>
                </a:lnTo>
                <a:lnTo>
                  <a:pt x="3474339" y="2174233"/>
                </a:lnTo>
                <a:lnTo>
                  <a:pt x="3473196" y="2173663"/>
                </a:lnTo>
                <a:lnTo>
                  <a:pt x="3471862" y="2174043"/>
                </a:lnTo>
                <a:lnTo>
                  <a:pt x="3470529" y="2175088"/>
                </a:lnTo>
                <a:lnTo>
                  <a:pt x="3468624" y="2177747"/>
                </a:lnTo>
                <a:lnTo>
                  <a:pt x="3468338" y="2178412"/>
                </a:lnTo>
                <a:lnTo>
                  <a:pt x="3468243" y="2180977"/>
                </a:lnTo>
                <a:lnTo>
                  <a:pt x="3468053" y="2182022"/>
                </a:lnTo>
                <a:lnTo>
                  <a:pt x="3467767" y="2182972"/>
                </a:lnTo>
                <a:lnTo>
                  <a:pt x="3467386" y="2183827"/>
                </a:lnTo>
                <a:lnTo>
                  <a:pt x="3468338" y="2184491"/>
                </a:lnTo>
                <a:lnTo>
                  <a:pt x="3470148" y="2184397"/>
                </a:lnTo>
                <a:lnTo>
                  <a:pt x="3470624" y="2185631"/>
                </a:lnTo>
                <a:lnTo>
                  <a:pt x="3469577" y="2186961"/>
                </a:lnTo>
                <a:lnTo>
                  <a:pt x="3468624" y="2188861"/>
                </a:lnTo>
                <a:lnTo>
                  <a:pt x="3468338" y="2190951"/>
                </a:lnTo>
                <a:lnTo>
                  <a:pt x="3469291" y="2192565"/>
                </a:lnTo>
                <a:lnTo>
                  <a:pt x="3468529" y="2193325"/>
                </a:lnTo>
                <a:lnTo>
                  <a:pt x="3467957" y="2194465"/>
                </a:lnTo>
                <a:lnTo>
                  <a:pt x="3467957" y="2195605"/>
                </a:lnTo>
                <a:lnTo>
                  <a:pt x="3468814" y="2196080"/>
                </a:lnTo>
                <a:lnTo>
                  <a:pt x="3469957" y="2195605"/>
                </a:lnTo>
                <a:lnTo>
                  <a:pt x="3470815" y="2194560"/>
                </a:lnTo>
                <a:lnTo>
                  <a:pt x="3471767" y="2193895"/>
                </a:lnTo>
                <a:lnTo>
                  <a:pt x="3473005" y="2194275"/>
                </a:lnTo>
                <a:lnTo>
                  <a:pt x="3473005" y="2195130"/>
                </a:lnTo>
                <a:lnTo>
                  <a:pt x="3472434" y="2195795"/>
                </a:lnTo>
                <a:lnTo>
                  <a:pt x="3471958" y="2196555"/>
                </a:lnTo>
                <a:lnTo>
                  <a:pt x="3471577" y="2197410"/>
                </a:lnTo>
                <a:lnTo>
                  <a:pt x="3471196" y="2198549"/>
                </a:lnTo>
                <a:lnTo>
                  <a:pt x="3472053" y="2198360"/>
                </a:lnTo>
                <a:lnTo>
                  <a:pt x="3472815" y="2198549"/>
                </a:lnTo>
                <a:lnTo>
                  <a:pt x="3473482" y="2198929"/>
                </a:lnTo>
                <a:lnTo>
                  <a:pt x="3473958" y="2199499"/>
                </a:lnTo>
                <a:lnTo>
                  <a:pt x="3473482" y="2201209"/>
                </a:lnTo>
                <a:lnTo>
                  <a:pt x="3473958" y="2202254"/>
                </a:lnTo>
                <a:lnTo>
                  <a:pt x="3474625" y="2203489"/>
                </a:lnTo>
                <a:lnTo>
                  <a:pt x="3474815" y="2205578"/>
                </a:lnTo>
                <a:lnTo>
                  <a:pt x="3476911" y="2203204"/>
                </a:lnTo>
                <a:lnTo>
                  <a:pt x="3478816" y="2198929"/>
                </a:lnTo>
                <a:lnTo>
                  <a:pt x="3479768" y="2194370"/>
                </a:lnTo>
                <a:close/>
                <a:moveTo>
                  <a:pt x="3673602" y="2426706"/>
                </a:moveTo>
                <a:lnTo>
                  <a:pt x="3669125" y="2426231"/>
                </a:lnTo>
                <a:lnTo>
                  <a:pt x="3664077" y="2427371"/>
                </a:lnTo>
                <a:lnTo>
                  <a:pt x="3663887" y="2428226"/>
                </a:lnTo>
                <a:lnTo>
                  <a:pt x="3663887" y="2429271"/>
                </a:lnTo>
                <a:lnTo>
                  <a:pt x="3663601" y="2430506"/>
                </a:lnTo>
                <a:lnTo>
                  <a:pt x="3657981" y="2438200"/>
                </a:lnTo>
                <a:lnTo>
                  <a:pt x="3656362" y="2442664"/>
                </a:lnTo>
                <a:lnTo>
                  <a:pt x="3658934" y="2445418"/>
                </a:lnTo>
                <a:lnTo>
                  <a:pt x="3660743" y="2445513"/>
                </a:lnTo>
                <a:lnTo>
                  <a:pt x="3661410" y="2445798"/>
                </a:lnTo>
                <a:lnTo>
                  <a:pt x="3662839" y="2447603"/>
                </a:lnTo>
                <a:lnTo>
                  <a:pt x="3663220" y="2447318"/>
                </a:lnTo>
                <a:lnTo>
                  <a:pt x="3663601" y="2446558"/>
                </a:lnTo>
                <a:lnTo>
                  <a:pt x="3664458" y="2446178"/>
                </a:lnTo>
                <a:lnTo>
                  <a:pt x="3667696" y="2445703"/>
                </a:lnTo>
                <a:lnTo>
                  <a:pt x="3668363" y="2445418"/>
                </a:lnTo>
                <a:lnTo>
                  <a:pt x="3668554" y="2444564"/>
                </a:lnTo>
                <a:lnTo>
                  <a:pt x="3667125" y="2443424"/>
                </a:lnTo>
                <a:lnTo>
                  <a:pt x="3666935" y="2442189"/>
                </a:lnTo>
                <a:lnTo>
                  <a:pt x="3667792" y="2440859"/>
                </a:lnTo>
                <a:lnTo>
                  <a:pt x="3670554" y="2441334"/>
                </a:lnTo>
                <a:lnTo>
                  <a:pt x="3672554" y="2439434"/>
                </a:lnTo>
                <a:lnTo>
                  <a:pt x="3675412" y="2438105"/>
                </a:lnTo>
                <a:lnTo>
                  <a:pt x="3675888" y="2437440"/>
                </a:lnTo>
                <a:lnTo>
                  <a:pt x="3677221" y="2434685"/>
                </a:lnTo>
                <a:lnTo>
                  <a:pt x="3678650" y="2433830"/>
                </a:lnTo>
                <a:lnTo>
                  <a:pt x="3680746" y="2435635"/>
                </a:lnTo>
                <a:lnTo>
                  <a:pt x="3683794" y="2432785"/>
                </a:lnTo>
                <a:lnTo>
                  <a:pt x="3685127" y="2433545"/>
                </a:lnTo>
                <a:lnTo>
                  <a:pt x="3686270" y="2435160"/>
                </a:lnTo>
                <a:lnTo>
                  <a:pt x="3687509" y="2436300"/>
                </a:lnTo>
                <a:lnTo>
                  <a:pt x="3689414" y="2436205"/>
                </a:lnTo>
                <a:lnTo>
                  <a:pt x="3690176" y="2434495"/>
                </a:lnTo>
                <a:lnTo>
                  <a:pt x="3690271" y="2431931"/>
                </a:lnTo>
                <a:lnTo>
                  <a:pt x="3690176" y="2429271"/>
                </a:lnTo>
                <a:lnTo>
                  <a:pt x="3689985" y="2428131"/>
                </a:lnTo>
                <a:lnTo>
                  <a:pt x="3689318" y="2426136"/>
                </a:lnTo>
                <a:lnTo>
                  <a:pt x="3689223" y="2424616"/>
                </a:lnTo>
                <a:lnTo>
                  <a:pt x="3689509" y="2423287"/>
                </a:lnTo>
                <a:lnTo>
                  <a:pt x="3691128" y="2419582"/>
                </a:lnTo>
                <a:lnTo>
                  <a:pt x="3691128" y="2417872"/>
                </a:lnTo>
                <a:lnTo>
                  <a:pt x="3689985" y="2417398"/>
                </a:lnTo>
                <a:lnTo>
                  <a:pt x="3687223" y="2417777"/>
                </a:lnTo>
                <a:lnTo>
                  <a:pt x="3683794" y="2416163"/>
                </a:lnTo>
                <a:lnTo>
                  <a:pt x="3682937" y="2416543"/>
                </a:lnTo>
                <a:lnTo>
                  <a:pt x="3682175" y="2417303"/>
                </a:lnTo>
                <a:lnTo>
                  <a:pt x="3680365" y="2418252"/>
                </a:lnTo>
                <a:lnTo>
                  <a:pt x="3678841" y="2419867"/>
                </a:lnTo>
                <a:lnTo>
                  <a:pt x="3677793" y="2420532"/>
                </a:lnTo>
                <a:lnTo>
                  <a:pt x="3676650" y="2420912"/>
                </a:lnTo>
                <a:lnTo>
                  <a:pt x="3675793" y="2421102"/>
                </a:lnTo>
                <a:lnTo>
                  <a:pt x="3670840" y="2419582"/>
                </a:lnTo>
                <a:lnTo>
                  <a:pt x="3668363" y="2419677"/>
                </a:lnTo>
                <a:lnTo>
                  <a:pt x="3668078" y="2421957"/>
                </a:lnTo>
                <a:lnTo>
                  <a:pt x="3669697" y="2423382"/>
                </a:lnTo>
                <a:lnTo>
                  <a:pt x="3675317" y="2423762"/>
                </a:lnTo>
                <a:lnTo>
                  <a:pt x="3677412" y="2424331"/>
                </a:lnTo>
                <a:lnTo>
                  <a:pt x="3675602" y="2426041"/>
                </a:lnTo>
                <a:lnTo>
                  <a:pt x="3673602" y="2426706"/>
                </a:lnTo>
                <a:close/>
                <a:moveTo>
                  <a:pt x="3752850" y="2396501"/>
                </a:moveTo>
                <a:lnTo>
                  <a:pt x="3752565" y="2395171"/>
                </a:lnTo>
                <a:lnTo>
                  <a:pt x="3751993" y="2394316"/>
                </a:lnTo>
                <a:lnTo>
                  <a:pt x="3751612" y="2392986"/>
                </a:lnTo>
                <a:lnTo>
                  <a:pt x="3749707" y="2392796"/>
                </a:lnTo>
                <a:lnTo>
                  <a:pt x="3743325" y="2393936"/>
                </a:lnTo>
                <a:lnTo>
                  <a:pt x="3742658" y="2394411"/>
                </a:lnTo>
                <a:lnTo>
                  <a:pt x="3742373" y="2395456"/>
                </a:lnTo>
                <a:lnTo>
                  <a:pt x="3742182" y="2396881"/>
                </a:lnTo>
                <a:lnTo>
                  <a:pt x="3741992" y="2398115"/>
                </a:lnTo>
                <a:lnTo>
                  <a:pt x="3741515" y="2398590"/>
                </a:lnTo>
                <a:lnTo>
                  <a:pt x="3740277" y="2399920"/>
                </a:lnTo>
                <a:lnTo>
                  <a:pt x="3738658" y="2405714"/>
                </a:lnTo>
                <a:lnTo>
                  <a:pt x="3737706" y="2407044"/>
                </a:lnTo>
                <a:lnTo>
                  <a:pt x="3732372" y="2407899"/>
                </a:lnTo>
                <a:lnTo>
                  <a:pt x="3730943" y="2408659"/>
                </a:lnTo>
                <a:lnTo>
                  <a:pt x="3731990" y="2409989"/>
                </a:lnTo>
                <a:lnTo>
                  <a:pt x="3731990" y="2411983"/>
                </a:lnTo>
                <a:lnTo>
                  <a:pt x="3731609" y="2414453"/>
                </a:lnTo>
                <a:lnTo>
                  <a:pt x="3731514" y="2417113"/>
                </a:lnTo>
                <a:lnTo>
                  <a:pt x="3730371" y="2416733"/>
                </a:lnTo>
                <a:lnTo>
                  <a:pt x="3730276" y="2418822"/>
                </a:lnTo>
                <a:lnTo>
                  <a:pt x="3730847" y="2421577"/>
                </a:lnTo>
                <a:lnTo>
                  <a:pt x="3731705" y="2422907"/>
                </a:lnTo>
                <a:lnTo>
                  <a:pt x="3732848" y="2424046"/>
                </a:lnTo>
                <a:lnTo>
                  <a:pt x="3734943" y="2428796"/>
                </a:lnTo>
                <a:lnTo>
                  <a:pt x="3736181" y="2429651"/>
                </a:lnTo>
                <a:lnTo>
                  <a:pt x="3736943" y="2428986"/>
                </a:lnTo>
                <a:lnTo>
                  <a:pt x="3737134" y="2427846"/>
                </a:lnTo>
                <a:lnTo>
                  <a:pt x="3737229" y="2426611"/>
                </a:lnTo>
                <a:lnTo>
                  <a:pt x="3737610" y="2425661"/>
                </a:lnTo>
                <a:lnTo>
                  <a:pt x="3738467" y="2425376"/>
                </a:lnTo>
                <a:lnTo>
                  <a:pt x="3739325" y="2425946"/>
                </a:lnTo>
                <a:lnTo>
                  <a:pt x="3740087" y="2426706"/>
                </a:lnTo>
                <a:lnTo>
                  <a:pt x="3740848" y="2427086"/>
                </a:lnTo>
                <a:lnTo>
                  <a:pt x="3748374" y="2427941"/>
                </a:lnTo>
                <a:lnTo>
                  <a:pt x="3747421" y="2431361"/>
                </a:lnTo>
                <a:lnTo>
                  <a:pt x="3748564" y="2431931"/>
                </a:lnTo>
                <a:lnTo>
                  <a:pt x="3750659" y="2431550"/>
                </a:lnTo>
                <a:lnTo>
                  <a:pt x="3752469" y="2432120"/>
                </a:lnTo>
                <a:lnTo>
                  <a:pt x="3752850" y="2433070"/>
                </a:lnTo>
                <a:lnTo>
                  <a:pt x="3752660" y="2434210"/>
                </a:lnTo>
                <a:lnTo>
                  <a:pt x="3752088" y="2435160"/>
                </a:lnTo>
                <a:lnTo>
                  <a:pt x="3751231" y="2435540"/>
                </a:lnTo>
                <a:lnTo>
                  <a:pt x="3750755" y="2436110"/>
                </a:lnTo>
                <a:lnTo>
                  <a:pt x="3749612" y="2439624"/>
                </a:lnTo>
                <a:lnTo>
                  <a:pt x="3750469" y="2441049"/>
                </a:lnTo>
                <a:lnTo>
                  <a:pt x="3752945" y="2441714"/>
                </a:lnTo>
                <a:lnTo>
                  <a:pt x="3754088" y="2442664"/>
                </a:lnTo>
                <a:lnTo>
                  <a:pt x="3755327" y="2445133"/>
                </a:lnTo>
                <a:lnTo>
                  <a:pt x="3755993" y="2445893"/>
                </a:lnTo>
                <a:lnTo>
                  <a:pt x="3757136" y="2446273"/>
                </a:lnTo>
                <a:lnTo>
                  <a:pt x="3758184" y="2446178"/>
                </a:lnTo>
                <a:lnTo>
                  <a:pt x="3759327" y="2445703"/>
                </a:lnTo>
                <a:lnTo>
                  <a:pt x="3760375" y="2445039"/>
                </a:lnTo>
                <a:lnTo>
                  <a:pt x="3761708" y="2443709"/>
                </a:lnTo>
                <a:lnTo>
                  <a:pt x="3762185" y="2443804"/>
                </a:lnTo>
                <a:lnTo>
                  <a:pt x="3762756" y="2444089"/>
                </a:lnTo>
                <a:lnTo>
                  <a:pt x="3763709" y="2443899"/>
                </a:lnTo>
                <a:lnTo>
                  <a:pt x="3764471" y="2443044"/>
                </a:lnTo>
                <a:lnTo>
                  <a:pt x="3765899" y="2440289"/>
                </a:lnTo>
                <a:lnTo>
                  <a:pt x="3766281" y="2439719"/>
                </a:lnTo>
                <a:lnTo>
                  <a:pt x="3766757" y="2440289"/>
                </a:lnTo>
                <a:lnTo>
                  <a:pt x="3767328" y="2442949"/>
                </a:lnTo>
                <a:lnTo>
                  <a:pt x="3767804" y="2443994"/>
                </a:lnTo>
                <a:lnTo>
                  <a:pt x="3769709" y="2444659"/>
                </a:lnTo>
                <a:lnTo>
                  <a:pt x="3770472" y="2442664"/>
                </a:lnTo>
                <a:lnTo>
                  <a:pt x="3769995" y="2439719"/>
                </a:lnTo>
                <a:lnTo>
                  <a:pt x="3768280" y="2437345"/>
                </a:lnTo>
                <a:lnTo>
                  <a:pt x="3768471" y="2436490"/>
                </a:lnTo>
                <a:lnTo>
                  <a:pt x="3768566" y="2436205"/>
                </a:lnTo>
                <a:lnTo>
                  <a:pt x="3768757" y="2435730"/>
                </a:lnTo>
                <a:lnTo>
                  <a:pt x="3768376" y="2434115"/>
                </a:lnTo>
                <a:lnTo>
                  <a:pt x="3767900" y="2432690"/>
                </a:lnTo>
                <a:lnTo>
                  <a:pt x="3767233" y="2431550"/>
                </a:lnTo>
                <a:lnTo>
                  <a:pt x="3766376" y="2430696"/>
                </a:lnTo>
                <a:lnTo>
                  <a:pt x="3767042" y="2429936"/>
                </a:lnTo>
                <a:lnTo>
                  <a:pt x="3767328" y="2429746"/>
                </a:lnTo>
                <a:lnTo>
                  <a:pt x="3766852" y="2428321"/>
                </a:lnTo>
                <a:lnTo>
                  <a:pt x="3765423" y="2426516"/>
                </a:lnTo>
                <a:lnTo>
                  <a:pt x="3765042" y="2424807"/>
                </a:lnTo>
                <a:lnTo>
                  <a:pt x="3765995" y="2425187"/>
                </a:lnTo>
                <a:lnTo>
                  <a:pt x="3767709" y="2426896"/>
                </a:lnTo>
                <a:lnTo>
                  <a:pt x="3768566" y="2427276"/>
                </a:lnTo>
                <a:lnTo>
                  <a:pt x="3769233" y="2426611"/>
                </a:lnTo>
                <a:lnTo>
                  <a:pt x="3769519" y="2425376"/>
                </a:lnTo>
                <a:lnTo>
                  <a:pt x="3769995" y="2424711"/>
                </a:lnTo>
                <a:lnTo>
                  <a:pt x="3771043" y="2425851"/>
                </a:lnTo>
                <a:lnTo>
                  <a:pt x="3771519" y="2425376"/>
                </a:lnTo>
                <a:lnTo>
                  <a:pt x="3771900" y="2424807"/>
                </a:lnTo>
                <a:lnTo>
                  <a:pt x="3772186" y="2424142"/>
                </a:lnTo>
                <a:lnTo>
                  <a:pt x="3772471" y="2423287"/>
                </a:lnTo>
                <a:lnTo>
                  <a:pt x="3768662" y="2418822"/>
                </a:lnTo>
                <a:lnTo>
                  <a:pt x="3767519" y="2417018"/>
                </a:lnTo>
                <a:lnTo>
                  <a:pt x="3765614" y="2414643"/>
                </a:lnTo>
                <a:lnTo>
                  <a:pt x="3763518" y="2413788"/>
                </a:lnTo>
                <a:lnTo>
                  <a:pt x="3758851" y="2413218"/>
                </a:lnTo>
                <a:lnTo>
                  <a:pt x="3757136" y="2411983"/>
                </a:lnTo>
                <a:lnTo>
                  <a:pt x="3755707" y="2410368"/>
                </a:lnTo>
                <a:lnTo>
                  <a:pt x="3754279" y="2409704"/>
                </a:lnTo>
                <a:lnTo>
                  <a:pt x="3751231" y="2412648"/>
                </a:lnTo>
                <a:lnTo>
                  <a:pt x="3749421" y="2413503"/>
                </a:lnTo>
                <a:lnTo>
                  <a:pt x="3747516" y="2413503"/>
                </a:lnTo>
                <a:lnTo>
                  <a:pt x="3745706" y="2412553"/>
                </a:lnTo>
                <a:lnTo>
                  <a:pt x="3746564" y="2411413"/>
                </a:lnTo>
                <a:lnTo>
                  <a:pt x="3750373" y="2409894"/>
                </a:lnTo>
                <a:lnTo>
                  <a:pt x="3751231" y="2408944"/>
                </a:lnTo>
                <a:lnTo>
                  <a:pt x="3752088" y="2407519"/>
                </a:lnTo>
                <a:lnTo>
                  <a:pt x="3752279" y="2405999"/>
                </a:lnTo>
                <a:lnTo>
                  <a:pt x="3751231" y="2404859"/>
                </a:lnTo>
                <a:lnTo>
                  <a:pt x="3752374" y="2404289"/>
                </a:lnTo>
                <a:lnTo>
                  <a:pt x="3752945" y="2403055"/>
                </a:lnTo>
                <a:lnTo>
                  <a:pt x="3752850" y="2401440"/>
                </a:lnTo>
                <a:lnTo>
                  <a:pt x="3752183" y="2399730"/>
                </a:lnTo>
                <a:lnTo>
                  <a:pt x="3752660" y="2398305"/>
                </a:lnTo>
                <a:lnTo>
                  <a:pt x="3752850" y="2396501"/>
                </a:lnTo>
                <a:close/>
                <a:moveTo>
                  <a:pt x="3691509" y="2320892"/>
                </a:moveTo>
                <a:lnTo>
                  <a:pt x="3690747" y="2318707"/>
                </a:lnTo>
                <a:lnTo>
                  <a:pt x="3690176" y="2316427"/>
                </a:lnTo>
                <a:lnTo>
                  <a:pt x="3689032" y="2313673"/>
                </a:lnTo>
                <a:lnTo>
                  <a:pt x="3687699" y="2312818"/>
                </a:lnTo>
                <a:lnTo>
                  <a:pt x="3684080" y="2312818"/>
                </a:lnTo>
                <a:lnTo>
                  <a:pt x="3682365" y="2312058"/>
                </a:lnTo>
                <a:lnTo>
                  <a:pt x="3678841" y="2309398"/>
                </a:lnTo>
                <a:lnTo>
                  <a:pt x="3677031" y="2308543"/>
                </a:lnTo>
                <a:lnTo>
                  <a:pt x="3673221" y="2307688"/>
                </a:lnTo>
                <a:lnTo>
                  <a:pt x="3670745" y="2306169"/>
                </a:lnTo>
                <a:lnTo>
                  <a:pt x="3664648" y="2304934"/>
                </a:lnTo>
                <a:lnTo>
                  <a:pt x="3658362" y="2302844"/>
                </a:lnTo>
                <a:lnTo>
                  <a:pt x="3649980" y="2301229"/>
                </a:lnTo>
                <a:lnTo>
                  <a:pt x="3649028" y="2301325"/>
                </a:lnTo>
                <a:lnTo>
                  <a:pt x="3648170" y="2302179"/>
                </a:lnTo>
                <a:lnTo>
                  <a:pt x="3647599" y="2302939"/>
                </a:lnTo>
                <a:lnTo>
                  <a:pt x="3646837" y="2303604"/>
                </a:lnTo>
                <a:lnTo>
                  <a:pt x="3645980" y="2304079"/>
                </a:lnTo>
                <a:lnTo>
                  <a:pt x="3645218" y="2304269"/>
                </a:lnTo>
                <a:lnTo>
                  <a:pt x="3643122" y="2304174"/>
                </a:lnTo>
                <a:lnTo>
                  <a:pt x="3641979" y="2304459"/>
                </a:lnTo>
                <a:lnTo>
                  <a:pt x="3641503" y="2305504"/>
                </a:lnTo>
                <a:lnTo>
                  <a:pt x="3641503" y="2307879"/>
                </a:lnTo>
                <a:lnTo>
                  <a:pt x="3641313" y="2308733"/>
                </a:lnTo>
                <a:lnTo>
                  <a:pt x="3640931" y="2309398"/>
                </a:lnTo>
                <a:lnTo>
                  <a:pt x="3640931" y="2310158"/>
                </a:lnTo>
                <a:lnTo>
                  <a:pt x="3649789" y="2317852"/>
                </a:lnTo>
                <a:lnTo>
                  <a:pt x="3653124" y="2322316"/>
                </a:lnTo>
                <a:lnTo>
                  <a:pt x="3658838" y="2324691"/>
                </a:lnTo>
                <a:lnTo>
                  <a:pt x="3659981" y="2325546"/>
                </a:lnTo>
                <a:lnTo>
                  <a:pt x="3658267" y="2327256"/>
                </a:lnTo>
                <a:lnTo>
                  <a:pt x="3656076" y="2327066"/>
                </a:lnTo>
                <a:lnTo>
                  <a:pt x="3651599" y="2324691"/>
                </a:lnTo>
                <a:lnTo>
                  <a:pt x="3650552" y="2324406"/>
                </a:lnTo>
                <a:lnTo>
                  <a:pt x="3649789" y="2324596"/>
                </a:lnTo>
                <a:lnTo>
                  <a:pt x="3649599" y="2325546"/>
                </a:lnTo>
                <a:lnTo>
                  <a:pt x="3650456" y="2327636"/>
                </a:lnTo>
                <a:lnTo>
                  <a:pt x="3651409" y="2328681"/>
                </a:lnTo>
                <a:lnTo>
                  <a:pt x="3652266" y="2328681"/>
                </a:lnTo>
                <a:lnTo>
                  <a:pt x="3653219" y="2328205"/>
                </a:lnTo>
                <a:lnTo>
                  <a:pt x="3654362" y="2328111"/>
                </a:lnTo>
                <a:lnTo>
                  <a:pt x="3654076" y="2329440"/>
                </a:lnTo>
                <a:lnTo>
                  <a:pt x="3654266" y="2330295"/>
                </a:lnTo>
                <a:lnTo>
                  <a:pt x="3654838" y="2330675"/>
                </a:lnTo>
                <a:lnTo>
                  <a:pt x="3655695" y="2330580"/>
                </a:lnTo>
                <a:lnTo>
                  <a:pt x="3655409" y="2331815"/>
                </a:lnTo>
                <a:lnTo>
                  <a:pt x="3655219" y="2332290"/>
                </a:lnTo>
                <a:lnTo>
                  <a:pt x="3656076" y="2333335"/>
                </a:lnTo>
                <a:lnTo>
                  <a:pt x="3657029" y="2333905"/>
                </a:lnTo>
                <a:lnTo>
                  <a:pt x="3658076" y="2334095"/>
                </a:lnTo>
                <a:lnTo>
                  <a:pt x="3659124" y="2334000"/>
                </a:lnTo>
                <a:lnTo>
                  <a:pt x="3659124" y="2334950"/>
                </a:lnTo>
                <a:lnTo>
                  <a:pt x="3658171" y="2335709"/>
                </a:lnTo>
                <a:lnTo>
                  <a:pt x="3659029" y="2336279"/>
                </a:lnTo>
                <a:lnTo>
                  <a:pt x="3659886" y="2336090"/>
                </a:lnTo>
                <a:lnTo>
                  <a:pt x="3660648" y="2335329"/>
                </a:lnTo>
                <a:lnTo>
                  <a:pt x="3661220" y="2334380"/>
                </a:lnTo>
                <a:lnTo>
                  <a:pt x="3661601" y="2333905"/>
                </a:lnTo>
                <a:lnTo>
                  <a:pt x="3662458" y="2333430"/>
                </a:lnTo>
                <a:lnTo>
                  <a:pt x="3662839" y="2333050"/>
                </a:lnTo>
                <a:lnTo>
                  <a:pt x="3662934" y="2332575"/>
                </a:lnTo>
                <a:lnTo>
                  <a:pt x="3662839" y="2330865"/>
                </a:lnTo>
                <a:lnTo>
                  <a:pt x="3662934" y="2330390"/>
                </a:lnTo>
                <a:lnTo>
                  <a:pt x="3664077" y="2330295"/>
                </a:lnTo>
                <a:lnTo>
                  <a:pt x="3664458" y="2332290"/>
                </a:lnTo>
                <a:lnTo>
                  <a:pt x="3664648" y="2335235"/>
                </a:lnTo>
                <a:lnTo>
                  <a:pt x="3665220" y="2337989"/>
                </a:lnTo>
                <a:lnTo>
                  <a:pt x="3664172" y="2337039"/>
                </a:lnTo>
                <a:lnTo>
                  <a:pt x="3663411" y="2336944"/>
                </a:lnTo>
                <a:lnTo>
                  <a:pt x="3663220" y="2337704"/>
                </a:lnTo>
                <a:lnTo>
                  <a:pt x="3663696" y="2339129"/>
                </a:lnTo>
                <a:lnTo>
                  <a:pt x="3664077" y="2340174"/>
                </a:lnTo>
                <a:lnTo>
                  <a:pt x="3664172" y="2341124"/>
                </a:lnTo>
                <a:lnTo>
                  <a:pt x="3663887" y="2341788"/>
                </a:lnTo>
                <a:lnTo>
                  <a:pt x="3662934" y="2342074"/>
                </a:lnTo>
                <a:lnTo>
                  <a:pt x="3663505" y="2345398"/>
                </a:lnTo>
                <a:lnTo>
                  <a:pt x="3663125" y="2347773"/>
                </a:lnTo>
                <a:lnTo>
                  <a:pt x="3662553" y="2349862"/>
                </a:lnTo>
                <a:lnTo>
                  <a:pt x="3662458" y="2352237"/>
                </a:lnTo>
                <a:lnTo>
                  <a:pt x="3662934" y="2354137"/>
                </a:lnTo>
                <a:lnTo>
                  <a:pt x="3663601" y="2354992"/>
                </a:lnTo>
                <a:lnTo>
                  <a:pt x="3664363" y="2355466"/>
                </a:lnTo>
                <a:lnTo>
                  <a:pt x="3665220" y="2356511"/>
                </a:lnTo>
                <a:lnTo>
                  <a:pt x="3665506" y="2358031"/>
                </a:lnTo>
                <a:lnTo>
                  <a:pt x="3665411" y="2359646"/>
                </a:lnTo>
                <a:lnTo>
                  <a:pt x="3665697" y="2360786"/>
                </a:lnTo>
                <a:lnTo>
                  <a:pt x="3667030" y="2360691"/>
                </a:lnTo>
                <a:lnTo>
                  <a:pt x="3666268" y="2362401"/>
                </a:lnTo>
                <a:lnTo>
                  <a:pt x="3663982" y="2363446"/>
                </a:lnTo>
                <a:lnTo>
                  <a:pt x="3663315" y="2364965"/>
                </a:lnTo>
                <a:lnTo>
                  <a:pt x="3665697" y="2366865"/>
                </a:lnTo>
                <a:lnTo>
                  <a:pt x="3665315" y="2378263"/>
                </a:lnTo>
                <a:lnTo>
                  <a:pt x="3667887" y="2380923"/>
                </a:lnTo>
                <a:lnTo>
                  <a:pt x="3674364" y="2381303"/>
                </a:lnTo>
                <a:lnTo>
                  <a:pt x="3680270" y="2379498"/>
                </a:lnTo>
                <a:lnTo>
                  <a:pt x="3681508" y="2378263"/>
                </a:lnTo>
                <a:lnTo>
                  <a:pt x="3681032" y="2376838"/>
                </a:lnTo>
                <a:lnTo>
                  <a:pt x="3682461" y="2376744"/>
                </a:lnTo>
                <a:lnTo>
                  <a:pt x="3682175" y="2375604"/>
                </a:lnTo>
                <a:lnTo>
                  <a:pt x="3681794" y="2374654"/>
                </a:lnTo>
                <a:lnTo>
                  <a:pt x="3681222" y="2373894"/>
                </a:lnTo>
                <a:lnTo>
                  <a:pt x="3680556" y="2373324"/>
                </a:lnTo>
                <a:lnTo>
                  <a:pt x="3684080" y="2373324"/>
                </a:lnTo>
                <a:lnTo>
                  <a:pt x="3685223" y="2373704"/>
                </a:lnTo>
                <a:lnTo>
                  <a:pt x="3685604" y="2374654"/>
                </a:lnTo>
                <a:lnTo>
                  <a:pt x="3685890" y="2375794"/>
                </a:lnTo>
                <a:lnTo>
                  <a:pt x="3686651" y="2376744"/>
                </a:lnTo>
                <a:lnTo>
                  <a:pt x="3688461" y="2377218"/>
                </a:lnTo>
                <a:lnTo>
                  <a:pt x="3692271" y="2376364"/>
                </a:lnTo>
                <a:lnTo>
                  <a:pt x="3694176" y="2376744"/>
                </a:lnTo>
                <a:lnTo>
                  <a:pt x="3694462" y="2377408"/>
                </a:lnTo>
                <a:lnTo>
                  <a:pt x="3694748" y="2377978"/>
                </a:lnTo>
                <a:lnTo>
                  <a:pt x="3695129" y="2378358"/>
                </a:lnTo>
                <a:lnTo>
                  <a:pt x="3696748" y="2379213"/>
                </a:lnTo>
                <a:lnTo>
                  <a:pt x="3698557" y="2379118"/>
                </a:lnTo>
                <a:lnTo>
                  <a:pt x="3699415" y="2378833"/>
                </a:lnTo>
                <a:lnTo>
                  <a:pt x="3700272" y="2378263"/>
                </a:lnTo>
                <a:lnTo>
                  <a:pt x="3701415" y="2376648"/>
                </a:lnTo>
                <a:lnTo>
                  <a:pt x="3701987" y="2374559"/>
                </a:lnTo>
                <a:lnTo>
                  <a:pt x="3701987" y="2372184"/>
                </a:lnTo>
                <a:lnTo>
                  <a:pt x="3701320" y="2369714"/>
                </a:lnTo>
                <a:lnTo>
                  <a:pt x="3705130" y="2369714"/>
                </a:lnTo>
                <a:lnTo>
                  <a:pt x="3704558" y="2368100"/>
                </a:lnTo>
                <a:lnTo>
                  <a:pt x="3704082" y="2364395"/>
                </a:lnTo>
                <a:lnTo>
                  <a:pt x="3703606" y="2362875"/>
                </a:lnTo>
                <a:lnTo>
                  <a:pt x="3702654" y="2361926"/>
                </a:lnTo>
                <a:lnTo>
                  <a:pt x="3698939" y="2360311"/>
                </a:lnTo>
                <a:lnTo>
                  <a:pt x="3698939" y="2359456"/>
                </a:lnTo>
                <a:lnTo>
                  <a:pt x="3699986" y="2359456"/>
                </a:lnTo>
                <a:lnTo>
                  <a:pt x="3701129" y="2359836"/>
                </a:lnTo>
                <a:lnTo>
                  <a:pt x="3702177" y="2360406"/>
                </a:lnTo>
                <a:lnTo>
                  <a:pt x="3703034" y="2361166"/>
                </a:lnTo>
                <a:lnTo>
                  <a:pt x="3703987" y="2360216"/>
                </a:lnTo>
                <a:lnTo>
                  <a:pt x="3703034" y="2358316"/>
                </a:lnTo>
                <a:lnTo>
                  <a:pt x="3701320" y="2356986"/>
                </a:lnTo>
                <a:lnTo>
                  <a:pt x="3699320" y="2356227"/>
                </a:lnTo>
                <a:lnTo>
                  <a:pt x="3697224" y="2355847"/>
                </a:lnTo>
                <a:lnTo>
                  <a:pt x="3695795" y="2355277"/>
                </a:lnTo>
                <a:lnTo>
                  <a:pt x="3695033" y="2355182"/>
                </a:lnTo>
                <a:lnTo>
                  <a:pt x="3694748" y="2355751"/>
                </a:lnTo>
                <a:lnTo>
                  <a:pt x="3694176" y="2356607"/>
                </a:lnTo>
                <a:lnTo>
                  <a:pt x="3693700" y="2356796"/>
                </a:lnTo>
                <a:lnTo>
                  <a:pt x="3693605" y="2355182"/>
                </a:lnTo>
                <a:lnTo>
                  <a:pt x="3693986" y="2353947"/>
                </a:lnTo>
                <a:lnTo>
                  <a:pt x="3695224" y="2352427"/>
                </a:lnTo>
                <a:lnTo>
                  <a:pt x="3695510" y="2351382"/>
                </a:lnTo>
                <a:lnTo>
                  <a:pt x="3695510" y="2347108"/>
                </a:lnTo>
                <a:lnTo>
                  <a:pt x="3695129" y="2344733"/>
                </a:lnTo>
                <a:lnTo>
                  <a:pt x="3694272" y="2343403"/>
                </a:lnTo>
                <a:lnTo>
                  <a:pt x="3693129" y="2343308"/>
                </a:lnTo>
                <a:lnTo>
                  <a:pt x="3691986" y="2344543"/>
                </a:lnTo>
                <a:lnTo>
                  <a:pt x="3690747" y="2345303"/>
                </a:lnTo>
                <a:lnTo>
                  <a:pt x="3689509" y="2344258"/>
                </a:lnTo>
                <a:lnTo>
                  <a:pt x="3688556" y="2342359"/>
                </a:lnTo>
                <a:lnTo>
                  <a:pt x="3688080" y="2340649"/>
                </a:lnTo>
                <a:lnTo>
                  <a:pt x="3688175" y="2339224"/>
                </a:lnTo>
                <a:lnTo>
                  <a:pt x="3688461" y="2337894"/>
                </a:lnTo>
                <a:lnTo>
                  <a:pt x="3688366" y="2336374"/>
                </a:lnTo>
                <a:lnTo>
                  <a:pt x="3686461" y="2332290"/>
                </a:lnTo>
                <a:lnTo>
                  <a:pt x="3686746" y="2331625"/>
                </a:lnTo>
                <a:lnTo>
                  <a:pt x="3687795" y="2332005"/>
                </a:lnTo>
                <a:lnTo>
                  <a:pt x="3691604" y="2335709"/>
                </a:lnTo>
                <a:lnTo>
                  <a:pt x="3692843" y="2336184"/>
                </a:lnTo>
                <a:lnTo>
                  <a:pt x="3693319" y="2334760"/>
                </a:lnTo>
                <a:lnTo>
                  <a:pt x="3694462" y="2335994"/>
                </a:lnTo>
                <a:lnTo>
                  <a:pt x="3695510" y="2337799"/>
                </a:lnTo>
                <a:lnTo>
                  <a:pt x="3696271" y="2339889"/>
                </a:lnTo>
                <a:lnTo>
                  <a:pt x="3696938" y="2344163"/>
                </a:lnTo>
                <a:lnTo>
                  <a:pt x="3697796" y="2346063"/>
                </a:lnTo>
                <a:lnTo>
                  <a:pt x="3702939" y="2353567"/>
                </a:lnTo>
                <a:lnTo>
                  <a:pt x="3704654" y="2355372"/>
                </a:lnTo>
                <a:lnTo>
                  <a:pt x="3706273" y="2356036"/>
                </a:lnTo>
                <a:lnTo>
                  <a:pt x="3707130" y="2356701"/>
                </a:lnTo>
                <a:lnTo>
                  <a:pt x="3708845" y="2359456"/>
                </a:lnTo>
                <a:lnTo>
                  <a:pt x="3709797" y="2360311"/>
                </a:lnTo>
                <a:lnTo>
                  <a:pt x="3710559" y="2360406"/>
                </a:lnTo>
                <a:lnTo>
                  <a:pt x="3712369" y="2359931"/>
                </a:lnTo>
                <a:lnTo>
                  <a:pt x="3713131" y="2359456"/>
                </a:lnTo>
                <a:lnTo>
                  <a:pt x="3714560" y="2357746"/>
                </a:lnTo>
                <a:lnTo>
                  <a:pt x="3715036" y="2355847"/>
                </a:lnTo>
                <a:lnTo>
                  <a:pt x="3714941" y="2351382"/>
                </a:lnTo>
                <a:lnTo>
                  <a:pt x="3714845" y="2350717"/>
                </a:lnTo>
                <a:lnTo>
                  <a:pt x="3714560" y="2350242"/>
                </a:lnTo>
                <a:lnTo>
                  <a:pt x="3714274" y="2349862"/>
                </a:lnTo>
                <a:lnTo>
                  <a:pt x="3714083" y="2349292"/>
                </a:lnTo>
                <a:lnTo>
                  <a:pt x="3713988" y="2348533"/>
                </a:lnTo>
                <a:lnTo>
                  <a:pt x="3714083" y="2347678"/>
                </a:lnTo>
                <a:lnTo>
                  <a:pt x="3713798" y="2343023"/>
                </a:lnTo>
                <a:lnTo>
                  <a:pt x="3713607" y="2341788"/>
                </a:lnTo>
                <a:lnTo>
                  <a:pt x="3712083" y="2338084"/>
                </a:lnTo>
                <a:lnTo>
                  <a:pt x="3711321" y="2335425"/>
                </a:lnTo>
                <a:lnTo>
                  <a:pt x="3711607" y="2334190"/>
                </a:lnTo>
                <a:lnTo>
                  <a:pt x="3713036" y="2333620"/>
                </a:lnTo>
                <a:lnTo>
                  <a:pt x="3714274" y="2332195"/>
                </a:lnTo>
                <a:lnTo>
                  <a:pt x="3715036" y="2330200"/>
                </a:lnTo>
                <a:lnTo>
                  <a:pt x="3715131" y="2328111"/>
                </a:lnTo>
                <a:lnTo>
                  <a:pt x="3713798" y="2323361"/>
                </a:lnTo>
                <a:lnTo>
                  <a:pt x="3712845" y="2320797"/>
                </a:lnTo>
                <a:lnTo>
                  <a:pt x="3712179" y="2319657"/>
                </a:lnTo>
                <a:lnTo>
                  <a:pt x="3710654" y="2319087"/>
                </a:lnTo>
                <a:lnTo>
                  <a:pt x="3709131" y="2317662"/>
                </a:lnTo>
                <a:lnTo>
                  <a:pt x="3707892" y="2315762"/>
                </a:lnTo>
                <a:lnTo>
                  <a:pt x="3707225" y="2313673"/>
                </a:lnTo>
                <a:lnTo>
                  <a:pt x="3703320" y="2311678"/>
                </a:lnTo>
                <a:lnTo>
                  <a:pt x="3694462" y="2311963"/>
                </a:lnTo>
                <a:lnTo>
                  <a:pt x="3690366" y="2310253"/>
                </a:lnTo>
                <a:lnTo>
                  <a:pt x="3690747" y="2313008"/>
                </a:lnTo>
                <a:lnTo>
                  <a:pt x="3691986" y="2315762"/>
                </a:lnTo>
                <a:lnTo>
                  <a:pt x="3694652" y="2319657"/>
                </a:lnTo>
                <a:lnTo>
                  <a:pt x="3692843" y="2320892"/>
                </a:lnTo>
                <a:lnTo>
                  <a:pt x="3691509" y="2320892"/>
                </a:lnTo>
                <a:close/>
                <a:moveTo>
                  <a:pt x="3680365" y="2510484"/>
                </a:moveTo>
                <a:lnTo>
                  <a:pt x="3679984" y="2509724"/>
                </a:lnTo>
                <a:lnTo>
                  <a:pt x="3679889" y="2509059"/>
                </a:lnTo>
                <a:lnTo>
                  <a:pt x="3679793" y="2507350"/>
                </a:lnTo>
                <a:lnTo>
                  <a:pt x="3678270" y="2506210"/>
                </a:lnTo>
                <a:lnTo>
                  <a:pt x="3673412" y="2506400"/>
                </a:lnTo>
                <a:lnTo>
                  <a:pt x="3671507" y="2505260"/>
                </a:lnTo>
                <a:lnTo>
                  <a:pt x="3670840" y="2505070"/>
                </a:lnTo>
                <a:lnTo>
                  <a:pt x="3670078" y="2506115"/>
                </a:lnTo>
                <a:lnTo>
                  <a:pt x="3669125" y="2508584"/>
                </a:lnTo>
                <a:lnTo>
                  <a:pt x="3668363" y="2509344"/>
                </a:lnTo>
                <a:lnTo>
                  <a:pt x="3666458" y="2510294"/>
                </a:lnTo>
                <a:lnTo>
                  <a:pt x="3665601" y="2511434"/>
                </a:lnTo>
                <a:lnTo>
                  <a:pt x="3667792" y="2512764"/>
                </a:lnTo>
                <a:lnTo>
                  <a:pt x="3667887" y="2513619"/>
                </a:lnTo>
                <a:lnTo>
                  <a:pt x="3666649" y="2516278"/>
                </a:lnTo>
                <a:lnTo>
                  <a:pt x="3666458" y="2516753"/>
                </a:lnTo>
                <a:lnTo>
                  <a:pt x="3666077" y="2517038"/>
                </a:lnTo>
                <a:lnTo>
                  <a:pt x="3665220" y="2517133"/>
                </a:lnTo>
                <a:lnTo>
                  <a:pt x="3664839" y="2517323"/>
                </a:lnTo>
                <a:lnTo>
                  <a:pt x="3663220" y="2518748"/>
                </a:lnTo>
                <a:lnTo>
                  <a:pt x="3663791" y="2519033"/>
                </a:lnTo>
                <a:lnTo>
                  <a:pt x="3664839" y="2518938"/>
                </a:lnTo>
                <a:lnTo>
                  <a:pt x="3665220" y="2519223"/>
                </a:lnTo>
                <a:lnTo>
                  <a:pt x="3665411" y="2520078"/>
                </a:lnTo>
                <a:lnTo>
                  <a:pt x="3665315" y="2521977"/>
                </a:lnTo>
                <a:lnTo>
                  <a:pt x="3665411" y="2522832"/>
                </a:lnTo>
                <a:lnTo>
                  <a:pt x="3666744" y="2525587"/>
                </a:lnTo>
                <a:lnTo>
                  <a:pt x="3667792" y="2527107"/>
                </a:lnTo>
                <a:lnTo>
                  <a:pt x="3668745" y="2527676"/>
                </a:lnTo>
                <a:lnTo>
                  <a:pt x="3669697" y="2526822"/>
                </a:lnTo>
                <a:lnTo>
                  <a:pt x="3670173" y="2525112"/>
                </a:lnTo>
                <a:lnTo>
                  <a:pt x="3670745" y="2521217"/>
                </a:lnTo>
                <a:lnTo>
                  <a:pt x="3671792" y="2517703"/>
                </a:lnTo>
                <a:lnTo>
                  <a:pt x="3671602" y="2516468"/>
                </a:lnTo>
                <a:lnTo>
                  <a:pt x="3670745" y="2514663"/>
                </a:lnTo>
                <a:lnTo>
                  <a:pt x="3671507" y="2514663"/>
                </a:lnTo>
                <a:lnTo>
                  <a:pt x="3672840" y="2515233"/>
                </a:lnTo>
                <a:lnTo>
                  <a:pt x="3673507" y="2515423"/>
                </a:lnTo>
                <a:lnTo>
                  <a:pt x="3674269" y="2515328"/>
                </a:lnTo>
                <a:lnTo>
                  <a:pt x="3674650" y="2515043"/>
                </a:lnTo>
                <a:lnTo>
                  <a:pt x="3675031" y="2514568"/>
                </a:lnTo>
                <a:lnTo>
                  <a:pt x="3675793" y="2513713"/>
                </a:lnTo>
                <a:lnTo>
                  <a:pt x="3675983" y="2513239"/>
                </a:lnTo>
                <a:lnTo>
                  <a:pt x="3675793" y="2512764"/>
                </a:lnTo>
                <a:lnTo>
                  <a:pt x="3675793" y="2512289"/>
                </a:lnTo>
                <a:lnTo>
                  <a:pt x="3676269" y="2512099"/>
                </a:lnTo>
                <a:lnTo>
                  <a:pt x="3678364" y="2512004"/>
                </a:lnTo>
                <a:lnTo>
                  <a:pt x="3678936" y="2511624"/>
                </a:lnTo>
                <a:lnTo>
                  <a:pt x="3679507" y="2511149"/>
                </a:lnTo>
                <a:lnTo>
                  <a:pt x="3680365" y="2510484"/>
                </a:lnTo>
                <a:close/>
                <a:moveTo>
                  <a:pt x="3731895" y="2589132"/>
                </a:moveTo>
                <a:lnTo>
                  <a:pt x="3730752" y="2587898"/>
                </a:lnTo>
                <a:lnTo>
                  <a:pt x="3727132" y="2586283"/>
                </a:lnTo>
                <a:lnTo>
                  <a:pt x="3727418" y="2585903"/>
                </a:lnTo>
                <a:lnTo>
                  <a:pt x="3727609" y="2585713"/>
                </a:lnTo>
                <a:lnTo>
                  <a:pt x="3728085" y="2585428"/>
                </a:lnTo>
                <a:lnTo>
                  <a:pt x="3727609" y="2584573"/>
                </a:lnTo>
                <a:lnTo>
                  <a:pt x="3729324" y="2583243"/>
                </a:lnTo>
                <a:lnTo>
                  <a:pt x="3729514" y="2582199"/>
                </a:lnTo>
                <a:lnTo>
                  <a:pt x="3727609" y="2578969"/>
                </a:lnTo>
                <a:lnTo>
                  <a:pt x="3727228" y="2578019"/>
                </a:lnTo>
                <a:lnTo>
                  <a:pt x="3727038" y="2577259"/>
                </a:lnTo>
                <a:lnTo>
                  <a:pt x="3726752" y="2576499"/>
                </a:lnTo>
                <a:lnTo>
                  <a:pt x="3726180" y="2575645"/>
                </a:lnTo>
                <a:lnTo>
                  <a:pt x="3725228" y="2574980"/>
                </a:lnTo>
                <a:lnTo>
                  <a:pt x="3723323" y="2574600"/>
                </a:lnTo>
                <a:lnTo>
                  <a:pt x="3722370" y="2574030"/>
                </a:lnTo>
                <a:lnTo>
                  <a:pt x="3723227" y="2572795"/>
                </a:lnTo>
                <a:lnTo>
                  <a:pt x="3723227" y="2571370"/>
                </a:lnTo>
                <a:lnTo>
                  <a:pt x="3722561" y="2570420"/>
                </a:lnTo>
                <a:lnTo>
                  <a:pt x="3721513" y="2570800"/>
                </a:lnTo>
                <a:lnTo>
                  <a:pt x="3721227" y="2568806"/>
                </a:lnTo>
                <a:lnTo>
                  <a:pt x="3720084" y="2567476"/>
                </a:lnTo>
                <a:lnTo>
                  <a:pt x="3717322" y="2565861"/>
                </a:lnTo>
                <a:lnTo>
                  <a:pt x="3717989" y="2563961"/>
                </a:lnTo>
                <a:lnTo>
                  <a:pt x="3718370" y="2563391"/>
                </a:lnTo>
                <a:lnTo>
                  <a:pt x="3718084" y="2563011"/>
                </a:lnTo>
                <a:lnTo>
                  <a:pt x="3717893" y="2562821"/>
                </a:lnTo>
                <a:lnTo>
                  <a:pt x="3717417" y="2562631"/>
                </a:lnTo>
                <a:lnTo>
                  <a:pt x="3717893" y="2561776"/>
                </a:lnTo>
                <a:lnTo>
                  <a:pt x="3717036" y="2561397"/>
                </a:lnTo>
                <a:lnTo>
                  <a:pt x="3715226" y="2562061"/>
                </a:lnTo>
                <a:lnTo>
                  <a:pt x="3714560" y="2561776"/>
                </a:lnTo>
                <a:lnTo>
                  <a:pt x="3714655" y="2561017"/>
                </a:lnTo>
                <a:lnTo>
                  <a:pt x="3714560" y="2556172"/>
                </a:lnTo>
                <a:lnTo>
                  <a:pt x="3713512" y="2552848"/>
                </a:lnTo>
                <a:lnTo>
                  <a:pt x="3711797" y="2551803"/>
                </a:lnTo>
                <a:lnTo>
                  <a:pt x="3709702" y="2551518"/>
                </a:lnTo>
                <a:lnTo>
                  <a:pt x="3707511" y="2550378"/>
                </a:lnTo>
                <a:lnTo>
                  <a:pt x="3707511" y="2549523"/>
                </a:lnTo>
                <a:lnTo>
                  <a:pt x="3708464" y="2549523"/>
                </a:lnTo>
                <a:lnTo>
                  <a:pt x="3710845" y="2548573"/>
                </a:lnTo>
                <a:lnTo>
                  <a:pt x="3710845" y="2547813"/>
                </a:lnTo>
                <a:lnTo>
                  <a:pt x="3704749" y="2544489"/>
                </a:lnTo>
                <a:lnTo>
                  <a:pt x="3706939" y="2542494"/>
                </a:lnTo>
                <a:lnTo>
                  <a:pt x="3709321" y="2543919"/>
                </a:lnTo>
                <a:lnTo>
                  <a:pt x="3711702" y="2546389"/>
                </a:lnTo>
                <a:lnTo>
                  <a:pt x="3713702" y="2547813"/>
                </a:lnTo>
                <a:lnTo>
                  <a:pt x="3711321" y="2544489"/>
                </a:lnTo>
                <a:lnTo>
                  <a:pt x="3711130" y="2543539"/>
                </a:lnTo>
                <a:lnTo>
                  <a:pt x="3710940" y="2541259"/>
                </a:lnTo>
                <a:lnTo>
                  <a:pt x="3710845" y="2540500"/>
                </a:lnTo>
                <a:lnTo>
                  <a:pt x="3709892" y="2539740"/>
                </a:lnTo>
                <a:lnTo>
                  <a:pt x="3706845" y="2538410"/>
                </a:lnTo>
                <a:lnTo>
                  <a:pt x="3706178" y="2537650"/>
                </a:lnTo>
                <a:lnTo>
                  <a:pt x="3706368" y="2533661"/>
                </a:lnTo>
                <a:lnTo>
                  <a:pt x="3706082" y="2531571"/>
                </a:lnTo>
                <a:lnTo>
                  <a:pt x="3704940" y="2530716"/>
                </a:lnTo>
                <a:lnTo>
                  <a:pt x="3703511" y="2530336"/>
                </a:lnTo>
                <a:lnTo>
                  <a:pt x="3703701" y="2529291"/>
                </a:lnTo>
                <a:lnTo>
                  <a:pt x="3704082" y="2527771"/>
                </a:lnTo>
                <a:lnTo>
                  <a:pt x="3703415" y="2525967"/>
                </a:lnTo>
                <a:lnTo>
                  <a:pt x="3702368" y="2525682"/>
                </a:lnTo>
                <a:lnTo>
                  <a:pt x="3700844" y="2525967"/>
                </a:lnTo>
                <a:lnTo>
                  <a:pt x="3699320" y="2526632"/>
                </a:lnTo>
                <a:lnTo>
                  <a:pt x="3698272" y="2527487"/>
                </a:lnTo>
                <a:lnTo>
                  <a:pt x="3697414" y="2529101"/>
                </a:lnTo>
                <a:lnTo>
                  <a:pt x="3697796" y="2530146"/>
                </a:lnTo>
                <a:lnTo>
                  <a:pt x="3700177" y="2532426"/>
                </a:lnTo>
                <a:lnTo>
                  <a:pt x="3695891" y="2534041"/>
                </a:lnTo>
                <a:lnTo>
                  <a:pt x="3695891" y="2534895"/>
                </a:lnTo>
                <a:lnTo>
                  <a:pt x="3697034" y="2534706"/>
                </a:lnTo>
                <a:lnTo>
                  <a:pt x="3697891" y="2535085"/>
                </a:lnTo>
                <a:lnTo>
                  <a:pt x="3698557" y="2536035"/>
                </a:lnTo>
                <a:lnTo>
                  <a:pt x="3699224" y="2537365"/>
                </a:lnTo>
                <a:lnTo>
                  <a:pt x="3698272" y="2537365"/>
                </a:lnTo>
                <a:lnTo>
                  <a:pt x="3696653" y="2537080"/>
                </a:lnTo>
                <a:lnTo>
                  <a:pt x="3695891" y="2537365"/>
                </a:lnTo>
                <a:lnTo>
                  <a:pt x="3698272" y="2539740"/>
                </a:lnTo>
                <a:lnTo>
                  <a:pt x="3696843" y="2539740"/>
                </a:lnTo>
                <a:lnTo>
                  <a:pt x="3697796" y="2541069"/>
                </a:lnTo>
                <a:lnTo>
                  <a:pt x="3701225" y="2541734"/>
                </a:lnTo>
                <a:lnTo>
                  <a:pt x="3702463" y="2543729"/>
                </a:lnTo>
                <a:lnTo>
                  <a:pt x="3699224" y="2544109"/>
                </a:lnTo>
                <a:lnTo>
                  <a:pt x="3695891" y="2543729"/>
                </a:lnTo>
                <a:lnTo>
                  <a:pt x="3696271" y="2545154"/>
                </a:lnTo>
                <a:lnTo>
                  <a:pt x="3696843" y="2546579"/>
                </a:lnTo>
                <a:lnTo>
                  <a:pt x="3697129" y="2547719"/>
                </a:lnTo>
                <a:lnTo>
                  <a:pt x="3696843" y="2548573"/>
                </a:lnTo>
                <a:lnTo>
                  <a:pt x="3700272" y="2552943"/>
                </a:lnTo>
                <a:lnTo>
                  <a:pt x="3701511" y="2555697"/>
                </a:lnTo>
                <a:lnTo>
                  <a:pt x="3700177" y="2557597"/>
                </a:lnTo>
                <a:lnTo>
                  <a:pt x="3700939" y="2558642"/>
                </a:lnTo>
                <a:lnTo>
                  <a:pt x="3701129" y="2559782"/>
                </a:lnTo>
                <a:lnTo>
                  <a:pt x="3700939" y="2560637"/>
                </a:lnTo>
                <a:lnTo>
                  <a:pt x="3700653" y="2560732"/>
                </a:lnTo>
                <a:lnTo>
                  <a:pt x="3701225" y="2561871"/>
                </a:lnTo>
                <a:lnTo>
                  <a:pt x="3701605" y="2562061"/>
                </a:lnTo>
                <a:lnTo>
                  <a:pt x="3703415" y="2561491"/>
                </a:lnTo>
                <a:lnTo>
                  <a:pt x="3705320" y="2561302"/>
                </a:lnTo>
                <a:lnTo>
                  <a:pt x="3706273" y="2561587"/>
                </a:lnTo>
                <a:lnTo>
                  <a:pt x="3706654" y="2562346"/>
                </a:lnTo>
                <a:lnTo>
                  <a:pt x="3706273" y="2562916"/>
                </a:lnTo>
                <a:lnTo>
                  <a:pt x="3705416" y="2563296"/>
                </a:lnTo>
                <a:lnTo>
                  <a:pt x="3703701" y="2563771"/>
                </a:lnTo>
                <a:lnTo>
                  <a:pt x="3703701" y="2564721"/>
                </a:lnTo>
                <a:lnTo>
                  <a:pt x="3705892" y="2564721"/>
                </a:lnTo>
                <a:lnTo>
                  <a:pt x="3706939" y="2565006"/>
                </a:lnTo>
                <a:lnTo>
                  <a:pt x="3707988" y="2565481"/>
                </a:lnTo>
                <a:lnTo>
                  <a:pt x="3707035" y="2566811"/>
                </a:lnTo>
                <a:lnTo>
                  <a:pt x="3707225" y="2568426"/>
                </a:lnTo>
                <a:lnTo>
                  <a:pt x="3708082" y="2569755"/>
                </a:lnTo>
                <a:lnTo>
                  <a:pt x="3709131" y="2570325"/>
                </a:lnTo>
                <a:lnTo>
                  <a:pt x="3710083" y="2571085"/>
                </a:lnTo>
                <a:lnTo>
                  <a:pt x="3710654" y="2574410"/>
                </a:lnTo>
                <a:lnTo>
                  <a:pt x="3711893" y="2575169"/>
                </a:lnTo>
                <a:lnTo>
                  <a:pt x="3714465" y="2573935"/>
                </a:lnTo>
                <a:lnTo>
                  <a:pt x="3715893" y="2573555"/>
                </a:lnTo>
                <a:lnTo>
                  <a:pt x="3716846" y="2574410"/>
                </a:lnTo>
                <a:lnTo>
                  <a:pt x="3716655" y="2575834"/>
                </a:lnTo>
                <a:lnTo>
                  <a:pt x="3715607" y="2577164"/>
                </a:lnTo>
                <a:lnTo>
                  <a:pt x="3714369" y="2578209"/>
                </a:lnTo>
                <a:lnTo>
                  <a:pt x="3713512" y="2578589"/>
                </a:lnTo>
                <a:lnTo>
                  <a:pt x="3714750" y="2580489"/>
                </a:lnTo>
                <a:lnTo>
                  <a:pt x="3721513" y="2585903"/>
                </a:lnTo>
                <a:lnTo>
                  <a:pt x="3720370" y="2585618"/>
                </a:lnTo>
                <a:lnTo>
                  <a:pt x="3719894" y="2585998"/>
                </a:lnTo>
                <a:lnTo>
                  <a:pt x="3719894" y="2586853"/>
                </a:lnTo>
                <a:lnTo>
                  <a:pt x="3720561" y="2588658"/>
                </a:lnTo>
                <a:lnTo>
                  <a:pt x="3721227" y="2591127"/>
                </a:lnTo>
                <a:lnTo>
                  <a:pt x="3721322" y="2591602"/>
                </a:lnTo>
                <a:lnTo>
                  <a:pt x="3724656" y="2591127"/>
                </a:lnTo>
                <a:lnTo>
                  <a:pt x="3726371" y="2591697"/>
                </a:lnTo>
                <a:lnTo>
                  <a:pt x="3727132" y="2593977"/>
                </a:lnTo>
                <a:lnTo>
                  <a:pt x="3729419" y="2593597"/>
                </a:lnTo>
                <a:lnTo>
                  <a:pt x="3731990" y="2593977"/>
                </a:lnTo>
                <a:lnTo>
                  <a:pt x="3733133" y="2593597"/>
                </a:lnTo>
                <a:lnTo>
                  <a:pt x="3730943" y="2590842"/>
                </a:lnTo>
                <a:lnTo>
                  <a:pt x="3731895" y="2589132"/>
                </a:lnTo>
                <a:close/>
                <a:moveTo>
                  <a:pt x="2684431" y="1813096"/>
                </a:moveTo>
                <a:lnTo>
                  <a:pt x="2685479" y="1812336"/>
                </a:lnTo>
                <a:lnTo>
                  <a:pt x="2688336" y="1807966"/>
                </a:lnTo>
                <a:lnTo>
                  <a:pt x="2689098" y="1808726"/>
                </a:lnTo>
                <a:lnTo>
                  <a:pt x="2689955" y="1810056"/>
                </a:lnTo>
                <a:lnTo>
                  <a:pt x="2690908" y="1810911"/>
                </a:lnTo>
                <a:lnTo>
                  <a:pt x="2691860" y="1809961"/>
                </a:lnTo>
                <a:lnTo>
                  <a:pt x="2692146" y="1808251"/>
                </a:lnTo>
                <a:lnTo>
                  <a:pt x="2691670" y="1806447"/>
                </a:lnTo>
                <a:lnTo>
                  <a:pt x="2690051" y="1803217"/>
                </a:lnTo>
                <a:lnTo>
                  <a:pt x="2690241" y="1799797"/>
                </a:lnTo>
                <a:lnTo>
                  <a:pt x="2688336" y="1797043"/>
                </a:lnTo>
                <a:lnTo>
                  <a:pt x="2683955" y="1793529"/>
                </a:lnTo>
                <a:lnTo>
                  <a:pt x="2680049" y="1794668"/>
                </a:lnTo>
                <a:lnTo>
                  <a:pt x="2678716" y="1794573"/>
                </a:lnTo>
                <a:lnTo>
                  <a:pt x="2678716" y="1795428"/>
                </a:lnTo>
                <a:lnTo>
                  <a:pt x="2681288" y="1797233"/>
                </a:lnTo>
                <a:lnTo>
                  <a:pt x="2680526" y="1798943"/>
                </a:lnTo>
                <a:lnTo>
                  <a:pt x="2678430" y="1800938"/>
                </a:lnTo>
                <a:lnTo>
                  <a:pt x="2677287" y="1803692"/>
                </a:lnTo>
                <a:lnTo>
                  <a:pt x="2677097" y="1805307"/>
                </a:lnTo>
                <a:lnTo>
                  <a:pt x="2676811" y="1806636"/>
                </a:lnTo>
                <a:lnTo>
                  <a:pt x="2676620" y="1808061"/>
                </a:lnTo>
                <a:lnTo>
                  <a:pt x="2676811" y="1809866"/>
                </a:lnTo>
                <a:lnTo>
                  <a:pt x="2677382" y="1811576"/>
                </a:lnTo>
                <a:lnTo>
                  <a:pt x="2678144" y="1811956"/>
                </a:lnTo>
                <a:lnTo>
                  <a:pt x="2680145" y="1811576"/>
                </a:lnTo>
                <a:lnTo>
                  <a:pt x="2684431" y="1813096"/>
                </a:lnTo>
                <a:close/>
                <a:moveTo>
                  <a:pt x="2699671" y="1869232"/>
                </a:moveTo>
                <a:lnTo>
                  <a:pt x="2698433" y="1869612"/>
                </a:lnTo>
                <a:lnTo>
                  <a:pt x="2696528" y="1869707"/>
                </a:lnTo>
                <a:lnTo>
                  <a:pt x="2695575" y="1870372"/>
                </a:lnTo>
                <a:lnTo>
                  <a:pt x="2696528" y="1871892"/>
                </a:lnTo>
                <a:lnTo>
                  <a:pt x="2699290" y="1874457"/>
                </a:lnTo>
                <a:lnTo>
                  <a:pt x="2698337" y="1875122"/>
                </a:lnTo>
                <a:lnTo>
                  <a:pt x="2696432" y="1874647"/>
                </a:lnTo>
                <a:lnTo>
                  <a:pt x="2695575" y="1874932"/>
                </a:lnTo>
                <a:lnTo>
                  <a:pt x="2694908" y="1875692"/>
                </a:lnTo>
                <a:lnTo>
                  <a:pt x="2694527" y="1876451"/>
                </a:lnTo>
                <a:lnTo>
                  <a:pt x="2694718" y="1877021"/>
                </a:lnTo>
                <a:lnTo>
                  <a:pt x="2695575" y="1877306"/>
                </a:lnTo>
                <a:lnTo>
                  <a:pt x="2697385" y="1877021"/>
                </a:lnTo>
                <a:lnTo>
                  <a:pt x="2700719" y="1875692"/>
                </a:lnTo>
                <a:lnTo>
                  <a:pt x="2702528" y="1875407"/>
                </a:lnTo>
                <a:lnTo>
                  <a:pt x="2701004" y="1879016"/>
                </a:lnTo>
                <a:lnTo>
                  <a:pt x="2698052" y="1881201"/>
                </a:lnTo>
                <a:lnTo>
                  <a:pt x="2694813" y="1882151"/>
                </a:lnTo>
                <a:lnTo>
                  <a:pt x="2692146" y="1882055"/>
                </a:lnTo>
                <a:lnTo>
                  <a:pt x="2692813" y="1882910"/>
                </a:lnTo>
                <a:lnTo>
                  <a:pt x="2694242" y="1884050"/>
                </a:lnTo>
                <a:lnTo>
                  <a:pt x="2694908" y="1884810"/>
                </a:lnTo>
                <a:lnTo>
                  <a:pt x="2693003" y="1886425"/>
                </a:lnTo>
                <a:lnTo>
                  <a:pt x="2692527" y="1887470"/>
                </a:lnTo>
                <a:lnTo>
                  <a:pt x="2692146" y="1889464"/>
                </a:lnTo>
                <a:lnTo>
                  <a:pt x="2693956" y="1890509"/>
                </a:lnTo>
                <a:lnTo>
                  <a:pt x="2696051" y="1890889"/>
                </a:lnTo>
                <a:lnTo>
                  <a:pt x="2698052" y="1890319"/>
                </a:lnTo>
                <a:lnTo>
                  <a:pt x="2699671" y="1888515"/>
                </a:lnTo>
                <a:lnTo>
                  <a:pt x="2700052" y="1889464"/>
                </a:lnTo>
                <a:lnTo>
                  <a:pt x="2696813" y="1895544"/>
                </a:lnTo>
                <a:lnTo>
                  <a:pt x="2697480" y="1896494"/>
                </a:lnTo>
                <a:lnTo>
                  <a:pt x="2698814" y="1896209"/>
                </a:lnTo>
                <a:lnTo>
                  <a:pt x="2699861" y="1896398"/>
                </a:lnTo>
                <a:lnTo>
                  <a:pt x="2699671" y="1898773"/>
                </a:lnTo>
                <a:lnTo>
                  <a:pt x="2701957" y="1898203"/>
                </a:lnTo>
                <a:lnTo>
                  <a:pt x="2703671" y="1895544"/>
                </a:lnTo>
                <a:lnTo>
                  <a:pt x="2704815" y="1891744"/>
                </a:lnTo>
                <a:lnTo>
                  <a:pt x="2705672" y="1887565"/>
                </a:lnTo>
                <a:lnTo>
                  <a:pt x="2703767" y="1887755"/>
                </a:lnTo>
                <a:lnTo>
                  <a:pt x="2703767" y="1886425"/>
                </a:lnTo>
                <a:lnTo>
                  <a:pt x="2706719" y="1880536"/>
                </a:lnTo>
                <a:lnTo>
                  <a:pt x="2709005" y="1874362"/>
                </a:lnTo>
                <a:lnTo>
                  <a:pt x="2711101" y="1870657"/>
                </a:lnTo>
                <a:lnTo>
                  <a:pt x="2711482" y="1868662"/>
                </a:lnTo>
                <a:lnTo>
                  <a:pt x="2709958" y="1867808"/>
                </a:lnTo>
                <a:lnTo>
                  <a:pt x="2708339" y="1868377"/>
                </a:lnTo>
                <a:lnTo>
                  <a:pt x="2706815" y="1869422"/>
                </a:lnTo>
                <a:lnTo>
                  <a:pt x="2705291" y="1869612"/>
                </a:lnTo>
                <a:lnTo>
                  <a:pt x="2703767" y="1867903"/>
                </a:lnTo>
                <a:lnTo>
                  <a:pt x="2705576" y="1867048"/>
                </a:lnTo>
                <a:lnTo>
                  <a:pt x="2708910" y="1864388"/>
                </a:lnTo>
                <a:lnTo>
                  <a:pt x="2710815" y="1864103"/>
                </a:lnTo>
                <a:lnTo>
                  <a:pt x="2711196" y="1863723"/>
                </a:lnTo>
                <a:lnTo>
                  <a:pt x="2712244" y="1862203"/>
                </a:lnTo>
                <a:lnTo>
                  <a:pt x="2710910" y="1860589"/>
                </a:lnTo>
                <a:lnTo>
                  <a:pt x="2710339" y="1860304"/>
                </a:lnTo>
                <a:lnTo>
                  <a:pt x="2710339" y="1859354"/>
                </a:lnTo>
                <a:lnTo>
                  <a:pt x="2710815" y="1858879"/>
                </a:lnTo>
                <a:lnTo>
                  <a:pt x="2711291" y="1858024"/>
                </a:lnTo>
                <a:lnTo>
                  <a:pt x="2711387" y="1856979"/>
                </a:lnTo>
                <a:lnTo>
                  <a:pt x="2710910" y="1855934"/>
                </a:lnTo>
                <a:lnTo>
                  <a:pt x="2710244" y="1855744"/>
                </a:lnTo>
                <a:lnTo>
                  <a:pt x="2709291" y="1856219"/>
                </a:lnTo>
                <a:lnTo>
                  <a:pt x="2707672" y="1857454"/>
                </a:lnTo>
                <a:lnTo>
                  <a:pt x="2707291" y="1852990"/>
                </a:lnTo>
                <a:lnTo>
                  <a:pt x="2705957" y="1852610"/>
                </a:lnTo>
                <a:lnTo>
                  <a:pt x="2704910" y="1854510"/>
                </a:lnTo>
                <a:lnTo>
                  <a:pt x="2705100" y="1857074"/>
                </a:lnTo>
                <a:lnTo>
                  <a:pt x="2705862" y="1860114"/>
                </a:lnTo>
                <a:lnTo>
                  <a:pt x="2704529" y="1861729"/>
                </a:lnTo>
                <a:lnTo>
                  <a:pt x="2700719" y="1863153"/>
                </a:lnTo>
                <a:lnTo>
                  <a:pt x="2701385" y="1861634"/>
                </a:lnTo>
                <a:lnTo>
                  <a:pt x="2701671" y="1859924"/>
                </a:lnTo>
                <a:lnTo>
                  <a:pt x="2701766" y="1855555"/>
                </a:lnTo>
                <a:lnTo>
                  <a:pt x="2700338" y="1857454"/>
                </a:lnTo>
                <a:lnTo>
                  <a:pt x="2699004" y="1860969"/>
                </a:lnTo>
                <a:lnTo>
                  <a:pt x="2697099" y="1867903"/>
                </a:lnTo>
                <a:lnTo>
                  <a:pt x="2698337" y="1867428"/>
                </a:lnTo>
                <a:lnTo>
                  <a:pt x="2700814" y="1865908"/>
                </a:lnTo>
                <a:lnTo>
                  <a:pt x="2701766" y="1866003"/>
                </a:lnTo>
                <a:lnTo>
                  <a:pt x="2700719" y="1868188"/>
                </a:lnTo>
                <a:lnTo>
                  <a:pt x="2699671" y="1869232"/>
                </a:lnTo>
                <a:close/>
                <a:moveTo>
                  <a:pt x="2747105" y="1882910"/>
                </a:moveTo>
                <a:lnTo>
                  <a:pt x="2752630" y="1876831"/>
                </a:lnTo>
                <a:lnTo>
                  <a:pt x="2753678" y="1874457"/>
                </a:lnTo>
                <a:lnTo>
                  <a:pt x="2746248" y="1874457"/>
                </a:lnTo>
                <a:lnTo>
                  <a:pt x="2746629" y="1873222"/>
                </a:lnTo>
                <a:lnTo>
                  <a:pt x="2747201" y="1872177"/>
                </a:lnTo>
                <a:lnTo>
                  <a:pt x="2748534" y="1870657"/>
                </a:lnTo>
                <a:lnTo>
                  <a:pt x="2746534" y="1869802"/>
                </a:lnTo>
                <a:lnTo>
                  <a:pt x="2743772" y="1870467"/>
                </a:lnTo>
                <a:lnTo>
                  <a:pt x="2741390" y="1872462"/>
                </a:lnTo>
                <a:lnTo>
                  <a:pt x="2740438" y="1875312"/>
                </a:lnTo>
                <a:lnTo>
                  <a:pt x="2740724" y="1875692"/>
                </a:lnTo>
                <a:lnTo>
                  <a:pt x="2741962" y="1876641"/>
                </a:lnTo>
                <a:lnTo>
                  <a:pt x="2742248" y="1877306"/>
                </a:lnTo>
                <a:lnTo>
                  <a:pt x="2742057" y="1878446"/>
                </a:lnTo>
                <a:lnTo>
                  <a:pt x="2741581" y="1879111"/>
                </a:lnTo>
                <a:lnTo>
                  <a:pt x="2741105" y="1879491"/>
                </a:lnTo>
                <a:lnTo>
                  <a:pt x="2740819" y="1879966"/>
                </a:lnTo>
                <a:lnTo>
                  <a:pt x="2740533" y="1880821"/>
                </a:lnTo>
                <a:lnTo>
                  <a:pt x="2740247" y="1881106"/>
                </a:lnTo>
                <a:lnTo>
                  <a:pt x="2740057" y="1881581"/>
                </a:lnTo>
                <a:lnTo>
                  <a:pt x="2739866" y="1882720"/>
                </a:lnTo>
                <a:lnTo>
                  <a:pt x="2739962" y="1882720"/>
                </a:lnTo>
                <a:lnTo>
                  <a:pt x="2740152" y="1883385"/>
                </a:lnTo>
                <a:lnTo>
                  <a:pt x="2740343" y="1884335"/>
                </a:lnTo>
                <a:lnTo>
                  <a:pt x="2740438" y="1885095"/>
                </a:lnTo>
                <a:lnTo>
                  <a:pt x="2740819" y="1887565"/>
                </a:lnTo>
                <a:lnTo>
                  <a:pt x="2740533" y="1888800"/>
                </a:lnTo>
                <a:lnTo>
                  <a:pt x="2738628" y="1889655"/>
                </a:lnTo>
                <a:lnTo>
                  <a:pt x="2737390" y="1890889"/>
                </a:lnTo>
                <a:lnTo>
                  <a:pt x="2736818" y="1891174"/>
                </a:lnTo>
                <a:lnTo>
                  <a:pt x="2736057" y="1890984"/>
                </a:lnTo>
                <a:lnTo>
                  <a:pt x="2734628" y="1890319"/>
                </a:lnTo>
                <a:lnTo>
                  <a:pt x="2733961" y="1890129"/>
                </a:lnTo>
                <a:lnTo>
                  <a:pt x="2733390" y="1890794"/>
                </a:lnTo>
                <a:lnTo>
                  <a:pt x="2731675" y="1896209"/>
                </a:lnTo>
                <a:lnTo>
                  <a:pt x="2730818" y="1897253"/>
                </a:lnTo>
                <a:lnTo>
                  <a:pt x="2728627" y="1898488"/>
                </a:lnTo>
                <a:lnTo>
                  <a:pt x="2727674" y="1899533"/>
                </a:lnTo>
                <a:lnTo>
                  <a:pt x="2728151" y="1902668"/>
                </a:lnTo>
                <a:lnTo>
                  <a:pt x="2725103" y="1906562"/>
                </a:lnTo>
                <a:lnTo>
                  <a:pt x="2718911" y="1912166"/>
                </a:lnTo>
                <a:lnTo>
                  <a:pt x="2717673" y="1913686"/>
                </a:lnTo>
                <a:lnTo>
                  <a:pt x="2707577" y="1920430"/>
                </a:lnTo>
                <a:lnTo>
                  <a:pt x="2706053" y="1921950"/>
                </a:lnTo>
                <a:lnTo>
                  <a:pt x="2707482" y="1923375"/>
                </a:lnTo>
                <a:lnTo>
                  <a:pt x="2708053" y="1924324"/>
                </a:lnTo>
                <a:lnTo>
                  <a:pt x="2708434" y="1925559"/>
                </a:lnTo>
                <a:lnTo>
                  <a:pt x="2706624" y="1926794"/>
                </a:lnTo>
                <a:lnTo>
                  <a:pt x="2702814" y="1927934"/>
                </a:lnTo>
                <a:lnTo>
                  <a:pt x="2701004" y="1929359"/>
                </a:lnTo>
                <a:lnTo>
                  <a:pt x="2699195" y="1932493"/>
                </a:lnTo>
                <a:lnTo>
                  <a:pt x="2700147" y="1933728"/>
                </a:lnTo>
                <a:lnTo>
                  <a:pt x="2702243" y="1934203"/>
                </a:lnTo>
                <a:lnTo>
                  <a:pt x="2703862" y="1934868"/>
                </a:lnTo>
                <a:lnTo>
                  <a:pt x="2702052" y="1936768"/>
                </a:lnTo>
                <a:lnTo>
                  <a:pt x="2700052" y="1938192"/>
                </a:lnTo>
                <a:lnTo>
                  <a:pt x="2697957" y="1939142"/>
                </a:lnTo>
                <a:lnTo>
                  <a:pt x="2695766" y="1939427"/>
                </a:lnTo>
                <a:lnTo>
                  <a:pt x="2693861" y="1940947"/>
                </a:lnTo>
                <a:lnTo>
                  <a:pt x="2693289" y="1944177"/>
                </a:lnTo>
                <a:lnTo>
                  <a:pt x="2693003" y="1947406"/>
                </a:lnTo>
                <a:lnTo>
                  <a:pt x="2691860" y="1948831"/>
                </a:lnTo>
                <a:lnTo>
                  <a:pt x="2691860" y="1949781"/>
                </a:lnTo>
                <a:lnTo>
                  <a:pt x="2694432" y="1951016"/>
                </a:lnTo>
                <a:lnTo>
                  <a:pt x="2695575" y="1951111"/>
                </a:lnTo>
                <a:lnTo>
                  <a:pt x="2697004" y="1950541"/>
                </a:lnTo>
                <a:lnTo>
                  <a:pt x="2699766" y="1948261"/>
                </a:lnTo>
                <a:lnTo>
                  <a:pt x="2705481" y="1945981"/>
                </a:lnTo>
                <a:lnTo>
                  <a:pt x="2707672" y="1946361"/>
                </a:lnTo>
                <a:lnTo>
                  <a:pt x="2708720" y="1946076"/>
                </a:lnTo>
                <a:lnTo>
                  <a:pt x="2710434" y="1940187"/>
                </a:lnTo>
                <a:lnTo>
                  <a:pt x="2713292" y="1939617"/>
                </a:lnTo>
                <a:lnTo>
                  <a:pt x="2718911" y="1941327"/>
                </a:lnTo>
                <a:lnTo>
                  <a:pt x="2720721" y="1940282"/>
                </a:lnTo>
                <a:lnTo>
                  <a:pt x="2722340" y="1938287"/>
                </a:lnTo>
                <a:lnTo>
                  <a:pt x="2723388" y="1935723"/>
                </a:lnTo>
                <a:lnTo>
                  <a:pt x="2723198" y="1933063"/>
                </a:lnTo>
                <a:lnTo>
                  <a:pt x="2721674" y="1931163"/>
                </a:lnTo>
                <a:lnTo>
                  <a:pt x="2720912" y="1929929"/>
                </a:lnTo>
                <a:lnTo>
                  <a:pt x="2721102" y="1929359"/>
                </a:lnTo>
                <a:lnTo>
                  <a:pt x="2721388" y="1928884"/>
                </a:lnTo>
                <a:lnTo>
                  <a:pt x="2723483" y="1926129"/>
                </a:lnTo>
                <a:lnTo>
                  <a:pt x="2725293" y="1924894"/>
                </a:lnTo>
                <a:lnTo>
                  <a:pt x="2729389" y="1925369"/>
                </a:lnTo>
                <a:lnTo>
                  <a:pt x="2730246" y="1922805"/>
                </a:lnTo>
                <a:lnTo>
                  <a:pt x="2729865" y="1921665"/>
                </a:lnTo>
                <a:lnTo>
                  <a:pt x="2729103" y="1920715"/>
                </a:lnTo>
                <a:lnTo>
                  <a:pt x="2728627" y="1919575"/>
                </a:lnTo>
                <a:lnTo>
                  <a:pt x="2729008" y="1917770"/>
                </a:lnTo>
                <a:lnTo>
                  <a:pt x="2731865" y="1912166"/>
                </a:lnTo>
                <a:lnTo>
                  <a:pt x="2738342" y="1903618"/>
                </a:lnTo>
                <a:lnTo>
                  <a:pt x="2753582" y="1889844"/>
                </a:lnTo>
                <a:lnTo>
                  <a:pt x="2756345" y="1886330"/>
                </a:lnTo>
                <a:lnTo>
                  <a:pt x="2758250" y="1881676"/>
                </a:lnTo>
                <a:lnTo>
                  <a:pt x="2758631" y="1881106"/>
                </a:lnTo>
                <a:lnTo>
                  <a:pt x="2758916" y="1880536"/>
                </a:lnTo>
                <a:lnTo>
                  <a:pt x="2759202" y="1880061"/>
                </a:lnTo>
                <a:lnTo>
                  <a:pt x="2759583" y="1879871"/>
                </a:lnTo>
                <a:lnTo>
                  <a:pt x="2759583" y="1878921"/>
                </a:lnTo>
                <a:lnTo>
                  <a:pt x="2748725" y="1883480"/>
                </a:lnTo>
                <a:lnTo>
                  <a:pt x="2747105" y="1882910"/>
                </a:lnTo>
                <a:close/>
                <a:moveTo>
                  <a:pt x="2809875" y="1866953"/>
                </a:moveTo>
                <a:lnTo>
                  <a:pt x="2810828" y="1865908"/>
                </a:lnTo>
                <a:lnTo>
                  <a:pt x="2813876" y="1864103"/>
                </a:lnTo>
                <a:lnTo>
                  <a:pt x="2814542" y="1863533"/>
                </a:lnTo>
                <a:lnTo>
                  <a:pt x="2813971" y="1862298"/>
                </a:lnTo>
                <a:lnTo>
                  <a:pt x="2812447" y="1861918"/>
                </a:lnTo>
                <a:lnTo>
                  <a:pt x="2806541" y="1862963"/>
                </a:lnTo>
                <a:lnTo>
                  <a:pt x="2800731" y="1865813"/>
                </a:lnTo>
                <a:lnTo>
                  <a:pt x="2797778" y="1866003"/>
                </a:lnTo>
                <a:lnTo>
                  <a:pt x="2798159" y="1863723"/>
                </a:lnTo>
                <a:lnTo>
                  <a:pt x="2798159" y="1859924"/>
                </a:lnTo>
                <a:lnTo>
                  <a:pt x="2798826" y="1857549"/>
                </a:lnTo>
                <a:lnTo>
                  <a:pt x="2797016" y="1856884"/>
                </a:lnTo>
                <a:lnTo>
                  <a:pt x="2795492" y="1857264"/>
                </a:lnTo>
                <a:lnTo>
                  <a:pt x="2793968" y="1858024"/>
                </a:lnTo>
                <a:lnTo>
                  <a:pt x="2792444" y="1858404"/>
                </a:lnTo>
                <a:lnTo>
                  <a:pt x="2785682" y="1858404"/>
                </a:lnTo>
                <a:lnTo>
                  <a:pt x="2785872" y="1857929"/>
                </a:lnTo>
                <a:lnTo>
                  <a:pt x="2786063" y="1857549"/>
                </a:lnTo>
                <a:lnTo>
                  <a:pt x="2786253" y="1857169"/>
                </a:lnTo>
                <a:lnTo>
                  <a:pt x="2786634" y="1856789"/>
                </a:lnTo>
                <a:lnTo>
                  <a:pt x="2786634" y="1855744"/>
                </a:lnTo>
                <a:lnTo>
                  <a:pt x="2782729" y="1855934"/>
                </a:lnTo>
                <a:lnTo>
                  <a:pt x="2781015" y="1856789"/>
                </a:lnTo>
                <a:lnTo>
                  <a:pt x="2779586" y="1858594"/>
                </a:lnTo>
                <a:lnTo>
                  <a:pt x="2778824" y="1860399"/>
                </a:lnTo>
                <a:lnTo>
                  <a:pt x="2778443" y="1861729"/>
                </a:lnTo>
                <a:lnTo>
                  <a:pt x="2778252" y="1862868"/>
                </a:lnTo>
                <a:lnTo>
                  <a:pt x="2777871" y="1863343"/>
                </a:lnTo>
                <a:lnTo>
                  <a:pt x="2775490" y="1864293"/>
                </a:lnTo>
                <a:lnTo>
                  <a:pt x="2773680" y="1869422"/>
                </a:lnTo>
                <a:lnTo>
                  <a:pt x="2775204" y="1873697"/>
                </a:lnTo>
                <a:lnTo>
                  <a:pt x="2778252" y="1875692"/>
                </a:lnTo>
                <a:lnTo>
                  <a:pt x="2781110" y="1873697"/>
                </a:lnTo>
                <a:lnTo>
                  <a:pt x="2778728" y="1873697"/>
                </a:lnTo>
                <a:lnTo>
                  <a:pt x="2780919" y="1871512"/>
                </a:lnTo>
                <a:lnTo>
                  <a:pt x="2782062" y="1870942"/>
                </a:lnTo>
                <a:lnTo>
                  <a:pt x="2783396" y="1870942"/>
                </a:lnTo>
                <a:lnTo>
                  <a:pt x="2782443" y="1871987"/>
                </a:lnTo>
                <a:lnTo>
                  <a:pt x="2784158" y="1872652"/>
                </a:lnTo>
                <a:lnTo>
                  <a:pt x="2788444" y="1871702"/>
                </a:lnTo>
                <a:lnTo>
                  <a:pt x="2789492" y="1872937"/>
                </a:lnTo>
                <a:lnTo>
                  <a:pt x="2778157" y="1880441"/>
                </a:lnTo>
                <a:lnTo>
                  <a:pt x="2776347" y="1883290"/>
                </a:lnTo>
                <a:lnTo>
                  <a:pt x="2777014" y="1885380"/>
                </a:lnTo>
                <a:lnTo>
                  <a:pt x="2778633" y="1887185"/>
                </a:lnTo>
                <a:lnTo>
                  <a:pt x="2780538" y="1888420"/>
                </a:lnTo>
                <a:lnTo>
                  <a:pt x="2781967" y="1888894"/>
                </a:lnTo>
                <a:lnTo>
                  <a:pt x="2783491" y="1888230"/>
                </a:lnTo>
                <a:lnTo>
                  <a:pt x="2785205" y="1886710"/>
                </a:lnTo>
                <a:lnTo>
                  <a:pt x="2789396" y="1880916"/>
                </a:lnTo>
                <a:lnTo>
                  <a:pt x="2800255" y="1874267"/>
                </a:lnTo>
                <a:lnTo>
                  <a:pt x="2802255" y="1873887"/>
                </a:lnTo>
                <a:lnTo>
                  <a:pt x="2805875" y="1874552"/>
                </a:lnTo>
                <a:lnTo>
                  <a:pt x="2807780" y="1874362"/>
                </a:lnTo>
                <a:lnTo>
                  <a:pt x="2809780" y="1873032"/>
                </a:lnTo>
                <a:lnTo>
                  <a:pt x="2809875" y="1872557"/>
                </a:lnTo>
                <a:lnTo>
                  <a:pt x="2809875" y="1871702"/>
                </a:lnTo>
                <a:lnTo>
                  <a:pt x="2809970" y="1870752"/>
                </a:lnTo>
                <a:lnTo>
                  <a:pt x="2810256" y="1869992"/>
                </a:lnTo>
                <a:lnTo>
                  <a:pt x="2810637" y="1869802"/>
                </a:lnTo>
                <a:lnTo>
                  <a:pt x="2816352" y="1868188"/>
                </a:lnTo>
                <a:lnTo>
                  <a:pt x="2816733" y="1867903"/>
                </a:lnTo>
                <a:lnTo>
                  <a:pt x="2817019" y="1867523"/>
                </a:lnTo>
                <a:lnTo>
                  <a:pt x="2817305" y="1867238"/>
                </a:lnTo>
                <a:lnTo>
                  <a:pt x="2817781" y="1867333"/>
                </a:lnTo>
                <a:lnTo>
                  <a:pt x="2816733" y="1866193"/>
                </a:lnTo>
                <a:lnTo>
                  <a:pt x="2809875" y="1866953"/>
                </a:lnTo>
                <a:close/>
                <a:moveTo>
                  <a:pt x="2058543" y="2369809"/>
                </a:moveTo>
                <a:lnTo>
                  <a:pt x="2059210" y="2370190"/>
                </a:lnTo>
                <a:lnTo>
                  <a:pt x="2059877" y="2370759"/>
                </a:lnTo>
                <a:lnTo>
                  <a:pt x="2060448" y="2370854"/>
                </a:lnTo>
                <a:lnTo>
                  <a:pt x="2060734" y="2370379"/>
                </a:lnTo>
                <a:lnTo>
                  <a:pt x="2061401" y="2368575"/>
                </a:lnTo>
                <a:lnTo>
                  <a:pt x="2061782" y="2368195"/>
                </a:lnTo>
                <a:lnTo>
                  <a:pt x="2067973" y="2368100"/>
                </a:lnTo>
                <a:lnTo>
                  <a:pt x="2069592" y="2368480"/>
                </a:lnTo>
                <a:lnTo>
                  <a:pt x="2070926" y="2370474"/>
                </a:lnTo>
                <a:lnTo>
                  <a:pt x="2072164" y="2370854"/>
                </a:lnTo>
                <a:lnTo>
                  <a:pt x="2072831" y="2370094"/>
                </a:lnTo>
                <a:lnTo>
                  <a:pt x="2071878" y="2367815"/>
                </a:lnTo>
                <a:lnTo>
                  <a:pt x="2070735" y="2366675"/>
                </a:lnTo>
                <a:lnTo>
                  <a:pt x="2068259" y="2365535"/>
                </a:lnTo>
                <a:lnTo>
                  <a:pt x="2067211" y="2364395"/>
                </a:lnTo>
                <a:lnTo>
                  <a:pt x="2064639" y="2362970"/>
                </a:lnTo>
                <a:lnTo>
                  <a:pt x="2057591" y="2364395"/>
                </a:lnTo>
                <a:lnTo>
                  <a:pt x="2054828" y="2364015"/>
                </a:lnTo>
                <a:lnTo>
                  <a:pt x="2053685" y="2364300"/>
                </a:lnTo>
                <a:lnTo>
                  <a:pt x="2051780" y="2366105"/>
                </a:lnTo>
                <a:lnTo>
                  <a:pt x="2050828" y="2366485"/>
                </a:lnTo>
                <a:lnTo>
                  <a:pt x="2050352" y="2367055"/>
                </a:lnTo>
                <a:lnTo>
                  <a:pt x="2049685" y="2368480"/>
                </a:lnTo>
                <a:lnTo>
                  <a:pt x="2049018" y="2370094"/>
                </a:lnTo>
                <a:lnTo>
                  <a:pt x="2048732" y="2371424"/>
                </a:lnTo>
                <a:lnTo>
                  <a:pt x="2050256" y="2370570"/>
                </a:lnTo>
                <a:lnTo>
                  <a:pt x="2057305" y="2370664"/>
                </a:lnTo>
                <a:lnTo>
                  <a:pt x="2058543" y="2369809"/>
                </a:lnTo>
                <a:close/>
                <a:moveTo>
                  <a:pt x="2248472" y="2364870"/>
                </a:moveTo>
                <a:lnTo>
                  <a:pt x="2247900" y="2363825"/>
                </a:lnTo>
                <a:lnTo>
                  <a:pt x="2247233" y="2363160"/>
                </a:lnTo>
                <a:lnTo>
                  <a:pt x="2244757" y="2361641"/>
                </a:lnTo>
                <a:lnTo>
                  <a:pt x="2242185" y="2361546"/>
                </a:lnTo>
                <a:lnTo>
                  <a:pt x="2239613" y="2362496"/>
                </a:lnTo>
                <a:lnTo>
                  <a:pt x="2228469" y="2370759"/>
                </a:lnTo>
                <a:lnTo>
                  <a:pt x="2226374" y="2373514"/>
                </a:lnTo>
                <a:lnTo>
                  <a:pt x="2223707" y="2378168"/>
                </a:lnTo>
                <a:lnTo>
                  <a:pt x="2222278" y="2383107"/>
                </a:lnTo>
                <a:lnTo>
                  <a:pt x="2223897" y="2386812"/>
                </a:lnTo>
                <a:lnTo>
                  <a:pt x="2225897" y="2387097"/>
                </a:lnTo>
                <a:lnTo>
                  <a:pt x="2227421" y="2385577"/>
                </a:lnTo>
                <a:lnTo>
                  <a:pt x="2228565" y="2383583"/>
                </a:lnTo>
                <a:lnTo>
                  <a:pt x="2230565" y="2381873"/>
                </a:lnTo>
                <a:lnTo>
                  <a:pt x="2234660" y="2376744"/>
                </a:lnTo>
                <a:lnTo>
                  <a:pt x="2238185" y="2374464"/>
                </a:lnTo>
                <a:lnTo>
                  <a:pt x="2240185" y="2373704"/>
                </a:lnTo>
                <a:lnTo>
                  <a:pt x="2241995" y="2373419"/>
                </a:lnTo>
                <a:lnTo>
                  <a:pt x="2243138" y="2372659"/>
                </a:lnTo>
                <a:lnTo>
                  <a:pt x="2242376" y="2370949"/>
                </a:lnTo>
                <a:lnTo>
                  <a:pt x="2240280" y="2368290"/>
                </a:lnTo>
                <a:lnTo>
                  <a:pt x="2241137" y="2363635"/>
                </a:lnTo>
                <a:lnTo>
                  <a:pt x="2243995" y="2362590"/>
                </a:lnTo>
                <a:lnTo>
                  <a:pt x="2246186" y="2364680"/>
                </a:lnTo>
                <a:lnTo>
                  <a:pt x="2245043" y="2369145"/>
                </a:lnTo>
                <a:lnTo>
                  <a:pt x="2245614" y="2368480"/>
                </a:lnTo>
                <a:lnTo>
                  <a:pt x="2246281" y="2368005"/>
                </a:lnTo>
                <a:lnTo>
                  <a:pt x="2246948" y="2367720"/>
                </a:lnTo>
                <a:lnTo>
                  <a:pt x="2247710" y="2367530"/>
                </a:lnTo>
                <a:lnTo>
                  <a:pt x="2247329" y="2368765"/>
                </a:lnTo>
                <a:lnTo>
                  <a:pt x="2246662" y="2369525"/>
                </a:lnTo>
                <a:lnTo>
                  <a:pt x="2245805" y="2369905"/>
                </a:lnTo>
                <a:lnTo>
                  <a:pt x="2246281" y="2369999"/>
                </a:lnTo>
                <a:lnTo>
                  <a:pt x="2247329" y="2369620"/>
                </a:lnTo>
                <a:lnTo>
                  <a:pt x="2248281" y="2368860"/>
                </a:lnTo>
                <a:lnTo>
                  <a:pt x="2249138" y="2367530"/>
                </a:lnTo>
                <a:lnTo>
                  <a:pt x="2248948" y="2366200"/>
                </a:lnTo>
                <a:lnTo>
                  <a:pt x="2248472" y="2364870"/>
                </a:lnTo>
                <a:close/>
                <a:moveTo>
                  <a:pt x="2169986" y="2448553"/>
                </a:moveTo>
                <a:lnTo>
                  <a:pt x="2170081" y="2446178"/>
                </a:lnTo>
                <a:lnTo>
                  <a:pt x="2168176" y="2444374"/>
                </a:lnTo>
                <a:lnTo>
                  <a:pt x="2166271" y="2445133"/>
                </a:lnTo>
                <a:lnTo>
                  <a:pt x="2164652" y="2447318"/>
                </a:lnTo>
                <a:lnTo>
                  <a:pt x="2163509" y="2449598"/>
                </a:lnTo>
                <a:lnTo>
                  <a:pt x="2162175" y="2452068"/>
                </a:lnTo>
                <a:lnTo>
                  <a:pt x="2160842" y="2453587"/>
                </a:lnTo>
                <a:lnTo>
                  <a:pt x="2157413" y="2456247"/>
                </a:lnTo>
                <a:lnTo>
                  <a:pt x="2158175" y="2456912"/>
                </a:lnTo>
                <a:lnTo>
                  <a:pt x="2158651" y="2457577"/>
                </a:lnTo>
                <a:lnTo>
                  <a:pt x="2158746" y="2458432"/>
                </a:lnTo>
                <a:lnTo>
                  <a:pt x="2158365" y="2459476"/>
                </a:lnTo>
                <a:lnTo>
                  <a:pt x="2159222" y="2461566"/>
                </a:lnTo>
                <a:lnTo>
                  <a:pt x="2160461" y="2461851"/>
                </a:lnTo>
                <a:lnTo>
                  <a:pt x="2163509" y="2461186"/>
                </a:lnTo>
                <a:lnTo>
                  <a:pt x="2166366" y="2462611"/>
                </a:lnTo>
                <a:lnTo>
                  <a:pt x="2167795" y="2462991"/>
                </a:lnTo>
                <a:lnTo>
                  <a:pt x="2169128" y="2462136"/>
                </a:lnTo>
                <a:lnTo>
                  <a:pt x="2169986" y="2460046"/>
                </a:lnTo>
                <a:lnTo>
                  <a:pt x="2169890" y="2457957"/>
                </a:lnTo>
                <a:lnTo>
                  <a:pt x="2169033" y="2453777"/>
                </a:lnTo>
                <a:lnTo>
                  <a:pt x="2169128" y="2451783"/>
                </a:lnTo>
                <a:lnTo>
                  <a:pt x="2169986" y="2448553"/>
                </a:lnTo>
                <a:close/>
                <a:moveTo>
                  <a:pt x="2313146" y="2190001"/>
                </a:moveTo>
                <a:lnTo>
                  <a:pt x="2311622" y="2188956"/>
                </a:lnTo>
                <a:lnTo>
                  <a:pt x="2309908" y="2190001"/>
                </a:lnTo>
                <a:lnTo>
                  <a:pt x="2308479" y="2192090"/>
                </a:lnTo>
                <a:lnTo>
                  <a:pt x="2307527" y="2194370"/>
                </a:lnTo>
                <a:lnTo>
                  <a:pt x="2308860" y="2196270"/>
                </a:lnTo>
                <a:lnTo>
                  <a:pt x="2317433" y="2203584"/>
                </a:lnTo>
                <a:lnTo>
                  <a:pt x="2318576" y="2203964"/>
                </a:lnTo>
                <a:lnTo>
                  <a:pt x="2321147" y="2203774"/>
                </a:lnTo>
                <a:lnTo>
                  <a:pt x="2322290" y="2204249"/>
                </a:lnTo>
                <a:lnTo>
                  <a:pt x="2322957" y="2205769"/>
                </a:lnTo>
                <a:lnTo>
                  <a:pt x="2322576" y="2205863"/>
                </a:lnTo>
                <a:lnTo>
                  <a:pt x="2322290" y="2206148"/>
                </a:lnTo>
                <a:lnTo>
                  <a:pt x="2322005" y="2206433"/>
                </a:lnTo>
                <a:lnTo>
                  <a:pt x="2321624" y="2206718"/>
                </a:lnTo>
                <a:lnTo>
                  <a:pt x="2322195" y="2207098"/>
                </a:lnTo>
                <a:lnTo>
                  <a:pt x="2322767" y="2207383"/>
                </a:lnTo>
                <a:lnTo>
                  <a:pt x="2324005" y="2207478"/>
                </a:lnTo>
                <a:lnTo>
                  <a:pt x="2324576" y="2207763"/>
                </a:lnTo>
                <a:lnTo>
                  <a:pt x="2324957" y="2208333"/>
                </a:lnTo>
                <a:lnTo>
                  <a:pt x="2325148" y="2208998"/>
                </a:lnTo>
                <a:lnTo>
                  <a:pt x="2325338" y="2209283"/>
                </a:lnTo>
                <a:lnTo>
                  <a:pt x="2329244" y="2210233"/>
                </a:lnTo>
                <a:lnTo>
                  <a:pt x="2330101" y="2210138"/>
                </a:lnTo>
                <a:lnTo>
                  <a:pt x="2330006" y="2207858"/>
                </a:lnTo>
                <a:lnTo>
                  <a:pt x="2328958" y="2204914"/>
                </a:lnTo>
                <a:lnTo>
                  <a:pt x="2326767" y="2200544"/>
                </a:lnTo>
                <a:lnTo>
                  <a:pt x="2325529" y="2198645"/>
                </a:lnTo>
                <a:lnTo>
                  <a:pt x="2322290" y="2195605"/>
                </a:lnTo>
                <a:lnTo>
                  <a:pt x="2315051" y="2190856"/>
                </a:lnTo>
                <a:lnTo>
                  <a:pt x="2313146" y="2190001"/>
                </a:lnTo>
                <a:close/>
                <a:moveTo>
                  <a:pt x="2372487" y="2114297"/>
                </a:moveTo>
                <a:lnTo>
                  <a:pt x="2367534" y="2115437"/>
                </a:lnTo>
                <a:lnTo>
                  <a:pt x="2368296" y="2115817"/>
                </a:lnTo>
                <a:lnTo>
                  <a:pt x="2368963" y="2116576"/>
                </a:lnTo>
                <a:lnTo>
                  <a:pt x="2369249" y="2117716"/>
                </a:lnTo>
                <a:lnTo>
                  <a:pt x="2368868" y="2119046"/>
                </a:lnTo>
                <a:lnTo>
                  <a:pt x="2369820" y="2120376"/>
                </a:lnTo>
                <a:lnTo>
                  <a:pt x="2376869" y="2124460"/>
                </a:lnTo>
                <a:lnTo>
                  <a:pt x="2378583" y="2124840"/>
                </a:lnTo>
                <a:lnTo>
                  <a:pt x="2379821" y="2123890"/>
                </a:lnTo>
                <a:lnTo>
                  <a:pt x="2381726" y="2121041"/>
                </a:lnTo>
                <a:lnTo>
                  <a:pt x="2388013" y="2114677"/>
                </a:lnTo>
                <a:lnTo>
                  <a:pt x="2387251" y="2113157"/>
                </a:lnTo>
                <a:lnTo>
                  <a:pt x="2387537" y="2111637"/>
                </a:lnTo>
                <a:lnTo>
                  <a:pt x="2389442" y="2108313"/>
                </a:lnTo>
                <a:lnTo>
                  <a:pt x="2389156" y="2107553"/>
                </a:lnTo>
                <a:lnTo>
                  <a:pt x="2388965" y="2106698"/>
                </a:lnTo>
                <a:lnTo>
                  <a:pt x="2388870" y="2105748"/>
                </a:lnTo>
                <a:lnTo>
                  <a:pt x="2388965" y="2104703"/>
                </a:lnTo>
                <a:lnTo>
                  <a:pt x="2387537" y="2103373"/>
                </a:lnTo>
                <a:lnTo>
                  <a:pt x="2386203" y="2103563"/>
                </a:lnTo>
                <a:lnTo>
                  <a:pt x="2384774" y="2104228"/>
                </a:lnTo>
                <a:lnTo>
                  <a:pt x="2383155" y="2104703"/>
                </a:lnTo>
                <a:lnTo>
                  <a:pt x="2381822" y="2104703"/>
                </a:lnTo>
                <a:lnTo>
                  <a:pt x="2380583" y="2105653"/>
                </a:lnTo>
                <a:lnTo>
                  <a:pt x="2378964" y="2107743"/>
                </a:lnTo>
                <a:lnTo>
                  <a:pt x="2378202" y="2108313"/>
                </a:lnTo>
                <a:lnTo>
                  <a:pt x="2375249" y="2109547"/>
                </a:lnTo>
                <a:lnTo>
                  <a:pt x="2373821" y="2110877"/>
                </a:lnTo>
                <a:lnTo>
                  <a:pt x="2373249" y="2113157"/>
                </a:lnTo>
                <a:lnTo>
                  <a:pt x="2372487" y="2114297"/>
                </a:lnTo>
                <a:close/>
                <a:moveTo>
                  <a:pt x="2273332" y="2368765"/>
                </a:moveTo>
                <a:lnTo>
                  <a:pt x="2272475" y="2370854"/>
                </a:lnTo>
                <a:lnTo>
                  <a:pt x="2271522" y="2369525"/>
                </a:lnTo>
                <a:lnTo>
                  <a:pt x="2269903" y="2370094"/>
                </a:lnTo>
                <a:lnTo>
                  <a:pt x="2268188" y="2371709"/>
                </a:lnTo>
                <a:lnTo>
                  <a:pt x="2266950" y="2373324"/>
                </a:lnTo>
                <a:lnTo>
                  <a:pt x="2268093" y="2374084"/>
                </a:lnTo>
                <a:lnTo>
                  <a:pt x="2269522" y="2374369"/>
                </a:lnTo>
                <a:lnTo>
                  <a:pt x="2272284" y="2374179"/>
                </a:lnTo>
                <a:lnTo>
                  <a:pt x="2274665" y="2373229"/>
                </a:lnTo>
                <a:lnTo>
                  <a:pt x="2275904" y="2373039"/>
                </a:lnTo>
                <a:lnTo>
                  <a:pt x="2276951" y="2373704"/>
                </a:lnTo>
                <a:lnTo>
                  <a:pt x="2278666" y="2373989"/>
                </a:lnTo>
                <a:lnTo>
                  <a:pt x="2281238" y="2372469"/>
                </a:lnTo>
                <a:lnTo>
                  <a:pt x="2283619" y="2370190"/>
                </a:lnTo>
                <a:lnTo>
                  <a:pt x="2284762" y="2368100"/>
                </a:lnTo>
                <a:lnTo>
                  <a:pt x="2284762" y="2366485"/>
                </a:lnTo>
                <a:lnTo>
                  <a:pt x="2274951" y="2367625"/>
                </a:lnTo>
                <a:lnTo>
                  <a:pt x="2273332" y="2368765"/>
                </a:lnTo>
                <a:close/>
                <a:moveTo>
                  <a:pt x="2351437" y="2292016"/>
                </a:moveTo>
                <a:lnTo>
                  <a:pt x="2350865" y="2292016"/>
                </a:lnTo>
                <a:lnTo>
                  <a:pt x="2350008" y="2292871"/>
                </a:lnTo>
                <a:lnTo>
                  <a:pt x="2349056" y="2292396"/>
                </a:lnTo>
                <a:lnTo>
                  <a:pt x="2347722" y="2290781"/>
                </a:lnTo>
                <a:lnTo>
                  <a:pt x="2345912" y="2290591"/>
                </a:lnTo>
                <a:lnTo>
                  <a:pt x="2340483" y="2291636"/>
                </a:lnTo>
                <a:lnTo>
                  <a:pt x="2339816" y="2291446"/>
                </a:lnTo>
                <a:lnTo>
                  <a:pt x="2339054" y="2290306"/>
                </a:lnTo>
                <a:lnTo>
                  <a:pt x="2338388" y="2290021"/>
                </a:lnTo>
                <a:lnTo>
                  <a:pt x="2337626" y="2290306"/>
                </a:lnTo>
                <a:lnTo>
                  <a:pt x="2336102" y="2291446"/>
                </a:lnTo>
                <a:lnTo>
                  <a:pt x="2334006" y="2292206"/>
                </a:lnTo>
                <a:lnTo>
                  <a:pt x="2330101" y="2296005"/>
                </a:lnTo>
                <a:lnTo>
                  <a:pt x="2332196" y="2290876"/>
                </a:lnTo>
                <a:lnTo>
                  <a:pt x="2331815" y="2289641"/>
                </a:lnTo>
                <a:lnTo>
                  <a:pt x="2329149" y="2289261"/>
                </a:lnTo>
                <a:lnTo>
                  <a:pt x="2329529" y="2287362"/>
                </a:lnTo>
                <a:lnTo>
                  <a:pt x="2328958" y="2286507"/>
                </a:lnTo>
                <a:lnTo>
                  <a:pt x="2327910" y="2286412"/>
                </a:lnTo>
                <a:lnTo>
                  <a:pt x="2326767" y="2287077"/>
                </a:lnTo>
                <a:lnTo>
                  <a:pt x="2326100" y="2288027"/>
                </a:lnTo>
                <a:lnTo>
                  <a:pt x="2324672" y="2290496"/>
                </a:lnTo>
                <a:lnTo>
                  <a:pt x="2324195" y="2290971"/>
                </a:lnTo>
                <a:lnTo>
                  <a:pt x="2323433" y="2291541"/>
                </a:lnTo>
                <a:lnTo>
                  <a:pt x="2321147" y="2295151"/>
                </a:lnTo>
                <a:lnTo>
                  <a:pt x="2318671" y="2298095"/>
                </a:lnTo>
                <a:lnTo>
                  <a:pt x="2317814" y="2299520"/>
                </a:lnTo>
                <a:lnTo>
                  <a:pt x="2318576" y="2299520"/>
                </a:lnTo>
                <a:lnTo>
                  <a:pt x="2319814" y="2298760"/>
                </a:lnTo>
                <a:lnTo>
                  <a:pt x="2320385" y="2298570"/>
                </a:lnTo>
                <a:lnTo>
                  <a:pt x="2320957" y="2298855"/>
                </a:lnTo>
                <a:lnTo>
                  <a:pt x="2321338" y="2299425"/>
                </a:lnTo>
                <a:lnTo>
                  <a:pt x="2321338" y="2300090"/>
                </a:lnTo>
                <a:lnTo>
                  <a:pt x="2319719" y="2300660"/>
                </a:lnTo>
                <a:lnTo>
                  <a:pt x="2317433" y="2302369"/>
                </a:lnTo>
                <a:lnTo>
                  <a:pt x="2316290" y="2302939"/>
                </a:lnTo>
                <a:lnTo>
                  <a:pt x="2317623" y="2305219"/>
                </a:lnTo>
                <a:lnTo>
                  <a:pt x="2319814" y="2304269"/>
                </a:lnTo>
                <a:lnTo>
                  <a:pt x="2321814" y="2302844"/>
                </a:lnTo>
                <a:lnTo>
                  <a:pt x="2322671" y="2303699"/>
                </a:lnTo>
                <a:lnTo>
                  <a:pt x="2322290" y="2304744"/>
                </a:lnTo>
                <a:lnTo>
                  <a:pt x="2321528" y="2305314"/>
                </a:lnTo>
                <a:lnTo>
                  <a:pt x="2320862" y="2306169"/>
                </a:lnTo>
                <a:lnTo>
                  <a:pt x="2320766" y="2307973"/>
                </a:lnTo>
                <a:lnTo>
                  <a:pt x="2321338" y="2308258"/>
                </a:lnTo>
                <a:lnTo>
                  <a:pt x="2321814" y="2308733"/>
                </a:lnTo>
                <a:lnTo>
                  <a:pt x="2322100" y="2309778"/>
                </a:lnTo>
                <a:lnTo>
                  <a:pt x="2321814" y="2309968"/>
                </a:lnTo>
                <a:lnTo>
                  <a:pt x="2320671" y="2312248"/>
                </a:lnTo>
                <a:lnTo>
                  <a:pt x="2322671" y="2313008"/>
                </a:lnTo>
                <a:lnTo>
                  <a:pt x="2325434" y="2312913"/>
                </a:lnTo>
                <a:lnTo>
                  <a:pt x="2327910" y="2311488"/>
                </a:lnTo>
                <a:lnTo>
                  <a:pt x="2328958" y="2308353"/>
                </a:lnTo>
                <a:lnTo>
                  <a:pt x="2329053" y="2305599"/>
                </a:lnTo>
                <a:lnTo>
                  <a:pt x="2329244" y="2303699"/>
                </a:lnTo>
                <a:lnTo>
                  <a:pt x="2329625" y="2302844"/>
                </a:lnTo>
                <a:lnTo>
                  <a:pt x="2330672" y="2302369"/>
                </a:lnTo>
                <a:lnTo>
                  <a:pt x="2333054" y="2300564"/>
                </a:lnTo>
                <a:lnTo>
                  <a:pt x="2334101" y="2300660"/>
                </a:lnTo>
                <a:lnTo>
                  <a:pt x="2336387" y="2301609"/>
                </a:lnTo>
                <a:lnTo>
                  <a:pt x="2338292" y="2300470"/>
                </a:lnTo>
                <a:lnTo>
                  <a:pt x="2340007" y="2298380"/>
                </a:lnTo>
                <a:lnTo>
                  <a:pt x="2341721" y="2296765"/>
                </a:lnTo>
                <a:lnTo>
                  <a:pt x="2342388" y="2296670"/>
                </a:lnTo>
                <a:lnTo>
                  <a:pt x="2342674" y="2297240"/>
                </a:lnTo>
                <a:lnTo>
                  <a:pt x="2342960" y="2298000"/>
                </a:lnTo>
                <a:lnTo>
                  <a:pt x="2343626" y="2298380"/>
                </a:lnTo>
                <a:lnTo>
                  <a:pt x="2349151" y="2296860"/>
                </a:lnTo>
                <a:lnTo>
                  <a:pt x="2350199" y="2296100"/>
                </a:lnTo>
                <a:lnTo>
                  <a:pt x="2352008" y="2293821"/>
                </a:lnTo>
                <a:lnTo>
                  <a:pt x="2351723" y="2292681"/>
                </a:lnTo>
                <a:lnTo>
                  <a:pt x="2351437" y="2292016"/>
                </a:lnTo>
                <a:close/>
                <a:moveTo>
                  <a:pt x="1816703" y="2085421"/>
                </a:moveTo>
                <a:lnTo>
                  <a:pt x="1818037" y="2082381"/>
                </a:lnTo>
                <a:lnTo>
                  <a:pt x="1818513" y="2082001"/>
                </a:lnTo>
                <a:lnTo>
                  <a:pt x="1818894" y="2081432"/>
                </a:lnTo>
                <a:lnTo>
                  <a:pt x="1819180" y="2080672"/>
                </a:lnTo>
                <a:lnTo>
                  <a:pt x="1819370" y="2079627"/>
                </a:lnTo>
                <a:lnTo>
                  <a:pt x="1805273" y="2089315"/>
                </a:lnTo>
                <a:lnTo>
                  <a:pt x="1800035" y="2090455"/>
                </a:lnTo>
                <a:lnTo>
                  <a:pt x="1798987" y="2090740"/>
                </a:lnTo>
                <a:lnTo>
                  <a:pt x="1795082" y="2093210"/>
                </a:lnTo>
                <a:lnTo>
                  <a:pt x="1794129" y="2094255"/>
                </a:lnTo>
                <a:lnTo>
                  <a:pt x="1793653" y="2095489"/>
                </a:lnTo>
                <a:lnTo>
                  <a:pt x="1792129" y="2100619"/>
                </a:lnTo>
                <a:lnTo>
                  <a:pt x="1791652" y="2101474"/>
                </a:lnTo>
                <a:lnTo>
                  <a:pt x="1791081" y="2101379"/>
                </a:lnTo>
                <a:lnTo>
                  <a:pt x="1788795" y="2099004"/>
                </a:lnTo>
                <a:lnTo>
                  <a:pt x="1790700" y="2101759"/>
                </a:lnTo>
                <a:lnTo>
                  <a:pt x="1792224" y="2104608"/>
                </a:lnTo>
                <a:lnTo>
                  <a:pt x="1792700" y="2106983"/>
                </a:lnTo>
                <a:lnTo>
                  <a:pt x="1791462" y="2108408"/>
                </a:lnTo>
                <a:lnTo>
                  <a:pt x="1792034" y="2109358"/>
                </a:lnTo>
                <a:lnTo>
                  <a:pt x="1792319" y="2110497"/>
                </a:lnTo>
                <a:lnTo>
                  <a:pt x="1792319" y="2111637"/>
                </a:lnTo>
                <a:lnTo>
                  <a:pt x="1791938" y="2112872"/>
                </a:lnTo>
                <a:lnTo>
                  <a:pt x="1793939" y="2113822"/>
                </a:lnTo>
                <a:lnTo>
                  <a:pt x="1800511" y="2113537"/>
                </a:lnTo>
                <a:lnTo>
                  <a:pt x="1802797" y="2112872"/>
                </a:lnTo>
                <a:lnTo>
                  <a:pt x="1804511" y="2111257"/>
                </a:lnTo>
                <a:lnTo>
                  <a:pt x="1805654" y="2108978"/>
                </a:lnTo>
                <a:lnTo>
                  <a:pt x="1807559" y="2103848"/>
                </a:lnTo>
                <a:lnTo>
                  <a:pt x="1809941" y="2099954"/>
                </a:lnTo>
                <a:lnTo>
                  <a:pt x="1810702" y="2099289"/>
                </a:lnTo>
                <a:lnTo>
                  <a:pt x="1811179" y="2098434"/>
                </a:lnTo>
                <a:lnTo>
                  <a:pt x="1812798" y="2093115"/>
                </a:lnTo>
                <a:lnTo>
                  <a:pt x="1816703" y="2085421"/>
                </a:lnTo>
                <a:close/>
                <a:moveTo>
                  <a:pt x="700278" y="2907241"/>
                </a:moveTo>
                <a:lnTo>
                  <a:pt x="698564" y="2906386"/>
                </a:lnTo>
                <a:lnTo>
                  <a:pt x="697040" y="2906101"/>
                </a:lnTo>
                <a:lnTo>
                  <a:pt x="693515" y="2905816"/>
                </a:lnTo>
                <a:lnTo>
                  <a:pt x="692086" y="2906481"/>
                </a:lnTo>
                <a:lnTo>
                  <a:pt x="692372" y="2908476"/>
                </a:lnTo>
                <a:lnTo>
                  <a:pt x="691991" y="2909711"/>
                </a:lnTo>
                <a:lnTo>
                  <a:pt x="691706" y="2912180"/>
                </a:lnTo>
                <a:lnTo>
                  <a:pt x="691420" y="2913130"/>
                </a:lnTo>
                <a:lnTo>
                  <a:pt x="690658" y="2918735"/>
                </a:lnTo>
                <a:lnTo>
                  <a:pt x="685419" y="2922724"/>
                </a:lnTo>
                <a:lnTo>
                  <a:pt x="678942" y="2924909"/>
                </a:lnTo>
                <a:lnTo>
                  <a:pt x="674370" y="2925668"/>
                </a:lnTo>
                <a:lnTo>
                  <a:pt x="673703" y="2925858"/>
                </a:lnTo>
                <a:lnTo>
                  <a:pt x="673322" y="2926333"/>
                </a:lnTo>
                <a:lnTo>
                  <a:pt x="673132" y="2926808"/>
                </a:lnTo>
                <a:lnTo>
                  <a:pt x="672941" y="2927093"/>
                </a:lnTo>
                <a:lnTo>
                  <a:pt x="670560" y="2927093"/>
                </a:lnTo>
                <a:lnTo>
                  <a:pt x="669989" y="2927473"/>
                </a:lnTo>
                <a:lnTo>
                  <a:pt x="669893" y="2928233"/>
                </a:lnTo>
                <a:lnTo>
                  <a:pt x="669893" y="2929088"/>
                </a:lnTo>
                <a:lnTo>
                  <a:pt x="669608" y="2929468"/>
                </a:lnTo>
                <a:lnTo>
                  <a:pt x="666369" y="2929468"/>
                </a:lnTo>
                <a:lnTo>
                  <a:pt x="665131" y="2929278"/>
                </a:lnTo>
                <a:lnTo>
                  <a:pt x="662559" y="2928233"/>
                </a:lnTo>
                <a:lnTo>
                  <a:pt x="661226" y="2928043"/>
                </a:lnTo>
                <a:lnTo>
                  <a:pt x="660368" y="2928423"/>
                </a:lnTo>
                <a:lnTo>
                  <a:pt x="658368" y="2930418"/>
                </a:lnTo>
                <a:lnTo>
                  <a:pt x="657225" y="2930988"/>
                </a:lnTo>
                <a:lnTo>
                  <a:pt x="657225" y="2931652"/>
                </a:lnTo>
                <a:lnTo>
                  <a:pt x="658177" y="2932413"/>
                </a:lnTo>
                <a:lnTo>
                  <a:pt x="658749" y="2933172"/>
                </a:lnTo>
                <a:lnTo>
                  <a:pt x="659035" y="2934027"/>
                </a:lnTo>
                <a:lnTo>
                  <a:pt x="659130" y="2935072"/>
                </a:lnTo>
                <a:lnTo>
                  <a:pt x="659511" y="2936117"/>
                </a:lnTo>
                <a:lnTo>
                  <a:pt x="660273" y="2936782"/>
                </a:lnTo>
                <a:lnTo>
                  <a:pt x="661035" y="2936592"/>
                </a:lnTo>
                <a:lnTo>
                  <a:pt x="661416" y="2935072"/>
                </a:lnTo>
                <a:lnTo>
                  <a:pt x="662273" y="2932602"/>
                </a:lnTo>
                <a:lnTo>
                  <a:pt x="664369" y="2931368"/>
                </a:lnTo>
                <a:lnTo>
                  <a:pt x="668846" y="2930988"/>
                </a:lnTo>
                <a:lnTo>
                  <a:pt x="671132" y="2931368"/>
                </a:lnTo>
                <a:lnTo>
                  <a:pt x="672084" y="2931083"/>
                </a:lnTo>
                <a:lnTo>
                  <a:pt x="673322" y="2929848"/>
                </a:lnTo>
                <a:lnTo>
                  <a:pt x="674275" y="2929183"/>
                </a:lnTo>
                <a:lnTo>
                  <a:pt x="675513" y="2928898"/>
                </a:lnTo>
                <a:lnTo>
                  <a:pt x="678942" y="2928803"/>
                </a:lnTo>
                <a:lnTo>
                  <a:pt x="679990" y="2929088"/>
                </a:lnTo>
                <a:lnTo>
                  <a:pt x="680942" y="2929753"/>
                </a:lnTo>
                <a:lnTo>
                  <a:pt x="681990" y="2930988"/>
                </a:lnTo>
                <a:lnTo>
                  <a:pt x="682847" y="2932317"/>
                </a:lnTo>
                <a:lnTo>
                  <a:pt x="682943" y="2932413"/>
                </a:lnTo>
                <a:lnTo>
                  <a:pt x="683514" y="2933077"/>
                </a:lnTo>
                <a:lnTo>
                  <a:pt x="683800" y="2933077"/>
                </a:lnTo>
                <a:lnTo>
                  <a:pt x="684371" y="2932507"/>
                </a:lnTo>
                <a:lnTo>
                  <a:pt x="686372" y="2933837"/>
                </a:lnTo>
                <a:lnTo>
                  <a:pt x="688276" y="2933077"/>
                </a:lnTo>
                <a:lnTo>
                  <a:pt x="689991" y="2931937"/>
                </a:lnTo>
                <a:lnTo>
                  <a:pt x="691325" y="2932413"/>
                </a:lnTo>
                <a:lnTo>
                  <a:pt x="691325" y="2931937"/>
                </a:lnTo>
                <a:lnTo>
                  <a:pt x="691420" y="2931463"/>
                </a:lnTo>
                <a:lnTo>
                  <a:pt x="691420" y="2930893"/>
                </a:lnTo>
                <a:lnTo>
                  <a:pt x="691325" y="2930133"/>
                </a:lnTo>
                <a:lnTo>
                  <a:pt x="692086" y="2930608"/>
                </a:lnTo>
                <a:lnTo>
                  <a:pt x="694563" y="2931652"/>
                </a:lnTo>
                <a:lnTo>
                  <a:pt x="696182" y="2928328"/>
                </a:lnTo>
                <a:lnTo>
                  <a:pt x="696468" y="2926523"/>
                </a:lnTo>
                <a:lnTo>
                  <a:pt x="695420" y="2925004"/>
                </a:lnTo>
                <a:lnTo>
                  <a:pt x="696373" y="2922534"/>
                </a:lnTo>
                <a:lnTo>
                  <a:pt x="695801" y="2918165"/>
                </a:lnTo>
                <a:lnTo>
                  <a:pt x="696849" y="2915885"/>
                </a:lnTo>
                <a:lnTo>
                  <a:pt x="700088" y="2914270"/>
                </a:lnTo>
                <a:lnTo>
                  <a:pt x="700564" y="2913320"/>
                </a:lnTo>
                <a:lnTo>
                  <a:pt x="700564" y="2912560"/>
                </a:lnTo>
                <a:lnTo>
                  <a:pt x="700659" y="2911800"/>
                </a:lnTo>
                <a:lnTo>
                  <a:pt x="701040" y="2911135"/>
                </a:lnTo>
                <a:lnTo>
                  <a:pt x="701993" y="2910661"/>
                </a:lnTo>
                <a:lnTo>
                  <a:pt x="701421" y="2908666"/>
                </a:lnTo>
                <a:lnTo>
                  <a:pt x="700278" y="2907241"/>
                </a:lnTo>
                <a:close/>
                <a:moveTo>
                  <a:pt x="762000" y="2898122"/>
                </a:moveTo>
                <a:lnTo>
                  <a:pt x="762381" y="2898787"/>
                </a:lnTo>
                <a:lnTo>
                  <a:pt x="763048" y="2899167"/>
                </a:lnTo>
                <a:lnTo>
                  <a:pt x="764191" y="2899262"/>
                </a:lnTo>
                <a:lnTo>
                  <a:pt x="765334" y="2899452"/>
                </a:lnTo>
                <a:lnTo>
                  <a:pt x="768191" y="2900782"/>
                </a:lnTo>
                <a:lnTo>
                  <a:pt x="769715" y="2902207"/>
                </a:lnTo>
                <a:lnTo>
                  <a:pt x="770668" y="2902587"/>
                </a:lnTo>
                <a:lnTo>
                  <a:pt x="771620" y="2901827"/>
                </a:lnTo>
                <a:lnTo>
                  <a:pt x="772097" y="2900687"/>
                </a:lnTo>
                <a:lnTo>
                  <a:pt x="772097" y="2899642"/>
                </a:lnTo>
                <a:lnTo>
                  <a:pt x="771620" y="2899072"/>
                </a:lnTo>
                <a:lnTo>
                  <a:pt x="770477" y="2899262"/>
                </a:lnTo>
                <a:lnTo>
                  <a:pt x="771525" y="2897172"/>
                </a:lnTo>
                <a:lnTo>
                  <a:pt x="775335" y="2896223"/>
                </a:lnTo>
                <a:lnTo>
                  <a:pt x="776097" y="2894703"/>
                </a:lnTo>
                <a:lnTo>
                  <a:pt x="774573" y="2895748"/>
                </a:lnTo>
                <a:lnTo>
                  <a:pt x="773906" y="2894988"/>
                </a:lnTo>
                <a:lnTo>
                  <a:pt x="773716" y="2893468"/>
                </a:lnTo>
                <a:lnTo>
                  <a:pt x="773716" y="2892043"/>
                </a:lnTo>
                <a:lnTo>
                  <a:pt x="773240" y="2891094"/>
                </a:lnTo>
                <a:lnTo>
                  <a:pt x="770477" y="2887864"/>
                </a:lnTo>
                <a:lnTo>
                  <a:pt x="768953" y="2886724"/>
                </a:lnTo>
                <a:lnTo>
                  <a:pt x="766382" y="2886344"/>
                </a:lnTo>
                <a:lnTo>
                  <a:pt x="763810" y="2886724"/>
                </a:lnTo>
                <a:lnTo>
                  <a:pt x="762000" y="2887864"/>
                </a:lnTo>
                <a:lnTo>
                  <a:pt x="761619" y="2888719"/>
                </a:lnTo>
                <a:lnTo>
                  <a:pt x="760857" y="2891094"/>
                </a:lnTo>
                <a:lnTo>
                  <a:pt x="760476" y="2892043"/>
                </a:lnTo>
                <a:lnTo>
                  <a:pt x="760381" y="2892993"/>
                </a:lnTo>
                <a:lnTo>
                  <a:pt x="760667" y="2894418"/>
                </a:lnTo>
                <a:lnTo>
                  <a:pt x="762000" y="2898122"/>
                </a:lnTo>
                <a:close/>
                <a:moveTo>
                  <a:pt x="772382" y="2918070"/>
                </a:moveTo>
                <a:lnTo>
                  <a:pt x="772859" y="2917405"/>
                </a:lnTo>
                <a:lnTo>
                  <a:pt x="771620" y="2915980"/>
                </a:lnTo>
                <a:lnTo>
                  <a:pt x="769430" y="2914650"/>
                </a:lnTo>
                <a:lnTo>
                  <a:pt x="767334" y="2914270"/>
                </a:lnTo>
                <a:lnTo>
                  <a:pt x="766382" y="2915505"/>
                </a:lnTo>
                <a:lnTo>
                  <a:pt x="766096" y="2916455"/>
                </a:lnTo>
                <a:lnTo>
                  <a:pt x="765524" y="2915505"/>
                </a:lnTo>
                <a:lnTo>
                  <a:pt x="765048" y="2914080"/>
                </a:lnTo>
                <a:lnTo>
                  <a:pt x="765048" y="2913605"/>
                </a:lnTo>
                <a:lnTo>
                  <a:pt x="764476" y="2913130"/>
                </a:lnTo>
                <a:lnTo>
                  <a:pt x="762762" y="2912085"/>
                </a:lnTo>
                <a:lnTo>
                  <a:pt x="762000" y="2911231"/>
                </a:lnTo>
                <a:lnTo>
                  <a:pt x="760952" y="2911041"/>
                </a:lnTo>
                <a:lnTo>
                  <a:pt x="759905" y="2911705"/>
                </a:lnTo>
                <a:lnTo>
                  <a:pt x="759524" y="2913225"/>
                </a:lnTo>
                <a:lnTo>
                  <a:pt x="760285" y="2915220"/>
                </a:lnTo>
                <a:lnTo>
                  <a:pt x="760095" y="2916075"/>
                </a:lnTo>
                <a:lnTo>
                  <a:pt x="758571" y="2915790"/>
                </a:lnTo>
                <a:lnTo>
                  <a:pt x="758952" y="2917974"/>
                </a:lnTo>
                <a:lnTo>
                  <a:pt x="759619" y="2918450"/>
                </a:lnTo>
                <a:lnTo>
                  <a:pt x="760571" y="2918450"/>
                </a:lnTo>
                <a:lnTo>
                  <a:pt x="761809" y="2919494"/>
                </a:lnTo>
                <a:lnTo>
                  <a:pt x="762381" y="2919399"/>
                </a:lnTo>
                <a:lnTo>
                  <a:pt x="762667" y="2919494"/>
                </a:lnTo>
                <a:lnTo>
                  <a:pt x="762762" y="2919779"/>
                </a:lnTo>
                <a:lnTo>
                  <a:pt x="762667" y="2920729"/>
                </a:lnTo>
                <a:lnTo>
                  <a:pt x="762667" y="2921014"/>
                </a:lnTo>
                <a:lnTo>
                  <a:pt x="762952" y="2921489"/>
                </a:lnTo>
                <a:lnTo>
                  <a:pt x="763429" y="2922819"/>
                </a:lnTo>
                <a:lnTo>
                  <a:pt x="763619" y="2923199"/>
                </a:lnTo>
                <a:lnTo>
                  <a:pt x="764096" y="2923199"/>
                </a:lnTo>
                <a:lnTo>
                  <a:pt x="763524" y="2921584"/>
                </a:lnTo>
                <a:lnTo>
                  <a:pt x="763334" y="2919969"/>
                </a:lnTo>
                <a:lnTo>
                  <a:pt x="763619" y="2918544"/>
                </a:lnTo>
                <a:lnTo>
                  <a:pt x="764476" y="2917215"/>
                </a:lnTo>
                <a:lnTo>
                  <a:pt x="764858" y="2918735"/>
                </a:lnTo>
                <a:lnTo>
                  <a:pt x="765429" y="2919874"/>
                </a:lnTo>
                <a:lnTo>
                  <a:pt x="766286" y="2920634"/>
                </a:lnTo>
                <a:lnTo>
                  <a:pt x="767334" y="2921014"/>
                </a:lnTo>
                <a:lnTo>
                  <a:pt x="766572" y="2918544"/>
                </a:lnTo>
                <a:lnTo>
                  <a:pt x="766477" y="2917595"/>
                </a:lnTo>
                <a:lnTo>
                  <a:pt x="767048" y="2917215"/>
                </a:lnTo>
                <a:lnTo>
                  <a:pt x="769239" y="2917690"/>
                </a:lnTo>
                <a:lnTo>
                  <a:pt x="770382" y="2917785"/>
                </a:lnTo>
                <a:lnTo>
                  <a:pt x="771620" y="2917215"/>
                </a:lnTo>
                <a:lnTo>
                  <a:pt x="772001" y="2918070"/>
                </a:lnTo>
                <a:lnTo>
                  <a:pt x="773906" y="2920254"/>
                </a:lnTo>
                <a:lnTo>
                  <a:pt x="774383" y="2919399"/>
                </a:lnTo>
                <a:lnTo>
                  <a:pt x="773811" y="2919209"/>
                </a:lnTo>
                <a:lnTo>
                  <a:pt x="772382" y="2918070"/>
                </a:lnTo>
                <a:close/>
                <a:moveTo>
                  <a:pt x="1020699" y="2857848"/>
                </a:moveTo>
                <a:lnTo>
                  <a:pt x="1019080" y="2855949"/>
                </a:lnTo>
                <a:lnTo>
                  <a:pt x="1017746" y="2855379"/>
                </a:lnTo>
                <a:lnTo>
                  <a:pt x="1017175" y="2854999"/>
                </a:lnTo>
                <a:lnTo>
                  <a:pt x="1016794" y="2854429"/>
                </a:lnTo>
                <a:lnTo>
                  <a:pt x="1012984" y="2857563"/>
                </a:lnTo>
                <a:lnTo>
                  <a:pt x="1008793" y="2859843"/>
                </a:lnTo>
                <a:lnTo>
                  <a:pt x="1007364" y="2861458"/>
                </a:lnTo>
                <a:lnTo>
                  <a:pt x="1006031" y="2863927"/>
                </a:lnTo>
                <a:lnTo>
                  <a:pt x="1003649" y="2869722"/>
                </a:lnTo>
                <a:lnTo>
                  <a:pt x="1007078" y="2871146"/>
                </a:lnTo>
                <a:lnTo>
                  <a:pt x="1010793" y="2870956"/>
                </a:lnTo>
                <a:lnTo>
                  <a:pt x="1014222" y="2869342"/>
                </a:lnTo>
                <a:lnTo>
                  <a:pt x="1016794" y="2866587"/>
                </a:lnTo>
                <a:lnTo>
                  <a:pt x="1017842" y="2868012"/>
                </a:lnTo>
                <a:lnTo>
                  <a:pt x="1018699" y="2867822"/>
                </a:lnTo>
                <a:lnTo>
                  <a:pt x="1020413" y="2865827"/>
                </a:lnTo>
                <a:lnTo>
                  <a:pt x="1024604" y="2864307"/>
                </a:lnTo>
                <a:lnTo>
                  <a:pt x="1025652" y="2863548"/>
                </a:lnTo>
                <a:lnTo>
                  <a:pt x="1026319" y="2860413"/>
                </a:lnTo>
                <a:lnTo>
                  <a:pt x="1023842" y="2858893"/>
                </a:lnTo>
                <a:lnTo>
                  <a:pt x="1020699" y="2857848"/>
                </a:lnTo>
                <a:close/>
                <a:moveTo>
                  <a:pt x="1487424" y="2658662"/>
                </a:moveTo>
                <a:lnTo>
                  <a:pt x="1488091" y="2656668"/>
                </a:lnTo>
                <a:lnTo>
                  <a:pt x="1487138" y="2655908"/>
                </a:lnTo>
                <a:lnTo>
                  <a:pt x="1488186" y="2656003"/>
                </a:lnTo>
                <a:lnTo>
                  <a:pt x="1488948" y="2655623"/>
                </a:lnTo>
                <a:lnTo>
                  <a:pt x="1490472" y="2654388"/>
                </a:lnTo>
                <a:lnTo>
                  <a:pt x="1492282" y="2654008"/>
                </a:lnTo>
                <a:lnTo>
                  <a:pt x="1492663" y="2653628"/>
                </a:lnTo>
                <a:lnTo>
                  <a:pt x="1491901" y="2652678"/>
                </a:lnTo>
                <a:lnTo>
                  <a:pt x="1491901" y="2651918"/>
                </a:lnTo>
                <a:lnTo>
                  <a:pt x="1493806" y="2652013"/>
                </a:lnTo>
                <a:lnTo>
                  <a:pt x="1496092" y="2651634"/>
                </a:lnTo>
                <a:lnTo>
                  <a:pt x="1497330" y="2650589"/>
                </a:lnTo>
                <a:lnTo>
                  <a:pt x="1496377" y="2648784"/>
                </a:lnTo>
                <a:lnTo>
                  <a:pt x="1494663" y="2649639"/>
                </a:lnTo>
                <a:lnTo>
                  <a:pt x="1487615" y="2647074"/>
                </a:lnTo>
                <a:lnTo>
                  <a:pt x="1487710" y="2646409"/>
                </a:lnTo>
                <a:lnTo>
                  <a:pt x="1487996" y="2644699"/>
                </a:lnTo>
                <a:lnTo>
                  <a:pt x="1487519" y="2645079"/>
                </a:lnTo>
                <a:lnTo>
                  <a:pt x="1487043" y="2645554"/>
                </a:lnTo>
                <a:lnTo>
                  <a:pt x="1486567" y="2644699"/>
                </a:lnTo>
                <a:lnTo>
                  <a:pt x="1487615" y="2643560"/>
                </a:lnTo>
                <a:lnTo>
                  <a:pt x="1488758" y="2642610"/>
                </a:lnTo>
                <a:lnTo>
                  <a:pt x="1489519" y="2641470"/>
                </a:lnTo>
                <a:lnTo>
                  <a:pt x="1489519" y="2639950"/>
                </a:lnTo>
                <a:lnTo>
                  <a:pt x="1490853" y="2639855"/>
                </a:lnTo>
                <a:lnTo>
                  <a:pt x="1491520" y="2639190"/>
                </a:lnTo>
                <a:lnTo>
                  <a:pt x="1491329" y="2638430"/>
                </a:lnTo>
                <a:lnTo>
                  <a:pt x="1490091" y="2638335"/>
                </a:lnTo>
                <a:lnTo>
                  <a:pt x="1488853" y="2638620"/>
                </a:lnTo>
                <a:lnTo>
                  <a:pt x="1485900" y="2640710"/>
                </a:lnTo>
                <a:lnTo>
                  <a:pt x="1485328" y="2641280"/>
                </a:lnTo>
                <a:lnTo>
                  <a:pt x="1485138" y="2641755"/>
                </a:lnTo>
                <a:lnTo>
                  <a:pt x="1484948" y="2641945"/>
                </a:lnTo>
                <a:lnTo>
                  <a:pt x="1484376" y="2641660"/>
                </a:lnTo>
                <a:lnTo>
                  <a:pt x="1484281" y="2641185"/>
                </a:lnTo>
                <a:lnTo>
                  <a:pt x="1484281" y="2640330"/>
                </a:lnTo>
                <a:lnTo>
                  <a:pt x="1484185" y="2639570"/>
                </a:lnTo>
                <a:lnTo>
                  <a:pt x="1483138" y="2638905"/>
                </a:lnTo>
                <a:lnTo>
                  <a:pt x="1482661" y="2638430"/>
                </a:lnTo>
                <a:lnTo>
                  <a:pt x="1482281" y="2638430"/>
                </a:lnTo>
                <a:lnTo>
                  <a:pt x="1481995" y="2640425"/>
                </a:lnTo>
                <a:lnTo>
                  <a:pt x="1481709" y="2640710"/>
                </a:lnTo>
                <a:lnTo>
                  <a:pt x="1480661" y="2640710"/>
                </a:lnTo>
                <a:lnTo>
                  <a:pt x="1479709" y="2641185"/>
                </a:lnTo>
                <a:lnTo>
                  <a:pt x="1479137" y="2642325"/>
                </a:lnTo>
                <a:lnTo>
                  <a:pt x="1478756" y="2643940"/>
                </a:lnTo>
                <a:lnTo>
                  <a:pt x="1478471" y="2645554"/>
                </a:lnTo>
                <a:lnTo>
                  <a:pt x="1484185" y="2644794"/>
                </a:lnTo>
                <a:lnTo>
                  <a:pt x="1485995" y="2645554"/>
                </a:lnTo>
                <a:lnTo>
                  <a:pt x="1484567" y="2648024"/>
                </a:lnTo>
                <a:lnTo>
                  <a:pt x="1482661" y="2649544"/>
                </a:lnTo>
                <a:lnTo>
                  <a:pt x="1482090" y="2650873"/>
                </a:lnTo>
                <a:lnTo>
                  <a:pt x="1484567" y="2652773"/>
                </a:lnTo>
                <a:lnTo>
                  <a:pt x="1483424" y="2654578"/>
                </a:lnTo>
                <a:lnTo>
                  <a:pt x="1482661" y="2656098"/>
                </a:lnTo>
                <a:lnTo>
                  <a:pt x="1482566" y="2657617"/>
                </a:lnTo>
                <a:lnTo>
                  <a:pt x="1483614" y="2659232"/>
                </a:lnTo>
                <a:lnTo>
                  <a:pt x="1485043" y="2660087"/>
                </a:lnTo>
                <a:lnTo>
                  <a:pt x="1486472" y="2659897"/>
                </a:lnTo>
                <a:lnTo>
                  <a:pt x="1487424" y="2658662"/>
                </a:lnTo>
                <a:close/>
                <a:moveTo>
                  <a:pt x="1474470" y="2658282"/>
                </a:moveTo>
                <a:lnTo>
                  <a:pt x="1471708" y="2658282"/>
                </a:lnTo>
                <a:lnTo>
                  <a:pt x="1469708" y="2657428"/>
                </a:lnTo>
                <a:lnTo>
                  <a:pt x="1468946" y="2657428"/>
                </a:lnTo>
                <a:lnTo>
                  <a:pt x="1468946" y="2656668"/>
                </a:lnTo>
                <a:lnTo>
                  <a:pt x="1473136" y="2656098"/>
                </a:lnTo>
                <a:lnTo>
                  <a:pt x="1474565" y="2655053"/>
                </a:lnTo>
                <a:lnTo>
                  <a:pt x="1473136" y="2653913"/>
                </a:lnTo>
                <a:lnTo>
                  <a:pt x="1470374" y="2652678"/>
                </a:lnTo>
                <a:lnTo>
                  <a:pt x="1469327" y="2651158"/>
                </a:lnTo>
                <a:lnTo>
                  <a:pt x="1468184" y="2652963"/>
                </a:lnTo>
                <a:lnTo>
                  <a:pt x="1466660" y="2653438"/>
                </a:lnTo>
                <a:lnTo>
                  <a:pt x="1465231" y="2652678"/>
                </a:lnTo>
                <a:lnTo>
                  <a:pt x="1464659" y="2650779"/>
                </a:lnTo>
                <a:lnTo>
                  <a:pt x="1464850" y="2649449"/>
                </a:lnTo>
                <a:lnTo>
                  <a:pt x="1465135" y="2648594"/>
                </a:lnTo>
                <a:lnTo>
                  <a:pt x="1464945" y="2648214"/>
                </a:lnTo>
                <a:lnTo>
                  <a:pt x="1462754" y="2647929"/>
                </a:lnTo>
                <a:lnTo>
                  <a:pt x="1461230" y="2647359"/>
                </a:lnTo>
                <a:lnTo>
                  <a:pt x="1460468" y="2647264"/>
                </a:lnTo>
                <a:lnTo>
                  <a:pt x="1458659" y="2647549"/>
                </a:lnTo>
                <a:lnTo>
                  <a:pt x="1454372" y="2650493"/>
                </a:lnTo>
                <a:lnTo>
                  <a:pt x="1451896" y="2651538"/>
                </a:lnTo>
                <a:lnTo>
                  <a:pt x="1451134" y="2652108"/>
                </a:lnTo>
                <a:lnTo>
                  <a:pt x="1450467" y="2653153"/>
                </a:lnTo>
                <a:lnTo>
                  <a:pt x="1449515" y="2655718"/>
                </a:lnTo>
                <a:lnTo>
                  <a:pt x="1448848" y="2656858"/>
                </a:lnTo>
                <a:lnTo>
                  <a:pt x="1449324" y="2657617"/>
                </a:lnTo>
                <a:lnTo>
                  <a:pt x="1448372" y="2659232"/>
                </a:lnTo>
                <a:lnTo>
                  <a:pt x="1451229" y="2662272"/>
                </a:lnTo>
                <a:lnTo>
                  <a:pt x="1452182" y="2663982"/>
                </a:lnTo>
                <a:lnTo>
                  <a:pt x="1451515" y="2665596"/>
                </a:lnTo>
                <a:lnTo>
                  <a:pt x="1453896" y="2668731"/>
                </a:lnTo>
                <a:lnTo>
                  <a:pt x="1455039" y="2667591"/>
                </a:lnTo>
                <a:lnTo>
                  <a:pt x="1457420" y="2666071"/>
                </a:lnTo>
                <a:lnTo>
                  <a:pt x="1458563" y="2664647"/>
                </a:lnTo>
                <a:lnTo>
                  <a:pt x="1459040" y="2665691"/>
                </a:lnTo>
                <a:lnTo>
                  <a:pt x="1459706" y="2665881"/>
                </a:lnTo>
                <a:lnTo>
                  <a:pt x="1461421" y="2665501"/>
                </a:lnTo>
                <a:lnTo>
                  <a:pt x="1462278" y="2665786"/>
                </a:lnTo>
                <a:lnTo>
                  <a:pt x="1462659" y="2666641"/>
                </a:lnTo>
                <a:lnTo>
                  <a:pt x="1462945" y="2667781"/>
                </a:lnTo>
                <a:lnTo>
                  <a:pt x="1463516" y="2669016"/>
                </a:lnTo>
                <a:lnTo>
                  <a:pt x="1464469" y="2668731"/>
                </a:lnTo>
                <a:lnTo>
                  <a:pt x="1466850" y="2664267"/>
                </a:lnTo>
                <a:lnTo>
                  <a:pt x="1467802" y="2663127"/>
                </a:lnTo>
                <a:lnTo>
                  <a:pt x="1468469" y="2663317"/>
                </a:lnTo>
                <a:lnTo>
                  <a:pt x="1470851" y="2664647"/>
                </a:lnTo>
                <a:lnTo>
                  <a:pt x="1471708" y="2664836"/>
                </a:lnTo>
                <a:lnTo>
                  <a:pt x="1472375" y="2664741"/>
                </a:lnTo>
                <a:lnTo>
                  <a:pt x="1477232" y="2662652"/>
                </a:lnTo>
                <a:lnTo>
                  <a:pt x="1478566" y="2661417"/>
                </a:lnTo>
                <a:lnTo>
                  <a:pt x="1479614" y="2659232"/>
                </a:lnTo>
                <a:lnTo>
                  <a:pt x="1480090" y="2658473"/>
                </a:lnTo>
                <a:lnTo>
                  <a:pt x="1479042" y="2658093"/>
                </a:lnTo>
                <a:lnTo>
                  <a:pt x="1474470" y="2658282"/>
                </a:lnTo>
                <a:close/>
                <a:moveTo>
                  <a:pt x="1144334" y="2823178"/>
                </a:moveTo>
                <a:lnTo>
                  <a:pt x="1143667" y="2822703"/>
                </a:lnTo>
                <a:lnTo>
                  <a:pt x="1143000" y="2822418"/>
                </a:lnTo>
                <a:lnTo>
                  <a:pt x="1142238" y="2822229"/>
                </a:lnTo>
                <a:lnTo>
                  <a:pt x="1141000" y="2821469"/>
                </a:lnTo>
                <a:lnTo>
                  <a:pt x="1139285" y="2820899"/>
                </a:lnTo>
                <a:lnTo>
                  <a:pt x="1137666" y="2820709"/>
                </a:lnTo>
                <a:lnTo>
                  <a:pt x="1136714" y="2821089"/>
                </a:lnTo>
                <a:lnTo>
                  <a:pt x="1136047" y="2822229"/>
                </a:lnTo>
                <a:lnTo>
                  <a:pt x="1135380" y="2822798"/>
                </a:lnTo>
                <a:lnTo>
                  <a:pt x="1134618" y="2822988"/>
                </a:lnTo>
                <a:lnTo>
                  <a:pt x="1133475" y="2822988"/>
                </a:lnTo>
                <a:lnTo>
                  <a:pt x="1132618" y="2823178"/>
                </a:lnTo>
                <a:lnTo>
                  <a:pt x="1132427" y="2823653"/>
                </a:lnTo>
                <a:lnTo>
                  <a:pt x="1132332" y="2824413"/>
                </a:lnTo>
                <a:lnTo>
                  <a:pt x="1131856" y="2825363"/>
                </a:lnTo>
                <a:lnTo>
                  <a:pt x="1127379" y="2830207"/>
                </a:lnTo>
                <a:lnTo>
                  <a:pt x="1125665" y="2833722"/>
                </a:lnTo>
                <a:lnTo>
                  <a:pt x="1126331" y="2837616"/>
                </a:lnTo>
                <a:lnTo>
                  <a:pt x="1126712" y="2836761"/>
                </a:lnTo>
                <a:lnTo>
                  <a:pt x="1128141" y="2838281"/>
                </a:lnTo>
                <a:lnTo>
                  <a:pt x="1128998" y="2838566"/>
                </a:lnTo>
                <a:lnTo>
                  <a:pt x="1129760" y="2837806"/>
                </a:lnTo>
                <a:lnTo>
                  <a:pt x="1130903" y="2836096"/>
                </a:lnTo>
                <a:lnTo>
                  <a:pt x="1132046" y="2834862"/>
                </a:lnTo>
                <a:lnTo>
                  <a:pt x="1135571" y="2832202"/>
                </a:lnTo>
                <a:lnTo>
                  <a:pt x="1137571" y="2833152"/>
                </a:lnTo>
                <a:lnTo>
                  <a:pt x="1139285" y="2833437"/>
                </a:lnTo>
                <a:lnTo>
                  <a:pt x="1140905" y="2832677"/>
                </a:lnTo>
                <a:lnTo>
                  <a:pt x="1142524" y="2830777"/>
                </a:lnTo>
                <a:lnTo>
                  <a:pt x="1144619" y="2826408"/>
                </a:lnTo>
                <a:lnTo>
                  <a:pt x="1144715" y="2825838"/>
                </a:lnTo>
                <a:lnTo>
                  <a:pt x="1144715" y="2825173"/>
                </a:lnTo>
                <a:lnTo>
                  <a:pt x="1144905" y="2824033"/>
                </a:lnTo>
                <a:lnTo>
                  <a:pt x="1144334" y="2823178"/>
                </a:lnTo>
                <a:close/>
                <a:moveTo>
                  <a:pt x="1205389" y="2803136"/>
                </a:moveTo>
                <a:lnTo>
                  <a:pt x="1205198" y="2802757"/>
                </a:lnTo>
                <a:lnTo>
                  <a:pt x="1205008" y="2802471"/>
                </a:lnTo>
                <a:lnTo>
                  <a:pt x="1204817" y="2802092"/>
                </a:lnTo>
                <a:lnTo>
                  <a:pt x="1204817" y="2801522"/>
                </a:lnTo>
                <a:lnTo>
                  <a:pt x="1204055" y="2801807"/>
                </a:lnTo>
                <a:lnTo>
                  <a:pt x="1203484" y="2801427"/>
                </a:lnTo>
                <a:lnTo>
                  <a:pt x="1202912" y="2800762"/>
                </a:lnTo>
                <a:lnTo>
                  <a:pt x="1202055" y="2800097"/>
                </a:lnTo>
                <a:lnTo>
                  <a:pt x="1201007" y="2799907"/>
                </a:lnTo>
                <a:lnTo>
                  <a:pt x="1200150" y="2800097"/>
                </a:lnTo>
                <a:lnTo>
                  <a:pt x="1199293" y="2800192"/>
                </a:lnTo>
                <a:lnTo>
                  <a:pt x="1198245" y="2799242"/>
                </a:lnTo>
                <a:lnTo>
                  <a:pt x="1196816" y="2800382"/>
                </a:lnTo>
                <a:lnTo>
                  <a:pt x="1193578" y="2800382"/>
                </a:lnTo>
                <a:lnTo>
                  <a:pt x="1192340" y="2801237"/>
                </a:lnTo>
                <a:lnTo>
                  <a:pt x="1191101" y="2803516"/>
                </a:lnTo>
                <a:lnTo>
                  <a:pt x="1190339" y="2803896"/>
                </a:lnTo>
                <a:lnTo>
                  <a:pt x="1188720" y="2803991"/>
                </a:lnTo>
                <a:lnTo>
                  <a:pt x="1185958" y="2803231"/>
                </a:lnTo>
                <a:lnTo>
                  <a:pt x="1185291" y="2803421"/>
                </a:lnTo>
                <a:lnTo>
                  <a:pt x="1182624" y="2805416"/>
                </a:lnTo>
                <a:lnTo>
                  <a:pt x="1182719" y="2807031"/>
                </a:lnTo>
                <a:lnTo>
                  <a:pt x="1183386" y="2808646"/>
                </a:lnTo>
                <a:lnTo>
                  <a:pt x="1184815" y="2809595"/>
                </a:lnTo>
                <a:lnTo>
                  <a:pt x="1185386" y="2810640"/>
                </a:lnTo>
                <a:lnTo>
                  <a:pt x="1185767" y="2810925"/>
                </a:lnTo>
                <a:lnTo>
                  <a:pt x="1186243" y="2810830"/>
                </a:lnTo>
                <a:lnTo>
                  <a:pt x="1187482" y="2810260"/>
                </a:lnTo>
                <a:lnTo>
                  <a:pt x="1188720" y="2809975"/>
                </a:lnTo>
                <a:lnTo>
                  <a:pt x="1189196" y="2809785"/>
                </a:lnTo>
                <a:lnTo>
                  <a:pt x="1191768" y="2807506"/>
                </a:lnTo>
                <a:lnTo>
                  <a:pt x="1192625" y="2807316"/>
                </a:lnTo>
                <a:lnTo>
                  <a:pt x="1198340" y="2809215"/>
                </a:lnTo>
                <a:lnTo>
                  <a:pt x="1199674" y="2810165"/>
                </a:lnTo>
                <a:lnTo>
                  <a:pt x="1201293" y="2812065"/>
                </a:lnTo>
                <a:lnTo>
                  <a:pt x="1202246" y="2812445"/>
                </a:lnTo>
                <a:lnTo>
                  <a:pt x="1203389" y="2811495"/>
                </a:lnTo>
                <a:lnTo>
                  <a:pt x="1202912" y="2809975"/>
                </a:lnTo>
                <a:lnTo>
                  <a:pt x="1203389" y="2808931"/>
                </a:lnTo>
                <a:lnTo>
                  <a:pt x="1204341" y="2807981"/>
                </a:lnTo>
                <a:lnTo>
                  <a:pt x="1205293" y="2806841"/>
                </a:lnTo>
                <a:lnTo>
                  <a:pt x="1204341" y="2806081"/>
                </a:lnTo>
                <a:lnTo>
                  <a:pt x="1205008" y="2803611"/>
                </a:lnTo>
                <a:lnTo>
                  <a:pt x="1205389" y="2803136"/>
                </a:lnTo>
                <a:close/>
                <a:moveTo>
                  <a:pt x="1874996" y="2535275"/>
                </a:moveTo>
                <a:lnTo>
                  <a:pt x="1874139" y="2538125"/>
                </a:lnTo>
                <a:lnTo>
                  <a:pt x="1873091" y="2539170"/>
                </a:lnTo>
                <a:lnTo>
                  <a:pt x="1872043" y="2537175"/>
                </a:lnTo>
                <a:lnTo>
                  <a:pt x="1872901" y="2531191"/>
                </a:lnTo>
                <a:lnTo>
                  <a:pt x="1871758" y="2529481"/>
                </a:lnTo>
                <a:lnTo>
                  <a:pt x="1873472" y="2528056"/>
                </a:lnTo>
                <a:lnTo>
                  <a:pt x="1874901" y="2527487"/>
                </a:lnTo>
                <a:lnTo>
                  <a:pt x="1875568" y="2526062"/>
                </a:lnTo>
                <a:lnTo>
                  <a:pt x="1874901" y="2522167"/>
                </a:lnTo>
                <a:lnTo>
                  <a:pt x="1874710" y="2521787"/>
                </a:lnTo>
                <a:lnTo>
                  <a:pt x="1874044" y="2520648"/>
                </a:lnTo>
                <a:lnTo>
                  <a:pt x="1873282" y="2522072"/>
                </a:lnTo>
                <a:lnTo>
                  <a:pt x="1870519" y="2525587"/>
                </a:lnTo>
                <a:lnTo>
                  <a:pt x="1869948" y="2526062"/>
                </a:lnTo>
                <a:lnTo>
                  <a:pt x="1870234" y="2527011"/>
                </a:lnTo>
                <a:lnTo>
                  <a:pt x="1870805" y="2528152"/>
                </a:lnTo>
                <a:lnTo>
                  <a:pt x="1871186" y="2529196"/>
                </a:lnTo>
                <a:lnTo>
                  <a:pt x="1871091" y="2530146"/>
                </a:lnTo>
                <a:lnTo>
                  <a:pt x="1870329" y="2531096"/>
                </a:lnTo>
                <a:lnTo>
                  <a:pt x="1869567" y="2531286"/>
                </a:lnTo>
                <a:lnTo>
                  <a:pt x="1868805" y="2531191"/>
                </a:lnTo>
                <a:lnTo>
                  <a:pt x="1868043" y="2531476"/>
                </a:lnTo>
                <a:lnTo>
                  <a:pt x="1869662" y="2535370"/>
                </a:lnTo>
                <a:lnTo>
                  <a:pt x="1867757" y="2535085"/>
                </a:lnTo>
                <a:lnTo>
                  <a:pt x="1862042" y="2532236"/>
                </a:lnTo>
                <a:lnTo>
                  <a:pt x="1862709" y="2534611"/>
                </a:lnTo>
                <a:lnTo>
                  <a:pt x="1865281" y="2540310"/>
                </a:lnTo>
                <a:lnTo>
                  <a:pt x="1866328" y="2542019"/>
                </a:lnTo>
                <a:lnTo>
                  <a:pt x="1865948" y="2542969"/>
                </a:lnTo>
                <a:lnTo>
                  <a:pt x="1865662" y="2543444"/>
                </a:lnTo>
                <a:lnTo>
                  <a:pt x="1865376" y="2543729"/>
                </a:lnTo>
                <a:lnTo>
                  <a:pt x="1864900" y="2543064"/>
                </a:lnTo>
                <a:lnTo>
                  <a:pt x="1864424" y="2542494"/>
                </a:lnTo>
                <a:lnTo>
                  <a:pt x="1863852" y="2542114"/>
                </a:lnTo>
                <a:lnTo>
                  <a:pt x="1862423" y="2541830"/>
                </a:lnTo>
                <a:lnTo>
                  <a:pt x="1862233" y="2541450"/>
                </a:lnTo>
                <a:lnTo>
                  <a:pt x="1862233" y="2540785"/>
                </a:lnTo>
                <a:lnTo>
                  <a:pt x="1861947" y="2539835"/>
                </a:lnTo>
                <a:lnTo>
                  <a:pt x="1861185" y="2538600"/>
                </a:lnTo>
                <a:lnTo>
                  <a:pt x="1860233" y="2537460"/>
                </a:lnTo>
                <a:lnTo>
                  <a:pt x="1859090" y="2536985"/>
                </a:lnTo>
                <a:lnTo>
                  <a:pt x="1857947" y="2537840"/>
                </a:lnTo>
                <a:lnTo>
                  <a:pt x="1858899" y="2539550"/>
                </a:lnTo>
                <a:lnTo>
                  <a:pt x="1860899" y="2542399"/>
                </a:lnTo>
                <a:lnTo>
                  <a:pt x="1861661" y="2544299"/>
                </a:lnTo>
                <a:lnTo>
                  <a:pt x="1859756" y="2543824"/>
                </a:lnTo>
                <a:lnTo>
                  <a:pt x="1856137" y="2541639"/>
                </a:lnTo>
                <a:lnTo>
                  <a:pt x="1854136" y="2541165"/>
                </a:lnTo>
                <a:lnTo>
                  <a:pt x="1853279" y="2541639"/>
                </a:lnTo>
                <a:lnTo>
                  <a:pt x="1853660" y="2542684"/>
                </a:lnTo>
                <a:lnTo>
                  <a:pt x="1854708" y="2543729"/>
                </a:lnTo>
                <a:lnTo>
                  <a:pt x="1856613" y="2544489"/>
                </a:lnTo>
                <a:lnTo>
                  <a:pt x="1857375" y="2545154"/>
                </a:lnTo>
                <a:lnTo>
                  <a:pt x="1857947" y="2546199"/>
                </a:lnTo>
                <a:lnTo>
                  <a:pt x="1858327" y="2547528"/>
                </a:lnTo>
                <a:lnTo>
                  <a:pt x="1856327" y="2547528"/>
                </a:lnTo>
                <a:lnTo>
                  <a:pt x="1855375" y="2547813"/>
                </a:lnTo>
                <a:lnTo>
                  <a:pt x="1854518" y="2548383"/>
                </a:lnTo>
                <a:lnTo>
                  <a:pt x="1854518" y="2549143"/>
                </a:lnTo>
                <a:lnTo>
                  <a:pt x="1860137" y="2549998"/>
                </a:lnTo>
                <a:lnTo>
                  <a:pt x="1859566" y="2551898"/>
                </a:lnTo>
                <a:lnTo>
                  <a:pt x="1858613" y="2553133"/>
                </a:lnTo>
                <a:lnTo>
                  <a:pt x="1857470" y="2554083"/>
                </a:lnTo>
                <a:lnTo>
                  <a:pt x="1856518" y="2555222"/>
                </a:lnTo>
                <a:lnTo>
                  <a:pt x="1853470" y="2562156"/>
                </a:lnTo>
                <a:lnTo>
                  <a:pt x="1851851" y="2563391"/>
                </a:lnTo>
                <a:lnTo>
                  <a:pt x="1850708" y="2563771"/>
                </a:lnTo>
                <a:lnTo>
                  <a:pt x="1850041" y="2564626"/>
                </a:lnTo>
                <a:lnTo>
                  <a:pt x="1849850" y="2567381"/>
                </a:lnTo>
                <a:lnTo>
                  <a:pt x="1850327" y="2569185"/>
                </a:lnTo>
                <a:lnTo>
                  <a:pt x="1851279" y="2570705"/>
                </a:lnTo>
                <a:lnTo>
                  <a:pt x="1852232" y="2570990"/>
                </a:lnTo>
                <a:lnTo>
                  <a:pt x="1853089" y="2567286"/>
                </a:lnTo>
                <a:lnTo>
                  <a:pt x="1853946" y="2565671"/>
                </a:lnTo>
                <a:lnTo>
                  <a:pt x="1855851" y="2563106"/>
                </a:lnTo>
                <a:lnTo>
                  <a:pt x="1857566" y="2560162"/>
                </a:lnTo>
                <a:lnTo>
                  <a:pt x="1860709" y="2556647"/>
                </a:lnTo>
                <a:lnTo>
                  <a:pt x="1863281" y="2552563"/>
                </a:lnTo>
                <a:lnTo>
                  <a:pt x="1865281" y="2550758"/>
                </a:lnTo>
                <a:lnTo>
                  <a:pt x="1865281" y="2549808"/>
                </a:lnTo>
                <a:lnTo>
                  <a:pt x="1864328" y="2547624"/>
                </a:lnTo>
                <a:lnTo>
                  <a:pt x="1865567" y="2547624"/>
                </a:lnTo>
                <a:lnTo>
                  <a:pt x="1869186" y="2548478"/>
                </a:lnTo>
                <a:lnTo>
                  <a:pt x="1870139" y="2547909"/>
                </a:lnTo>
                <a:lnTo>
                  <a:pt x="1869472" y="2546484"/>
                </a:lnTo>
                <a:lnTo>
                  <a:pt x="1867662" y="2544394"/>
                </a:lnTo>
                <a:lnTo>
                  <a:pt x="1868710" y="2543444"/>
                </a:lnTo>
                <a:lnTo>
                  <a:pt x="1869948" y="2540785"/>
                </a:lnTo>
                <a:lnTo>
                  <a:pt x="1870901" y="2540310"/>
                </a:lnTo>
                <a:lnTo>
                  <a:pt x="1871948" y="2541069"/>
                </a:lnTo>
                <a:lnTo>
                  <a:pt x="1872710" y="2542494"/>
                </a:lnTo>
                <a:lnTo>
                  <a:pt x="1873472" y="2543634"/>
                </a:lnTo>
                <a:lnTo>
                  <a:pt x="1874710" y="2543539"/>
                </a:lnTo>
                <a:lnTo>
                  <a:pt x="1875092" y="2543064"/>
                </a:lnTo>
                <a:lnTo>
                  <a:pt x="1875092" y="2542399"/>
                </a:lnTo>
                <a:lnTo>
                  <a:pt x="1874996" y="2541734"/>
                </a:lnTo>
                <a:lnTo>
                  <a:pt x="1875187" y="2541165"/>
                </a:lnTo>
                <a:lnTo>
                  <a:pt x="1876997" y="2540120"/>
                </a:lnTo>
                <a:lnTo>
                  <a:pt x="1877092" y="2540215"/>
                </a:lnTo>
                <a:lnTo>
                  <a:pt x="1877568" y="2538790"/>
                </a:lnTo>
                <a:lnTo>
                  <a:pt x="1877949" y="2535655"/>
                </a:lnTo>
                <a:lnTo>
                  <a:pt x="1878425" y="2534515"/>
                </a:lnTo>
                <a:lnTo>
                  <a:pt x="1876235" y="2533376"/>
                </a:lnTo>
                <a:lnTo>
                  <a:pt x="1874996" y="2535275"/>
                </a:lnTo>
                <a:close/>
                <a:moveTo>
                  <a:pt x="1692307" y="2623993"/>
                </a:moveTo>
                <a:lnTo>
                  <a:pt x="1689735" y="2621523"/>
                </a:lnTo>
                <a:lnTo>
                  <a:pt x="1689544" y="2621143"/>
                </a:lnTo>
                <a:lnTo>
                  <a:pt x="1689354" y="2620573"/>
                </a:lnTo>
                <a:lnTo>
                  <a:pt x="1689259" y="2620098"/>
                </a:lnTo>
                <a:lnTo>
                  <a:pt x="1689259" y="2619908"/>
                </a:lnTo>
                <a:lnTo>
                  <a:pt x="1688783" y="2619718"/>
                </a:lnTo>
                <a:lnTo>
                  <a:pt x="1687830" y="2619908"/>
                </a:lnTo>
                <a:lnTo>
                  <a:pt x="1687449" y="2619813"/>
                </a:lnTo>
                <a:lnTo>
                  <a:pt x="1685068" y="2618388"/>
                </a:lnTo>
                <a:lnTo>
                  <a:pt x="1682782" y="2617818"/>
                </a:lnTo>
                <a:lnTo>
                  <a:pt x="1679829" y="2616299"/>
                </a:lnTo>
                <a:lnTo>
                  <a:pt x="1678210" y="2615824"/>
                </a:lnTo>
                <a:lnTo>
                  <a:pt x="1675828" y="2614399"/>
                </a:lnTo>
                <a:lnTo>
                  <a:pt x="1674400" y="2613924"/>
                </a:lnTo>
                <a:lnTo>
                  <a:pt x="1673447" y="2614209"/>
                </a:lnTo>
                <a:lnTo>
                  <a:pt x="1673352" y="2615729"/>
                </a:lnTo>
                <a:lnTo>
                  <a:pt x="1673828" y="2617534"/>
                </a:lnTo>
                <a:lnTo>
                  <a:pt x="1673924" y="2618863"/>
                </a:lnTo>
                <a:lnTo>
                  <a:pt x="1672590" y="2619053"/>
                </a:lnTo>
                <a:lnTo>
                  <a:pt x="1675638" y="2623423"/>
                </a:lnTo>
                <a:lnTo>
                  <a:pt x="1676495" y="2624277"/>
                </a:lnTo>
                <a:lnTo>
                  <a:pt x="1678496" y="2625037"/>
                </a:lnTo>
                <a:lnTo>
                  <a:pt x="1680210" y="2626652"/>
                </a:lnTo>
                <a:lnTo>
                  <a:pt x="1683830" y="2627792"/>
                </a:lnTo>
                <a:lnTo>
                  <a:pt x="1685830" y="2629027"/>
                </a:lnTo>
                <a:lnTo>
                  <a:pt x="1686877" y="2629407"/>
                </a:lnTo>
                <a:lnTo>
                  <a:pt x="1688116" y="2629312"/>
                </a:lnTo>
                <a:lnTo>
                  <a:pt x="1688116" y="2628552"/>
                </a:lnTo>
                <a:lnTo>
                  <a:pt x="1687354" y="2628457"/>
                </a:lnTo>
                <a:lnTo>
                  <a:pt x="1686687" y="2628172"/>
                </a:lnTo>
                <a:lnTo>
                  <a:pt x="1686020" y="2627697"/>
                </a:lnTo>
                <a:lnTo>
                  <a:pt x="1685353" y="2626937"/>
                </a:lnTo>
                <a:lnTo>
                  <a:pt x="1692593" y="2627602"/>
                </a:lnTo>
                <a:lnTo>
                  <a:pt x="1692878" y="2627032"/>
                </a:lnTo>
                <a:lnTo>
                  <a:pt x="1692974" y="2625607"/>
                </a:lnTo>
                <a:lnTo>
                  <a:pt x="1692878" y="2624277"/>
                </a:lnTo>
                <a:lnTo>
                  <a:pt x="1692307" y="2623993"/>
                </a:lnTo>
                <a:close/>
                <a:moveTo>
                  <a:pt x="1713928" y="2560922"/>
                </a:moveTo>
                <a:lnTo>
                  <a:pt x="1713643" y="2559592"/>
                </a:lnTo>
                <a:lnTo>
                  <a:pt x="1711928" y="2557122"/>
                </a:lnTo>
                <a:lnTo>
                  <a:pt x="1709166" y="2557502"/>
                </a:lnTo>
                <a:lnTo>
                  <a:pt x="1706309" y="2559402"/>
                </a:lnTo>
                <a:lnTo>
                  <a:pt x="1704213" y="2561207"/>
                </a:lnTo>
                <a:lnTo>
                  <a:pt x="1700689" y="2563106"/>
                </a:lnTo>
                <a:lnTo>
                  <a:pt x="1700022" y="2564341"/>
                </a:lnTo>
                <a:lnTo>
                  <a:pt x="1700213" y="2565956"/>
                </a:lnTo>
                <a:lnTo>
                  <a:pt x="1700879" y="2567856"/>
                </a:lnTo>
                <a:lnTo>
                  <a:pt x="1702403" y="2570895"/>
                </a:lnTo>
                <a:lnTo>
                  <a:pt x="1704213" y="2573175"/>
                </a:lnTo>
                <a:lnTo>
                  <a:pt x="1706404" y="2574790"/>
                </a:lnTo>
                <a:lnTo>
                  <a:pt x="1708690" y="2575075"/>
                </a:lnTo>
                <a:lnTo>
                  <a:pt x="1710785" y="2573365"/>
                </a:lnTo>
                <a:lnTo>
                  <a:pt x="1713548" y="2568426"/>
                </a:lnTo>
                <a:lnTo>
                  <a:pt x="1714119" y="2566906"/>
                </a:lnTo>
                <a:lnTo>
                  <a:pt x="1714214" y="2565291"/>
                </a:lnTo>
                <a:lnTo>
                  <a:pt x="1714119" y="2563106"/>
                </a:lnTo>
                <a:lnTo>
                  <a:pt x="1713928" y="2560922"/>
                </a:lnTo>
                <a:close/>
                <a:moveTo>
                  <a:pt x="1833848" y="2532331"/>
                </a:moveTo>
                <a:lnTo>
                  <a:pt x="1833277" y="2532806"/>
                </a:lnTo>
                <a:lnTo>
                  <a:pt x="1832515" y="2532616"/>
                </a:lnTo>
                <a:lnTo>
                  <a:pt x="1832134" y="2531951"/>
                </a:lnTo>
                <a:lnTo>
                  <a:pt x="1831753" y="2529956"/>
                </a:lnTo>
                <a:lnTo>
                  <a:pt x="1831562" y="2529291"/>
                </a:lnTo>
                <a:lnTo>
                  <a:pt x="1830419" y="2528626"/>
                </a:lnTo>
                <a:lnTo>
                  <a:pt x="1827943" y="2528341"/>
                </a:lnTo>
                <a:lnTo>
                  <a:pt x="1826800" y="2527582"/>
                </a:lnTo>
                <a:lnTo>
                  <a:pt x="1828895" y="2526442"/>
                </a:lnTo>
                <a:lnTo>
                  <a:pt x="1829181" y="2525777"/>
                </a:lnTo>
                <a:lnTo>
                  <a:pt x="1828705" y="2524257"/>
                </a:lnTo>
                <a:lnTo>
                  <a:pt x="1828038" y="2523117"/>
                </a:lnTo>
                <a:lnTo>
                  <a:pt x="1827276" y="2522452"/>
                </a:lnTo>
                <a:lnTo>
                  <a:pt x="1826609" y="2521597"/>
                </a:lnTo>
                <a:lnTo>
                  <a:pt x="1826324" y="2519793"/>
                </a:lnTo>
                <a:lnTo>
                  <a:pt x="1827085" y="2516848"/>
                </a:lnTo>
                <a:lnTo>
                  <a:pt x="1828610" y="2514473"/>
                </a:lnTo>
                <a:lnTo>
                  <a:pt x="1829752" y="2512194"/>
                </a:lnTo>
                <a:lnTo>
                  <a:pt x="1829181" y="2509534"/>
                </a:lnTo>
                <a:lnTo>
                  <a:pt x="1828133" y="2508679"/>
                </a:lnTo>
                <a:lnTo>
                  <a:pt x="1826990" y="2508964"/>
                </a:lnTo>
                <a:lnTo>
                  <a:pt x="1825943" y="2509914"/>
                </a:lnTo>
                <a:lnTo>
                  <a:pt x="1825276" y="2511244"/>
                </a:lnTo>
                <a:lnTo>
                  <a:pt x="1825085" y="2512764"/>
                </a:lnTo>
                <a:lnTo>
                  <a:pt x="1824895" y="2516278"/>
                </a:lnTo>
                <a:lnTo>
                  <a:pt x="1824514" y="2516943"/>
                </a:lnTo>
                <a:lnTo>
                  <a:pt x="1824038" y="2516848"/>
                </a:lnTo>
                <a:lnTo>
                  <a:pt x="1823180" y="2516278"/>
                </a:lnTo>
                <a:lnTo>
                  <a:pt x="1822704" y="2516088"/>
                </a:lnTo>
                <a:lnTo>
                  <a:pt x="1822228" y="2516468"/>
                </a:lnTo>
                <a:lnTo>
                  <a:pt x="1821847" y="2517323"/>
                </a:lnTo>
                <a:lnTo>
                  <a:pt x="1821561" y="2518178"/>
                </a:lnTo>
                <a:lnTo>
                  <a:pt x="1821275" y="2518558"/>
                </a:lnTo>
                <a:lnTo>
                  <a:pt x="1819847" y="2519128"/>
                </a:lnTo>
                <a:lnTo>
                  <a:pt x="1819085" y="2518938"/>
                </a:lnTo>
                <a:lnTo>
                  <a:pt x="1818227" y="2517798"/>
                </a:lnTo>
                <a:lnTo>
                  <a:pt x="1820323" y="2514758"/>
                </a:lnTo>
                <a:lnTo>
                  <a:pt x="1821275" y="2512289"/>
                </a:lnTo>
                <a:lnTo>
                  <a:pt x="1820799" y="2509914"/>
                </a:lnTo>
                <a:lnTo>
                  <a:pt x="1818703" y="2507159"/>
                </a:lnTo>
                <a:lnTo>
                  <a:pt x="1815560" y="2507254"/>
                </a:lnTo>
                <a:lnTo>
                  <a:pt x="1812703" y="2509249"/>
                </a:lnTo>
                <a:lnTo>
                  <a:pt x="1810131" y="2512479"/>
                </a:lnTo>
                <a:lnTo>
                  <a:pt x="1807940" y="2516183"/>
                </a:lnTo>
                <a:lnTo>
                  <a:pt x="1808417" y="2517893"/>
                </a:lnTo>
                <a:lnTo>
                  <a:pt x="1808131" y="2519603"/>
                </a:lnTo>
                <a:lnTo>
                  <a:pt x="1807750" y="2521313"/>
                </a:lnTo>
                <a:lnTo>
                  <a:pt x="1807559" y="2523117"/>
                </a:lnTo>
                <a:lnTo>
                  <a:pt x="1807655" y="2524067"/>
                </a:lnTo>
                <a:lnTo>
                  <a:pt x="1808321" y="2525207"/>
                </a:lnTo>
                <a:lnTo>
                  <a:pt x="1808512" y="2526062"/>
                </a:lnTo>
                <a:lnTo>
                  <a:pt x="1808417" y="2526822"/>
                </a:lnTo>
                <a:lnTo>
                  <a:pt x="1808035" y="2528816"/>
                </a:lnTo>
                <a:lnTo>
                  <a:pt x="1807940" y="2529196"/>
                </a:lnTo>
                <a:lnTo>
                  <a:pt x="1808321" y="2531001"/>
                </a:lnTo>
                <a:lnTo>
                  <a:pt x="1808893" y="2532141"/>
                </a:lnTo>
                <a:lnTo>
                  <a:pt x="1810512" y="2534611"/>
                </a:lnTo>
                <a:lnTo>
                  <a:pt x="1810702" y="2535940"/>
                </a:lnTo>
                <a:lnTo>
                  <a:pt x="1810226" y="2539645"/>
                </a:lnTo>
                <a:lnTo>
                  <a:pt x="1810322" y="2541545"/>
                </a:lnTo>
                <a:lnTo>
                  <a:pt x="1811369" y="2539930"/>
                </a:lnTo>
                <a:lnTo>
                  <a:pt x="1812703" y="2535940"/>
                </a:lnTo>
                <a:lnTo>
                  <a:pt x="1813560" y="2534230"/>
                </a:lnTo>
                <a:lnTo>
                  <a:pt x="1814513" y="2533281"/>
                </a:lnTo>
                <a:lnTo>
                  <a:pt x="1815275" y="2532996"/>
                </a:lnTo>
                <a:lnTo>
                  <a:pt x="1816132" y="2532901"/>
                </a:lnTo>
                <a:lnTo>
                  <a:pt x="1817275" y="2532521"/>
                </a:lnTo>
                <a:lnTo>
                  <a:pt x="1818227" y="2531761"/>
                </a:lnTo>
                <a:lnTo>
                  <a:pt x="1818989" y="2530811"/>
                </a:lnTo>
                <a:lnTo>
                  <a:pt x="1819656" y="2530526"/>
                </a:lnTo>
                <a:lnTo>
                  <a:pt x="1820132" y="2531666"/>
                </a:lnTo>
                <a:lnTo>
                  <a:pt x="1820132" y="2532806"/>
                </a:lnTo>
                <a:lnTo>
                  <a:pt x="1819656" y="2533376"/>
                </a:lnTo>
                <a:lnTo>
                  <a:pt x="1819466" y="2534230"/>
                </a:lnTo>
                <a:lnTo>
                  <a:pt x="1820132" y="2535655"/>
                </a:lnTo>
                <a:lnTo>
                  <a:pt x="1820704" y="2536225"/>
                </a:lnTo>
                <a:lnTo>
                  <a:pt x="1822704" y="2537175"/>
                </a:lnTo>
                <a:lnTo>
                  <a:pt x="1823466" y="2537365"/>
                </a:lnTo>
                <a:lnTo>
                  <a:pt x="1826990" y="2536320"/>
                </a:lnTo>
                <a:lnTo>
                  <a:pt x="1828324" y="2536890"/>
                </a:lnTo>
                <a:lnTo>
                  <a:pt x="1829467" y="2539740"/>
                </a:lnTo>
                <a:lnTo>
                  <a:pt x="1831181" y="2535940"/>
                </a:lnTo>
                <a:lnTo>
                  <a:pt x="1831372" y="2534800"/>
                </a:lnTo>
                <a:lnTo>
                  <a:pt x="1830896" y="2534230"/>
                </a:lnTo>
                <a:lnTo>
                  <a:pt x="1828133" y="2533091"/>
                </a:lnTo>
                <a:lnTo>
                  <a:pt x="1829848" y="2533186"/>
                </a:lnTo>
                <a:lnTo>
                  <a:pt x="1833086" y="2533946"/>
                </a:lnTo>
                <a:lnTo>
                  <a:pt x="1834706" y="2533091"/>
                </a:lnTo>
                <a:lnTo>
                  <a:pt x="1834229" y="2531951"/>
                </a:lnTo>
                <a:lnTo>
                  <a:pt x="1833848" y="2532331"/>
                </a:lnTo>
                <a:close/>
                <a:moveTo>
                  <a:pt x="1171956" y="2291446"/>
                </a:moveTo>
                <a:lnTo>
                  <a:pt x="1172432" y="2290686"/>
                </a:lnTo>
                <a:lnTo>
                  <a:pt x="1172718" y="2288406"/>
                </a:lnTo>
                <a:lnTo>
                  <a:pt x="1173004" y="2287551"/>
                </a:lnTo>
                <a:lnTo>
                  <a:pt x="1173290" y="2286792"/>
                </a:lnTo>
                <a:lnTo>
                  <a:pt x="1173575" y="2286317"/>
                </a:lnTo>
                <a:lnTo>
                  <a:pt x="1174147" y="2284417"/>
                </a:lnTo>
                <a:lnTo>
                  <a:pt x="1175671" y="2282517"/>
                </a:lnTo>
                <a:lnTo>
                  <a:pt x="1176338" y="2281188"/>
                </a:lnTo>
                <a:lnTo>
                  <a:pt x="1175099" y="2281188"/>
                </a:lnTo>
                <a:lnTo>
                  <a:pt x="1174242" y="2282137"/>
                </a:lnTo>
                <a:lnTo>
                  <a:pt x="1173480" y="2283182"/>
                </a:lnTo>
                <a:lnTo>
                  <a:pt x="1167003" y="2285462"/>
                </a:lnTo>
                <a:lnTo>
                  <a:pt x="1165574" y="2285747"/>
                </a:lnTo>
                <a:lnTo>
                  <a:pt x="1161383" y="2285462"/>
                </a:lnTo>
                <a:lnTo>
                  <a:pt x="1160717" y="2285747"/>
                </a:lnTo>
                <a:lnTo>
                  <a:pt x="1159764" y="2286982"/>
                </a:lnTo>
                <a:lnTo>
                  <a:pt x="1159002" y="2287266"/>
                </a:lnTo>
                <a:lnTo>
                  <a:pt x="1156430" y="2287266"/>
                </a:lnTo>
                <a:lnTo>
                  <a:pt x="1155478" y="2287931"/>
                </a:lnTo>
                <a:lnTo>
                  <a:pt x="1155287" y="2289451"/>
                </a:lnTo>
                <a:lnTo>
                  <a:pt x="1155668" y="2291161"/>
                </a:lnTo>
                <a:lnTo>
                  <a:pt x="1156144" y="2292396"/>
                </a:lnTo>
                <a:lnTo>
                  <a:pt x="1157097" y="2293346"/>
                </a:lnTo>
                <a:lnTo>
                  <a:pt x="1158431" y="2294010"/>
                </a:lnTo>
                <a:lnTo>
                  <a:pt x="1159669" y="2294201"/>
                </a:lnTo>
                <a:lnTo>
                  <a:pt x="1161574" y="2293251"/>
                </a:lnTo>
                <a:lnTo>
                  <a:pt x="1164146" y="2294106"/>
                </a:lnTo>
                <a:lnTo>
                  <a:pt x="1164527" y="2294106"/>
                </a:lnTo>
                <a:lnTo>
                  <a:pt x="1164812" y="2295530"/>
                </a:lnTo>
                <a:lnTo>
                  <a:pt x="1164527" y="2296670"/>
                </a:lnTo>
                <a:lnTo>
                  <a:pt x="1163574" y="2299235"/>
                </a:lnTo>
                <a:lnTo>
                  <a:pt x="1164527" y="2298665"/>
                </a:lnTo>
                <a:lnTo>
                  <a:pt x="1165479" y="2297620"/>
                </a:lnTo>
                <a:lnTo>
                  <a:pt x="1166051" y="2296385"/>
                </a:lnTo>
                <a:lnTo>
                  <a:pt x="1165955" y="2294866"/>
                </a:lnTo>
                <a:lnTo>
                  <a:pt x="1169575" y="2293251"/>
                </a:lnTo>
                <a:lnTo>
                  <a:pt x="1171956" y="2291446"/>
                </a:lnTo>
                <a:close/>
                <a:moveTo>
                  <a:pt x="1027462" y="1875122"/>
                </a:moveTo>
                <a:lnTo>
                  <a:pt x="1026605" y="1873982"/>
                </a:lnTo>
                <a:lnTo>
                  <a:pt x="1020985" y="1867903"/>
                </a:lnTo>
                <a:lnTo>
                  <a:pt x="1018889" y="1867143"/>
                </a:lnTo>
                <a:lnTo>
                  <a:pt x="1012508" y="1868947"/>
                </a:lnTo>
                <a:lnTo>
                  <a:pt x="1010507" y="1868568"/>
                </a:lnTo>
                <a:lnTo>
                  <a:pt x="991457" y="1856694"/>
                </a:lnTo>
                <a:lnTo>
                  <a:pt x="987076" y="1851755"/>
                </a:lnTo>
                <a:lnTo>
                  <a:pt x="986123" y="1850995"/>
                </a:lnTo>
                <a:lnTo>
                  <a:pt x="984980" y="1849760"/>
                </a:lnTo>
                <a:lnTo>
                  <a:pt x="984028" y="1846816"/>
                </a:lnTo>
                <a:lnTo>
                  <a:pt x="983647" y="1843586"/>
                </a:lnTo>
                <a:lnTo>
                  <a:pt x="984504" y="1841496"/>
                </a:lnTo>
                <a:lnTo>
                  <a:pt x="983742" y="1838932"/>
                </a:lnTo>
                <a:lnTo>
                  <a:pt x="981837" y="1839692"/>
                </a:lnTo>
                <a:lnTo>
                  <a:pt x="978408" y="1843396"/>
                </a:lnTo>
                <a:lnTo>
                  <a:pt x="977646" y="1843966"/>
                </a:lnTo>
                <a:lnTo>
                  <a:pt x="977075" y="1844251"/>
                </a:lnTo>
                <a:lnTo>
                  <a:pt x="976408" y="1844346"/>
                </a:lnTo>
                <a:lnTo>
                  <a:pt x="975932" y="1844631"/>
                </a:lnTo>
                <a:lnTo>
                  <a:pt x="975932" y="1845296"/>
                </a:lnTo>
                <a:lnTo>
                  <a:pt x="976027" y="1846246"/>
                </a:lnTo>
                <a:lnTo>
                  <a:pt x="975932" y="1847196"/>
                </a:lnTo>
                <a:lnTo>
                  <a:pt x="975646" y="1848525"/>
                </a:lnTo>
                <a:lnTo>
                  <a:pt x="975551" y="1849855"/>
                </a:lnTo>
                <a:lnTo>
                  <a:pt x="975646" y="1851280"/>
                </a:lnTo>
                <a:lnTo>
                  <a:pt x="975836" y="1852800"/>
                </a:lnTo>
                <a:lnTo>
                  <a:pt x="975455" y="1852990"/>
                </a:lnTo>
                <a:lnTo>
                  <a:pt x="974503" y="1853845"/>
                </a:lnTo>
                <a:lnTo>
                  <a:pt x="978122" y="1854984"/>
                </a:lnTo>
                <a:lnTo>
                  <a:pt x="993267" y="1865718"/>
                </a:lnTo>
                <a:lnTo>
                  <a:pt x="994601" y="1867143"/>
                </a:lnTo>
                <a:lnTo>
                  <a:pt x="995363" y="1868473"/>
                </a:lnTo>
                <a:lnTo>
                  <a:pt x="996506" y="1870847"/>
                </a:lnTo>
                <a:lnTo>
                  <a:pt x="997363" y="1871892"/>
                </a:lnTo>
                <a:lnTo>
                  <a:pt x="998125" y="1872272"/>
                </a:lnTo>
                <a:lnTo>
                  <a:pt x="999839" y="1872747"/>
                </a:lnTo>
                <a:lnTo>
                  <a:pt x="1000601" y="1873222"/>
                </a:lnTo>
                <a:lnTo>
                  <a:pt x="1003935" y="1876166"/>
                </a:lnTo>
                <a:lnTo>
                  <a:pt x="1005650" y="1877211"/>
                </a:lnTo>
                <a:lnTo>
                  <a:pt x="1007650" y="1877591"/>
                </a:lnTo>
                <a:lnTo>
                  <a:pt x="1009745" y="1876831"/>
                </a:lnTo>
                <a:lnTo>
                  <a:pt x="1011936" y="1875407"/>
                </a:lnTo>
                <a:lnTo>
                  <a:pt x="1014222" y="1874457"/>
                </a:lnTo>
                <a:lnTo>
                  <a:pt x="1017651" y="1875501"/>
                </a:lnTo>
                <a:lnTo>
                  <a:pt x="1020318" y="1874837"/>
                </a:lnTo>
                <a:lnTo>
                  <a:pt x="1021556" y="1875312"/>
                </a:lnTo>
                <a:lnTo>
                  <a:pt x="1025938" y="1878161"/>
                </a:lnTo>
                <a:lnTo>
                  <a:pt x="1027652" y="1880061"/>
                </a:lnTo>
                <a:lnTo>
                  <a:pt x="1028700" y="1880536"/>
                </a:lnTo>
                <a:lnTo>
                  <a:pt x="1031462" y="1879491"/>
                </a:lnTo>
                <a:lnTo>
                  <a:pt x="1032415" y="1879586"/>
                </a:lnTo>
                <a:lnTo>
                  <a:pt x="1031272" y="1878161"/>
                </a:lnTo>
                <a:lnTo>
                  <a:pt x="1027462" y="1875122"/>
                </a:lnTo>
                <a:close/>
                <a:moveTo>
                  <a:pt x="1216057" y="2360311"/>
                </a:moveTo>
                <a:lnTo>
                  <a:pt x="1213771" y="2360121"/>
                </a:lnTo>
                <a:lnTo>
                  <a:pt x="1212152" y="2361166"/>
                </a:lnTo>
                <a:lnTo>
                  <a:pt x="1210247" y="2361926"/>
                </a:lnTo>
                <a:lnTo>
                  <a:pt x="1201007" y="2359836"/>
                </a:lnTo>
                <a:lnTo>
                  <a:pt x="1197864" y="2359836"/>
                </a:lnTo>
                <a:lnTo>
                  <a:pt x="1199483" y="2361546"/>
                </a:lnTo>
                <a:lnTo>
                  <a:pt x="1204436" y="2364205"/>
                </a:lnTo>
                <a:lnTo>
                  <a:pt x="1205484" y="2365345"/>
                </a:lnTo>
                <a:lnTo>
                  <a:pt x="1207199" y="2368100"/>
                </a:lnTo>
                <a:lnTo>
                  <a:pt x="1208532" y="2369240"/>
                </a:lnTo>
                <a:lnTo>
                  <a:pt x="1211675" y="2369620"/>
                </a:lnTo>
                <a:lnTo>
                  <a:pt x="1214247" y="2367625"/>
                </a:lnTo>
                <a:lnTo>
                  <a:pt x="1216628" y="2364965"/>
                </a:lnTo>
                <a:lnTo>
                  <a:pt x="1219391" y="2363160"/>
                </a:lnTo>
                <a:lnTo>
                  <a:pt x="1218152" y="2361451"/>
                </a:lnTo>
                <a:lnTo>
                  <a:pt x="1216057" y="2360311"/>
                </a:lnTo>
                <a:close/>
                <a:moveTo>
                  <a:pt x="3516535" y="2260575"/>
                </a:moveTo>
                <a:lnTo>
                  <a:pt x="3516059" y="2263140"/>
                </a:lnTo>
                <a:lnTo>
                  <a:pt x="3517773" y="2264185"/>
                </a:lnTo>
                <a:lnTo>
                  <a:pt x="3525679" y="2266655"/>
                </a:lnTo>
                <a:lnTo>
                  <a:pt x="3526822" y="2266560"/>
                </a:lnTo>
                <a:lnTo>
                  <a:pt x="3527679" y="2264565"/>
                </a:lnTo>
                <a:lnTo>
                  <a:pt x="3528441" y="2264090"/>
                </a:lnTo>
                <a:lnTo>
                  <a:pt x="3529394" y="2263995"/>
                </a:lnTo>
                <a:lnTo>
                  <a:pt x="3530061" y="2263995"/>
                </a:lnTo>
                <a:lnTo>
                  <a:pt x="3529489" y="2263615"/>
                </a:lnTo>
                <a:lnTo>
                  <a:pt x="3529108" y="2262950"/>
                </a:lnTo>
                <a:lnTo>
                  <a:pt x="3528822" y="2262095"/>
                </a:lnTo>
                <a:lnTo>
                  <a:pt x="3528727" y="2261050"/>
                </a:lnTo>
                <a:lnTo>
                  <a:pt x="3529108" y="2260480"/>
                </a:lnTo>
                <a:lnTo>
                  <a:pt x="3529965" y="2260670"/>
                </a:lnTo>
                <a:lnTo>
                  <a:pt x="3530822" y="2261050"/>
                </a:lnTo>
                <a:lnTo>
                  <a:pt x="3531298" y="2261050"/>
                </a:lnTo>
                <a:lnTo>
                  <a:pt x="3531870" y="2260575"/>
                </a:lnTo>
                <a:lnTo>
                  <a:pt x="3532537" y="2260480"/>
                </a:lnTo>
                <a:lnTo>
                  <a:pt x="3533108" y="2260195"/>
                </a:lnTo>
                <a:lnTo>
                  <a:pt x="3533394" y="2259056"/>
                </a:lnTo>
                <a:lnTo>
                  <a:pt x="3531584" y="2256491"/>
                </a:lnTo>
                <a:lnTo>
                  <a:pt x="3534537" y="2256491"/>
                </a:lnTo>
                <a:lnTo>
                  <a:pt x="3536061" y="2255826"/>
                </a:lnTo>
                <a:lnTo>
                  <a:pt x="3536728" y="2254306"/>
                </a:lnTo>
                <a:lnTo>
                  <a:pt x="3536632" y="2252027"/>
                </a:lnTo>
                <a:lnTo>
                  <a:pt x="3536252" y="2250222"/>
                </a:lnTo>
                <a:lnTo>
                  <a:pt x="3535585" y="2249082"/>
                </a:lnTo>
                <a:lnTo>
                  <a:pt x="3534346" y="2248702"/>
                </a:lnTo>
                <a:lnTo>
                  <a:pt x="3534346" y="2247847"/>
                </a:lnTo>
                <a:lnTo>
                  <a:pt x="3535775" y="2247088"/>
                </a:lnTo>
                <a:lnTo>
                  <a:pt x="3535966" y="2245853"/>
                </a:lnTo>
                <a:lnTo>
                  <a:pt x="3535299" y="2244333"/>
                </a:lnTo>
                <a:lnTo>
                  <a:pt x="3534537" y="2243098"/>
                </a:lnTo>
                <a:lnTo>
                  <a:pt x="3533299" y="2241958"/>
                </a:lnTo>
                <a:lnTo>
                  <a:pt x="3531870" y="2242053"/>
                </a:lnTo>
                <a:lnTo>
                  <a:pt x="3529108" y="2243478"/>
                </a:lnTo>
                <a:lnTo>
                  <a:pt x="3529965" y="2241103"/>
                </a:lnTo>
                <a:lnTo>
                  <a:pt x="3531489" y="2240438"/>
                </a:lnTo>
                <a:lnTo>
                  <a:pt x="3534918" y="2240818"/>
                </a:lnTo>
                <a:lnTo>
                  <a:pt x="3534918" y="2239964"/>
                </a:lnTo>
                <a:lnTo>
                  <a:pt x="3533966" y="2238159"/>
                </a:lnTo>
                <a:lnTo>
                  <a:pt x="3532632" y="2236354"/>
                </a:lnTo>
                <a:lnTo>
                  <a:pt x="3531489" y="2235499"/>
                </a:lnTo>
                <a:lnTo>
                  <a:pt x="3529965" y="2234929"/>
                </a:lnTo>
                <a:lnTo>
                  <a:pt x="3525488" y="2231035"/>
                </a:lnTo>
                <a:lnTo>
                  <a:pt x="3523869" y="2230655"/>
                </a:lnTo>
                <a:lnTo>
                  <a:pt x="3518916" y="2231890"/>
                </a:lnTo>
                <a:lnTo>
                  <a:pt x="3520059" y="2229515"/>
                </a:lnTo>
                <a:lnTo>
                  <a:pt x="3521964" y="2228185"/>
                </a:lnTo>
                <a:lnTo>
                  <a:pt x="3526060" y="2227520"/>
                </a:lnTo>
                <a:lnTo>
                  <a:pt x="3525393" y="2226286"/>
                </a:lnTo>
                <a:lnTo>
                  <a:pt x="3524631" y="2225145"/>
                </a:lnTo>
                <a:lnTo>
                  <a:pt x="3524345" y="2224101"/>
                </a:lnTo>
                <a:lnTo>
                  <a:pt x="3525107" y="2223151"/>
                </a:lnTo>
                <a:lnTo>
                  <a:pt x="3524631" y="2221156"/>
                </a:lnTo>
                <a:lnTo>
                  <a:pt x="3523679" y="2220681"/>
                </a:lnTo>
                <a:lnTo>
                  <a:pt x="3522536" y="2220871"/>
                </a:lnTo>
                <a:lnTo>
                  <a:pt x="3521297" y="2220681"/>
                </a:lnTo>
                <a:lnTo>
                  <a:pt x="3520440" y="2220016"/>
                </a:lnTo>
                <a:lnTo>
                  <a:pt x="3519678" y="2218877"/>
                </a:lnTo>
                <a:lnTo>
                  <a:pt x="3519011" y="2217642"/>
                </a:lnTo>
                <a:lnTo>
                  <a:pt x="3518535" y="2216312"/>
                </a:lnTo>
                <a:lnTo>
                  <a:pt x="3521583" y="2216882"/>
                </a:lnTo>
                <a:lnTo>
                  <a:pt x="3531204" y="2223721"/>
                </a:lnTo>
                <a:lnTo>
                  <a:pt x="3534156" y="2226950"/>
                </a:lnTo>
                <a:lnTo>
                  <a:pt x="3535489" y="2227615"/>
                </a:lnTo>
                <a:lnTo>
                  <a:pt x="3536156" y="2228090"/>
                </a:lnTo>
                <a:lnTo>
                  <a:pt x="3539014" y="2231130"/>
                </a:lnTo>
                <a:lnTo>
                  <a:pt x="3542729" y="2232934"/>
                </a:lnTo>
                <a:lnTo>
                  <a:pt x="3552063" y="2239108"/>
                </a:lnTo>
                <a:lnTo>
                  <a:pt x="3561493" y="2247467"/>
                </a:lnTo>
                <a:lnTo>
                  <a:pt x="3570065" y="2254116"/>
                </a:lnTo>
                <a:lnTo>
                  <a:pt x="3571970" y="2254876"/>
                </a:lnTo>
                <a:lnTo>
                  <a:pt x="3580352" y="2255256"/>
                </a:lnTo>
                <a:lnTo>
                  <a:pt x="3582734" y="2254781"/>
                </a:lnTo>
                <a:lnTo>
                  <a:pt x="3584353" y="2253641"/>
                </a:lnTo>
                <a:lnTo>
                  <a:pt x="3582448" y="2251077"/>
                </a:lnTo>
                <a:lnTo>
                  <a:pt x="3583686" y="2250032"/>
                </a:lnTo>
                <a:lnTo>
                  <a:pt x="3586258" y="2251552"/>
                </a:lnTo>
                <a:lnTo>
                  <a:pt x="3586639" y="2250127"/>
                </a:lnTo>
                <a:lnTo>
                  <a:pt x="3585306" y="2247942"/>
                </a:lnTo>
                <a:lnTo>
                  <a:pt x="3585115" y="2247562"/>
                </a:lnTo>
                <a:lnTo>
                  <a:pt x="3584734" y="2246897"/>
                </a:lnTo>
                <a:lnTo>
                  <a:pt x="3584639" y="2245568"/>
                </a:lnTo>
                <a:lnTo>
                  <a:pt x="3584829" y="2243193"/>
                </a:lnTo>
                <a:lnTo>
                  <a:pt x="3584734" y="2240818"/>
                </a:lnTo>
                <a:lnTo>
                  <a:pt x="3584448" y="2238634"/>
                </a:lnTo>
                <a:lnTo>
                  <a:pt x="3584067" y="2236544"/>
                </a:lnTo>
                <a:lnTo>
                  <a:pt x="3581781" y="2230275"/>
                </a:lnTo>
                <a:lnTo>
                  <a:pt x="3581305" y="2227900"/>
                </a:lnTo>
                <a:lnTo>
                  <a:pt x="3581495" y="2225906"/>
                </a:lnTo>
                <a:lnTo>
                  <a:pt x="3580924" y="2223151"/>
                </a:lnTo>
                <a:lnTo>
                  <a:pt x="3580543" y="2219921"/>
                </a:lnTo>
                <a:lnTo>
                  <a:pt x="3579781" y="2217357"/>
                </a:lnTo>
                <a:lnTo>
                  <a:pt x="3578257" y="2216312"/>
                </a:lnTo>
                <a:lnTo>
                  <a:pt x="3576161" y="2216312"/>
                </a:lnTo>
                <a:lnTo>
                  <a:pt x="3575114" y="2216692"/>
                </a:lnTo>
                <a:lnTo>
                  <a:pt x="3573304" y="2218592"/>
                </a:lnTo>
                <a:lnTo>
                  <a:pt x="3572256" y="2218212"/>
                </a:lnTo>
                <a:lnTo>
                  <a:pt x="3571304" y="2217452"/>
                </a:lnTo>
                <a:lnTo>
                  <a:pt x="3570256" y="2217642"/>
                </a:lnTo>
                <a:lnTo>
                  <a:pt x="3569780" y="2217927"/>
                </a:lnTo>
                <a:lnTo>
                  <a:pt x="3568922" y="2217927"/>
                </a:lnTo>
                <a:lnTo>
                  <a:pt x="3568446" y="2218117"/>
                </a:lnTo>
                <a:lnTo>
                  <a:pt x="3567017" y="2219826"/>
                </a:lnTo>
                <a:lnTo>
                  <a:pt x="3566065" y="2220206"/>
                </a:lnTo>
                <a:lnTo>
                  <a:pt x="3562826" y="2220776"/>
                </a:lnTo>
                <a:lnTo>
                  <a:pt x="3562065" y="2221251"/>
                </a:lnTo>
                <a:lnTo>
                  <a:pt x="3560445" y="2223246"/>
                </a:lnTo>
                <a:lnTo>
                  <a:pt x="3559588" y="2223626"/>
                </a:lnTo>
                <a:lnTo>
                  <a:pt x="3559302" y="2223531"/>
                </a:lnTo>
                <a:lnTo>
                  <a:pt x="3559112" y="2223056"/>
                </a:lnTo>
                <a:lnTo>
                  <a:pt x="3558636" y="2222391"/>
                </a:lnTo>
                <a:lnTo>
                  <a:pt x="3556826" y="2221061"/>
                </a:lnTo>
                <a:lnTo>
                  <a:pt x="3555206" y="2220586"/>
                </a:lnTo>
                <a:lnTo>
                  <a:pt x="3551587" y="2220681"/>
                </a:lnTo>
                <a:lnTo>
                  <a:pt x="3549682" y="2221251"/>
                </a:lnTo>
                <a:lnTo>
                  <a:pt x="3549111" y="2221061"/>
                </a:lnTo>
                <a:lnTo>
                  <a:pt x="3549301" y="2219731"/>
                </a:lnTo>
                <a:lnTo>
                  <a:pt x="3549968" y="2218497"/>
                </a:lnTo>
                <a:lnTo>
                  <a:pt x="3551587" y="2217832"/>
                </a:lnTo>
                <a:lnTo>
                  <a:pt x="3551968" y="2216977"/>
                </a:lnTo>
                <a:lnTo>
                  <a:pt x="3551492" y="2215457"/>
                </a:lnTo>
                <a:lnTo>
                  <a:pt x="3548539" y="2210993"/>
                </a:lnTo>
                <a:lnTo>
                  <a:pt x="3547396" y="2210043"/>
                </a:lnTo>
                <a:lnTo>
                  <a:pt x="3546348" y="2209853"/>
                </a:lnTo>
                <a:lnTo>
                  <a:pt x="3539776" y="2207193"/>
                </a:lnTo>
                <a:lnTo>
                  <a:pt x="3538919" y="2206623"/>
                </a:lnTo>
                <a:lnTo>
                  <a:pt x="3538728" y="2205863"/>
                </a:lnTo>
                <a:lnTo>
                  <a:pt x="3538919" y="2204249"/>
                </a:lnTo>
                <a:lnTo>
                  <a:pt x="3538728" y="2203964"/>
                </a:lnTo>
                <a:lnTo>
                  <a:pt x="3538442" y="2203774"/>
                </a:lnTo>
                <a:lnTo>
                  <a:pt x="3536538" y="2201969"/>
                </a:lnTo>
                <a:lnTo>
                  <a:pt x="3534632" y="2201399"/>
                </a:lnTo>
                <a:lnTo>
                  <a:pt x="3533775" y="2200924"/>
                </a:lnTo>
                <a:lnTo>
                  <a:pt x="3531965" y="2199404"/>
                </a:lnTo>
                <a:lnTo>
                  <a:pt x="3519774" y="2194560"/>
                </a:lnTo>
                <a:lnTo>
                  <a:pt x="3518726" y="2193040"/>
                </a:lnTo>
                <a:lnTo>
                  <a:pt x="3518059" y="2190856"/>
                </a:lnTo>
                <a:lnTo>
                  <a:pt x="3516439" y="2189241"/>
                </a:lnTo>
                <a:lnTo>
                  <a:pt x="3513106" y="2187341"/>
                </a:lnTo>
                <a:lnTo>
                  <a:pt x="3513106" y="2186391"/>
                </a:lnTo>
                <a:lnTo>
                  <a:pt x="3514725" y="2186581"/>
                </a:lnTo>
                <a:lnTo>
                  <a:pt x="3516154" y="2187151"/>
                </a:lnTo>
                <a:lnTo>
                  <a:pt x="3526346" y="2194370"/>
                </a:lnTo>
                <a:lnTo>
                  <a:pt x="3539395" y="2200069"/>
                </a:lnTo>
                <a:lnTo>
                  <a:pt x="3540347" y="2201874"/>
                </a:lnTo>
                <a:lnTo>
                  <a:pt x="3541014" y="2202254"/>
                </a:lnTo>
                <a:lnTo>
                  <a:pt x="3543205" y="2202634"/>
                </a:lnTo>
                <a:lnTo>
                  <a:pt x="3545110" y="2203679"/>
                </a:lnTo>
                <a:lnTo>
                  <a:pt x="3556159" y="2212227"/>
                </a:lnTo>
                <a:lnTo>
                  <a:pt x="3559969" y="2213652"/>
                </a:lnTo>
                <a:lnTo>
                  <a:pt x="3572923" y="2213557"/>
                </a:lnTo>
                <a:lnTo>
                  <a:pt x="3573589" y="2213177"/>
                </a:lnTo>
                <a:lnTo>
                  <a:pt x="3574923" y="2211943"/>
                </a:lnTo>
                <a:lnTo>
                  <a:pt x="3575876" y="2211468"/>
                </a:lnTo>
                <a:lnTo>
                  <a:pt x="3577780" y="2210898"/>
                </a:lnTo>
                <a:lnTo>
                  <a:pt x="3578638" y="2210138"/>
                </a:lnTo>
                <a:lnTo>
                  <a:pt x="3576066" y="2209188"/>
                </a:lnTo>
                <a:lnTo>
                  <a:pt x="3575114" y="2208048"/>
                </a:lnTo>
                <a:lnTo>
                  <a:pt x="3574923" y="2205769"/>
                </a:lnTo>
                <a:lnTo>
                  <a:pt x="3573780" y="2206623"/>
                </a:lnTo>
                <a:lnTo>
                  <a:pt x="3572828" y="2205863"/>
                </a:lnTo>
                <a:lnTo>
                  <a:pt x="3571113" y="2203109"/>
                </a:lnTo>
                <a:lnTo>
                  <a:pt x="3570065" y="2202444"/>
                </a:lnTo>
                <a:lnTo>
                  <a:pt x="3566446" y="2201494"/>
                </a:lnTo>
                <a:lnTo>
                  <a:pt x="3564636" y="2200259"/>
                </a:lnTo>
                <a:lnTo>
                  <a:pt x="3562826" y="2198454"/>
                </a:lnTo>
                <a:lnTo>
                  <a:pt x="3561207" y="2196175"/>
                </a:lnTo>
                <a:lnTo>
                  <a:pt x="3559873" y="2193420"/>
                </a:lnTo>
                <a:lnTo>
                  <a:pt x="3560255" y="2192660"/>
                </a:lnTo>
                <a:lnTo>
                  <a:pt x="3563874" y="2195795"/>
                </a:lnTo>
                <a:lnTo>
                  <a:pt x="3565017" y="2196270"/>
                </a:lnTo>
                <a:lnTo>
                  <a:pt x="3566256" y="2196555"/>
                </a:lnTo>
                <a:lnTo>
                  <a:pt x="3570542" y="2198739"/>
                </a:lnTo>
                <a:lnTo>
                  <a:pt x="3577400" y="2205199"/>
                </a:lnTo>
                <a:lnTo>
                  <a:pt x="3579495" y="2205769"/>
                </a:lnTo>
                <a:lnTo>
                  <a:pt x="3577686" y="2204249"/>
                </a:lnTo>
                <a:lnTo>
                  <a:pt x="3576447" y="2202634"/>
                </a:lnTo>
                <a:lnTo>
                  <a:pt x="3576066" y="2200829"/>
                </a:lnTo>
                <a:lnTo>
                  <a:pt x="3577114" y="2198739"/>
                </a:lnTo>
                <a:lnTo>
                  <a:pt x="3578923" y="2197220"/>
                </a:lnTo>
                <a:lnTo>
                  <a:pt x="3579495" y="2196270"/>
                </a:lnTo>
                <a:lnTo>
                  <a:pt x="3579876" y="2194370"/>
                </a:lnTo>
                <a:lnTo>
                  <a:pt x="3579876" y="2193420"/>
                </a:lnTo>
                <a:lnTo>
                  <a:pt x="3579209" y="2192090"/>
                </a:lnTo>
                <a:lnTo>
                  <a:pt x="3579019" y="2191236"/>
                </a:lnTo>
                <a:lnTo>
                  <a:pt x="3579209" y="2190381"/>
                </a:lnTo>
                <a:lnTo>
                  <a:pt x="3579686" y="2190096"/>
                </a:lnTo>
                <a:lnTo>
                  <a:pt x="3580162" y="2190001"/>
                </a:lnTo>
                <a:lnTo>
                  <a:pt x="3580352" y="2189621"/>
                </a:lnTo>
                <a:lnTo>
                  <a:pt x="3578829" y="2182592"/>
                </a:lnTo>
                <a:lnTo>
                  <a:pt x="3575018" y="2179647"/>
                </a:lnTo>
                <a:lnTo>
                  <a:pt x="3566256" y="2176893"/>
                </a:lnTo>
                <a:lnTo>
                  <a:pt x="3566256" y="2175943"/>
                </a:lnTo>
                <a:lnTo>
                  <a:pt x="3567494" y="2175658"/>
                </a:lnTo>
                <a:lnTo>
                  <a:pt x="3567494" y="2174708"/>
                </a:lnTo>
                <a:lnTo>
                  <a:pt x="3566732" y="2173758"/>
                </a:lnTo>
                <a:lnTo>
                  <a:pt x="3565589" y="2173283"/>
                </a:lnTo>
                <a:lnTo>
                  <a:pt x="3560922" y="2174138"/>
                </a:lnTo>
                <a:lnTo>
                  <a:pt x="3559588" y="2173853"/>
                </a:lnTo>
                <a:lnTo>
                  <a:pt x="3556921" y="2172618"/>
                </a:lnTo>
                <a:lnTo>
                  <a:pt x="3555588" y="2172333"/>
                </a:lnTo>
                <a:lnTo>
                  <a:pt x="3553301" y="2173093"/>
                </a:lnTo>
                <a:lnTo>
                  <a:pt x="3552158" y="2173188"/>
                </a:lnTo>
                <a:lnTo>
                  <a:pt x="3551015" y="2172333"/>
                </a:lnTo>
                <a:lnTo>
                  <a:pt x="3552349" y="2170908"/>
                </a:lnTo>
                <a:lnTo>
                  <a:pt x="3552825" y="2170624"/>
                </a:lnTo>
                <a:lnTo>
                  <a:pt x="3550158" y="2168819"/>
                </a:lnTo>
                <a:lnTo>
                  <a:pt x="3548634" y="2168154"/>
                </a:lnTo>
                <a:lnTo>
                  <a:pt x="3547206" y="2167964"/>
                </a:lnTo>
                <a:lnTo>
                  <a:pt x="3545967" y="2168249"/>
                </a:lnTo>
                <a:lnTo>
                  <a:pt x="3543776" y="2169484"/>
                </a:lnTo>
                <a:lnTo>
                  <a:pt x="3542538" y="2169674"/>
                </a:lnTo>
                <a:lnTo>
                  <a:pt x="3543300" y="2171573"/>
                </a:lnTo>
                <a:lnTo>
                  <a:pt x="3544348" y="2172713"/>
                </a:lnTo>
                <a:lnTo>
                  <a:pt x="3544824" y="2173853"/>
                </a:lnTo>
                <a:lnTo>
                  <a:pt x="3544062" y="2175848"/>
                </a:lnTo>
                <a:lnTo>
                  <a:pt x="3538633" y="2178602"/>
                </a:lnTo>
                <a:lnTo>
                  <a:pt x="3535775" y="2185156"/>
                </a:lnTo>
                <a:lnTo>
                  <a:pt x="3534632" y="2186676"/>
                </a:lnTo>
                <a:lnTo>
                  <a:pt x="3533299" y="2187721"/>
                </a:lnTo>
                <a:lnTo>
                  <a:pt x="3531870" y="2188196"/>
                </a:lnTo>
                <a:lnTo>
                  <a:pt x="3530441" y="2188196"/>
                </a:lnTo>
                <a:lnTo>
                  <a:pt x="3530441" y="2189146"/>
                </a:lnTo>
                <a:lnTo>
                  <a:pt x="3531298" y="2190286"/>
                </a:lnTo>
                <a:lnTo>
                  <a:pt x="3531013" y="2191426"/>
                </a:lnTo>
                <a:lnTo>
                  <a:pt x="3530061" y="2192280"/>
                </a:lnTo>
                <a:lnTo>
                  <a:pt x="3529012" y="2192660"/>
                </a:lnTo>
                <a:lnTo>
                  <a:pt x="3528632" y="2190001"/>
                </a:lnTo>
                <a:lnTo>
                  <a:pt x="3525393" y="2188956"/>
                </a:lnTo>
                <a:lnTo>
                  <a:pt x="3519678" y="2188291"/>
                </a:lnTo>
                <a:lnTo>
                  <a:pt x="3521393" y="2186391"/>
                </a:lnTo>
                <a:lnTo>
                  <a:pt x="3523298" y="2185916"/>
                </a:lnTo>
                <a:lnTo>
                  <a:pt x="3529489" y="2186771"/>
                </a:lnTo>
                <a:lnTo>
                  <a:pt x="3530727" y="2186581"/>
                </a:lnTo>
                <a:lnTo>
                  <a:pt x="3531489" y="2185726"/>
                </a:lnTo>
                <a:lnTo>
                  <a:pt x="3531204" y="2184586"/>
                </a:lnTo>
                <a:lnTo>
                  <a:pt x="3530155" y="2184017"/>
                </a:lnTo>
                <a:lnTo>
                  <a:pt x="3528917" y="2183637"/>
                </a:lnTo>
                <a:lnTo>
                  <a:pt x="3528060" y="2183067"/>
                </a:lnTo>
                <a:lnTo>
                  <a:pt x="3528536" y="2182307"/>
                </a:lnTo>
                <a:lnTo>
                  <a:pt x="3526441" y="2181167"/>
                </a:lnTo>
                <a:lnTo>
                  <a:pt x="3522345" y="2182782"/>
                </a:lnTo>
                <a:lnTo>
                  <a:pt x="3520250" y="2180882"/>
                </a:lnTo>
                <a:lnTo>
                  <a:pt x="3521202" y="2180312"/>
                </a:lnTo>
                <a:lnTo>
                  <a:pt x="3526441" y="2179457"/>
                </a:lnTo>
                <a:lnTo>
                  <a:pt x="3530918" y="2180977"/>
                </a:lnTo>
                <a:lnTo>
                  <a:pt x="3532632" y="2179362"/>
                </a:lnTo>
                <a:lnTo>
                  <a:pt x="3533966" y="2176608"/>
                </a:lnTo>
                <a:lnTo>
                  <a:pt x="3535489" y="2174328"/>
                </a:lnTo>
                <a:lnTo>
                  <a:pt x="3536538" y="2173663"/>
                </a:lnTo>
                <a:lnTo>
                  <a:pt x="3537299" y="2173473"/>
                </a:lnTo>
                <a:lnTo>
                  <a:pt x="3537966" y="2173093"/>
                </a:lnTo>
                <a:lnTo>
                  <a:pt x="3538728" y="2171763"/>
                </a:lnTo>
                <a:lnTo>
                  <a:pt x="3539204" y="2170149"/>
                </a:lnTo>
                <a:lnTo>
                  <a:pt x="3539395" y="2168534"/>
                </a:lnTo>
                <a:lnTo>
                  <a:pt x="3539776" y="2166919"/>
                </a:lnTo>
                <a:lnTo>
                  <a:pt x="3540538" y="2165494"/>
                </a:lnTo>
                <a:lnTo>
                  <a:pt x="3539395" y="2163975"/>
                </a:lnTo>
                <a:lnTo>
                  <a:pt x="3537014" y="2163025"/>
                </a:lnTo>
                <a:lnTo>
                  <a:pt x="3535871" y="2161980"/>
                </a:lnTo>
                <a:lnTo>
                  <a:pt x="3536347" y="2161125"/>
                </a:lnTo>
                <a:lnTo>
                  <a:pt x="3535680" y="2160745"/>
                </a:lnTo>
                <a:lnTo>
                  <a:pt x="3533299" y="2160270"/>
                </a:lnTo>
                <a:lnTo>
                  <a:pt x="3532632" y="2159795"/>
                </a:lnTo>
                <a:lnTo>
                  <a:pt x="3531108" y="2157515"/>
                </a:lnTo>
                <a:lnTo>
                  <a:pt x="3530346" y="2156851"/>
                </a:lnTo>
                <a:lnTo>
                  <a:pt x="3528536" y="2156851"/>
                </a:lnTo>
                <a:lnTo>
                  <a:pt x="3526631" y="2157326"/>
                </a:lnTo>
                <a:lnTo>
                  <a:pt x="3524917" y="2156945"/>
                </a:lnTo>
                <a:lnTo>
                  <a:pt x="3521964" y="2151911"/>
                </a:lnTo>
                <a:lnTo>
                  <a:pt x="3520154" y="2150961"/>
                </a:lnTo>
                <a:lnTo>
                  <a:pt x="3518154" y="2151151"/>
                </a:lnTo>
                <a:lnTo>
                  <a:pt x="3510725" y="2156661"/>
                </a:lnTo>
                <a:lnTo>
                  <a:pt x="3509296" y="2158560"/>
                </a:lnTo>
                <a:lnTo>
                  <a:pt x="3508534" y="2160175"/>
                </a:lnTo>
                <a:lnTo>
                  <a:pt x="3508248" y="2161125"/>
                </a:lnTo>
                <a:lnTo>
                  <a:pt x="3508343" y="2164354"/>
                </a:lnTo>
                <a:lnTo>
                  <a:pt x="3507867" y="2165399"/>
                </a:lnTo>
                <a:lnTo>
                  <a:pt x="3506724" y="2164924"/>
                </a:lnTo>
                <a:lnTo>
                  <a:pt x="3500724" y="2159320"/>
                </a:lnTo>
                <a:lnTo>
                  <a:pt x="3498532" y="2157990"/>
                </a:lnTo>
                <a:lnTo>
                  <a:pt x="3496246" y="2157800"/>
                </a:lnTo>
                <a:lnTo>
                  <a:pt x="3496246" y="2158560"/>
                </a:lnTo>
                <a:lnTo>
                  <a:pt x="3496532" y="2159795"/>
                </a:lnTo>
                <a:lnTo>
                  <a:pt x="3495675" y="2160555"/>
                </a:lnTo>
                <a:lnTo>
                  <a:pt x="3494437" y="2161220"/>
                </a:lnTo>
                <a:lnTo>
                  <a:pt x="3493580" y="2162170"/>
                </a:lnTo>
                <a:lnTo>
                  <a:pt x="3493389" y="2163784"/>
                </a:lnTo>
                <a:lnTo>
                  <a:pt x="3493580" y="2165874"/>
                </a:lnTo>
                <a:lnTo>
                  <a:pt x="3494151" y="2167679"/>
                </a:lnTo>
                <a:lnTo>
                  <a:pt x="3494818" y="2168439"/>
                </a:lnTo>
                <a:lnTo>
                  <a:pt x="3494532" y="2169294"/>
                </a:lnTo>
                <a:lnTo>
                  <a:pt x="3494342" y="2171288"/>
                </a:lnTo>
                <a:lnTo>
                  <a:pt x="3494437" y="2173473"/>
                </a:lnTo>
                <a:lnTo>
                  <a:pt x="3494818" y="2175088"/>
                </a:lnTo>
                <a:lnTo>
                  <a:pt x="3495675" y="2176228"/>
                </a:lnTo>
                <a:lnTo>
                  <a:pt x="3498818" y="2179077"/>
                </a:lnTo>
                <a:lnTo>
                  <a:pt x="3494437" y="2178032"/>
                </a:lnTo>
                <a:lnTo>
                  <a:pt x="3492532" y="2175943"/>
                </a:lnTo>
                <a:lnTo>
                  <a:pt x="3492246" y="2175278"/>
                </a:lnTo>
                <a:lnTo>
                  <a:pt x="3493104" y="2171573"/>
                </a:lnTo>
                <a:lnTo>
                  <a:pt x="3493198" y="2171193"/>
                </a:lnTo>
                <a:lnTo>
                  <a:pt x="3492532" y="2169389"/>
                </a:lnTo>
                <a:lnTo>
                  <a:pt x="3490341" y="2167489"/>
                </a:lnTo>
                <a:lnTo>
                  <a:pt x="3489865" y="2166254"/>
                </a:lnTo>
                <a:lnTo>
                  <a:pt x="3489579" y="2164545"/>
                </a:lnTo>
                <a:lnTo>
                  <a:pt x="3488341" y="2162170"/>
                </a:lnTo>
                <a:lnTo>
                  <a:pt x="3488055" y="2161030"/>
                </a:lnTo>
                <a:lnTo>
                  <a:pt x="3487770" y="2158845"/>
                </a:lnTo>
                <a:lnTo>
                  <a:pt x="3487103" y="2158275"/>
                </a:lnTo>
                <a:lnTo>
                  <a:pt x="3485198" y="2158845"/>
                </a:lnTo>
                <a:lnTo>
                  <a:pt x="3481387" y="2158465"/>
                </a:lnTo>
                <a:lnTo>
                  <a:pt x="3481864" y="2161505"/>
                </a:lnTo>
                <a:lnTo>
                  <a:pt x="3483007" y="2163689"/>
                </a:lnTo>
                <a:lnTo>
                  <a:pt x="3485674" y="2167774"/>
                </a:lnTo>
                <a:lnTo>
                  <a:pt x="3485198" y="2169484"/>
                </a:lnTo>
                <a:lnTo>
                  <a:pt x="3485674" y="2170624"/>
                </a:lnTo>
                <a:lnTo>
                  <a:pt x="3486436" y="2171669"/>
                </a:lnTo>
                <a:lnTo>
                  <a:pt x="3487007" y="2173093"/>
                </a:lnTo>
                <a:lnTo>
                  <a:pt x="3485483" y="2172048"/>
                </a:lnTo>
                <a:lnTo>
                  <a:pt x="3482816" y="2169484"/>
                </a:lnTo>
                <a:lnTo>
                  <a:pt x="3481387" y="2168724"/>
                </a:lnTo>
                <a:lnTo>
                  <a:pt x="3479673" y="2168819"/>
                </a:lnTo>
                <a:lnTo>
                  <a:pt x="3477959" y="2169674"/>
                </a:lnTo>
                <a:lnTo>
                  <a:pt x="3476720" y="2171193"/>
                </a:lnTo>
                <a:lnTo>
                  <a:pt x="3476244" y="2173188"/>
                </a:lnTo>
                <a:lnTo>
                  <a:pt x="3477673" y="2176608"/>
                </a:lnTo>
                <a:lnTo>
                  <a:pt x="3483388" y="2181832"/>
                </a:lnTo>
                <a:lnTo>
                  <a:pt x="3485293" y="2185536"/>
                </a:lnTo>
                <a:lnTo>
                  <a:pt x="3488436" y="2189146"/>
                </a:lnTo>
                <a:lnTo>
                  <a:pt x="3489484" y="2189906"/>
                </a:lnTo>
                <a:lnTo>
                  <a:pt x="3490436" y="2190951"/>
                </a:lnTo>
                <a:lnTo>
                  <a:pt x="3495675" y="2198739"/>
                </a:lnTo>
                <a:lnTo>
                  <a:pt x="3501676" y="2203869"/>
                </a:lnTo>
                <a:lnTo>
                  <a:pt x="3503295" y="2206623"/>
                </a:lnTo>
                <a:lnTo>
                  <a:pt x="3502343" y="2206528"/>
                </a:lnTo>
                <a:lnTo>
                  <a:pt x="3501486" y="2206148"/>
                </a:lnTo>
                <a:lnTo>
                  <a:pt x="3494437" y="2199499"/>
                </a:lnTo>
                <a:lnTo>
                  <a:pt x="3486055" y="2189336"/>
                </a:lnTo>
                <a:lnTo>
                  <a:pt x="3484150" y="2187531"/>
                </a:lnTo>
                <a:lnTo>
                  <a:pt x="3482816" y="2187721"/>
                </a:lnTo>
                <a:lnTo>
                  <a:pt x="3482150" y="2188386"/>
                </a:lnTo>
                <a:lnTo>
                  <a:pt x="3481292" y="2189051"/>
                </a:lnTo>
                <a:lnTo>
                  <a:pt x="3480531" y="2190001"/>
                </a:lnTo>
                <a:lnTo>
                  <a:pt x="3480149" y="2191615"/>
                </a:lnTo>
                <a:lnTo>
                  <a:pt x="3480435" y="2192945"/>
                </a:lnTo>
                <a:lnTo>
                  <a:pt x="3481387" y="2195130"/>
                </a:lnTo>
                <a:lnTo>
                  <a:pt x="3481578" y="2195985"/>
                </a:lnTo>
                <a:lnTo>
                  <a:pt x="3480911" y="2197884"/>
                </a:lnTo>
                <a:lnTo>
                  <a:pt x="3478435" y="2201494"/>
                </a:lnTo>
                <a:lnTo>
                  <a:pt x="3477673" y="2205484"/>
                </a:lnTo>
                <a:lnTo>
                  <a:pt x="3476911" y="2207953"/>
                </a:lnTo>
                <a:lnTo>
                  <a:pt x="3477006" y="2209188"/>
                </a:lnTo>
                <a:lnTo>
                  <a:pt x="3477768" y="2210518"/>
                </a:lnTo>
                <a:lnTo>
                  <a:pt x="3478245" y="2209758"/>
                </a:lnTo>
                <a:lnTo>
                  <a:pt x="3478816" y="2207478"/>
                </a:lnTo>
                <a:lnTo>
                  <a:pt x="3479768" y="2207193"/>
                </a:lnTo>
                <a:lnTo>
                  <a:pt x="3480721" y="2207383"/>
                </a:lnTo>
                <a:lnTo>
                  <a:pt x="3481387" y="2208143"/>
                </a:lnTo>
                <a:lnTo>
                  <a:pt x="3481674" y="2209663"/>
                </a:lnTo>
                <a:lnTo>
                  <a:pt x="3481959" y="2210518"/>
                </a:lnTo>
                <a:lnTo>
                  <a:pt x="3483579" y="2211658"/>
                </a:lnTo>
                <a:lnTo>
                  <a:pt x="3484245" y="2212323"/>
                </a:lnTo>
                <a:lnTo>
                  <a:pt x="3485483" y="2214412"/>
                </a:lnTo>
                <a:lnTo>
                  <a:pt x="3486531" y="2215647"/>
                </a:lnTo>
                <a:lnTo>
                  <a:pt x="3487674" y="2215552"/>
                </a:lnTo>
                <a:lnTo>
                  <a:pt x="3489198" y="2213462"/>
                </a:lnTo>
                <a:lnTo>
                  <a:pt x="3490151" y="2214412"/>
                </a:lnTo>
                <a:lnTo>
                  <a:pt x="3490056" y="2216692"/>
                </a:lnTo>
                <a:lnTo>
                  <a:pt x="3491294" y="2219067"/>
                </a:lnTo>
                <a:lnTo>
                  <a:pt x="3499485" y="2226665"/>
                </a:lnTo>
                <a:lnTo>
                  <a:pt x="3499485" y="2227425"/>
                </a:lnTo>
                <a:lnTo>
                  <a:pt x="3498438" y="2227805"/>
                </a:lnTo>
                <a:lnTo>
                  <a:pt x="3497199" y="2228945"/>
                </a:lnTo>
                <a:lnTo>
                  <a:pt x="3496151" y="2230465"/>
                </a:lnTo>
                <a:lnTo>
                  <a:pt x="3495770" y="2232080"/>
                </a:lnTo>
                <a:lnTo>
                  <a:pt x="3496342" y="2233979"/>
                </a:lnTo>
                <a:lnTo>
                  <a:pt x="3497580" y="2235119"/>
                </a:lnTo>
                <a:lnTo>
                  <a:pt x="3498818" y="2234929"/>
                </a:lnTo>
                <a:lnTo>
                  <a:pt x="3499390" y="2233029"/>
                </a:lnTo>
                <a:lnTo>
                  <a:pt x="3499676" y="2231700"/>
                </a:lnTo>
                <a:lnTo>
                  <a:pt x="3500247" y="2231890"/>
                </a:lnTo>
                <a:lnTo>
                  <a:pt x="3500914" y="2232934"/>
                </a:lnTo>
                <a:lnTo>
                  <a:pt x="3501486" y="2234074"/>
                </a:lnTo>
                <a:lnTo>
                  <a:pt x="3501962" y="2234359"/>
                </a:lnTo>
                <a:lnTo>
                  <a:pt x="3504057" y="2233599"/>
                </a:lnTo>
                <a:lnTo>
                  <a:pt x="3505010" y="2233789"/>
                </a:lnTo>
                <a:lnTo>
                  <a:pt x="3507486" y="2234929"/>
                </a:lnTo>
                <a:lnTo>
                  <a:pt x="3508724" y="2235214"/>
                </a:lnTo>
                <a:lnTo>
                  <a:pt x="3508724" y="2236164"/>
                </a:lnTo>
                <a:lnTo>
                  <a:pt x="3506343" y="2236259"/>
                </a:lnTo>
                <a:lnTo>
                  <a:pt x="3505581" y="2237019"/>
                </a:lnTo>
                <a:lnTo>
                  <a:pt x="3505962" y="2238823"/>
                </a:lnTo>
                <a:lnTo>
                  <a:pt x="3504915" y="2239014"/>
                </a:lnTo>
                <a:lnTo>
                  <a:pt x="3504057" y="2238634"/>
                </a:lnTo>
                <a:lnTo>
                  <a:pt x="3503676" y="2237684"/>
                </a:lnTo>
                <a:lnTo>
                  <a:pt x="3504057" y="2236069"/>
                </a:lnTo>
                <a:lnTo>
                  <a:pt x="3502152" y="2236164"/>
                </a:lnTo>
                <a:lnTo>
                  <a:pt x="3501200" y="2236354"/>
                </a:lnTo>
                <a:lnTo>
                  <a:pt x="3500342" y="2236829"/>
                </a:lnTo>
                <a:lnTo>
                  <a:pt x="3502723" y="2240723"/>
                </a:lnTo>
                <a:lnTo>
                  <a:pt x="3516630" y="2251932"/>
                </a:lnTo>
                <a:lnTo>
                  <a:pt x="3519011" y="2254781"/>
                </a:lnTo>
                <a:lnTo>
                  <a:pt x="3520440" y="2258676"/>
                </a:lnTo>
                <a:lnTo>
                  <a:pt x="3518345" y="2258106"/>
                </a:lnTo>
                <a:lnTo>
                  <a:pt x="3516345" y="2256206"/>
                </a:lnTo>
                <a:lnTo>
                  <a:pt x="3512915" y="2251742"/>
                </a:lnTo>
                <a:lnTo>
                  <a:pt x="3509010" y="2248417"/>
                </a:lnTo>
                <a:lnTo>
                  <a:pt x="3506534" y="2247467"/>
                </a:lnTo>
                <a:lnTo>
                  <a:pt x="3504533" y="2248227"/>
                </a:lnTo>
                <a:lnTo>
                  <a:pt x="3506914" y="2250792"/>
                </a:lnTo>
                <a:lnTo>
                  <a:pt x="3508057" y="2252502"/>
                </a:lnTo>
                <a:lnTo>
                  <a:pt x="3508820" y="2254306"/>
                </a:lnTo>
                <a:lnTo>
                  <a:pt x="3508915" y="2255256"/>
                </a:lnTo>
                <a:lnTo>
                  <a:pt x="3509962" y="2256491"/>
                </a:lnTo>
                <a:lnTo>
                  <a:pt x="3512534" y="2258581"/>
                </a:lnTo>
                <a:lnTo>
                  <a:pt x="3515392" y="2259910"/>
                </a:lnTo>
                <a:lnTo>
                  <a:pt x="3516535" y="2260575"/>
                </a:lnTo>
                <a:close/>
                <a:moveTo>
                  <a:pt x="3618167" y="2301799"/>
                </a:moveTo>
                <a:lnTo>
                  <a:pt x="3618167" y="2301040"/>
                </a:lnTo>
                <a:lnTo>
                  <a:pt x="3617500" y="2300849"/>
                </a:lnTo>
                <a:lnTo>
                  <a:pt x="3616929" y="2300470"/>
                </a:lnTo>
                <a:lnTo>
                  <a:pt x="3616357" y="2299995"/>
                </a:lnTo>
                <a:lnTo>
                  <a:pt x="3615880" y="2299330"/>
                </a:lnTo>
                <a:lnTo>
                  <a:pt x="3616547" y="2298950"/>
                </a:lnTo>
                <a:lnTo>
                  <a:pt x="3617023" y="2298285"/>
                </a:lnTo>
                <a:lnTo>
                  <a:pt x="3617405" y="2297240"/>
                </a:lnTo>
                <a:lnTo>
                  <a:pt x="3617595" y="2295910"/>
                </a:lnTo>
                <a:lnTo>
                  <a:pt x="3619024" y="2297240"/>
                </a:lnTo>
                <a:lnTo>
                  <a:pt x="3619595" y="2297525"/>
                </a:lnTo>
                <a:lnTo>
                  <a:pt x="3620453" y="2297620"/>
                </a:lnTo>
                <a:lnTo>
                  <a:pt x="3620167" y="2296480"/>
                </a:lnTo>
                <a:lnTo>
                  <a:pt x="3619976" y="2296005"/>
                </a:lnTo>
                <a:lnTo>
                  <a:pt x="3621120" y="2295815"/>
                </a:lnTo>
                <a:lnTo>
                  <a:pt x="3622834" y="2295720"/>
                </a:lnTo>
                <a:lnTo>
                  <a:pt x="3623882" y="2294960"/>
                </a:lnTo>
                <a:lnTo>
                  <a:pt x="3622834" y="2292586"/>
                </a:lnTo>
                <a:lnTo>
                  <a:pt x="3624549" y="2291066"/>
                </a:lnTo>
                <a:lnTo>
                  <a:pt x="3625025" y="2290401"/>
                </a:lnTo>
                <a:lnTo>
                  <a:pt x="3625691" y="2289831"/>
                </a:lnTo>
                <a:lnTo>
                  <a:pt x="3626358" y="2290021"/>
                </a:lnTo>
                <a:lnTo>
                  <a:pt x="3627025" y="2290496"/>
                </a:lnTo>
                <a:lnTo>
                  <a:pt x="3627692" y="2290686"/>
                </a:lnTo>
                <a:lnTo>
                  <a:pt x="3628930" y="2290306"/>
                </a:lnTo>
                <a:lnTo>
                  <a:pt x="3630073" y="2289641"/>
                </a:lnTo>
                <a:lnTo>
                  <a:pt x="3631025" y="2288596"/>
                </a:lnTo>
                <a:lnTo>
                  <a:pt x="3631882" y="2287266"/>
                </a:lnTo>
                <a:lnTo>
                  <a:pt x="3632454" y="2285367"/>
                </a:lnTo>
                <a:lnTo>
                  <a:pt x="3633311" y="2280712"/>
                </a:lnTo>
                <a:lnTo>
                  <a:pt x="3633787" y="2279383"/>
                </a:lnTo>
                <a:lnTo>
                  <a:pt x="3634645" y="2279573"/>
                </a:lnTo>
                <a:lnTo>
                  <a:pt x="3635693" y="2280523"/>
                </a:lnTo>
                <a:lnTo>
                  <a:pt x="3636740" y="2280427"/>
                </a:lnTo>
                <a:lnTo>
                  <a:pt x="3637502" y="2277768"/>
                </a:lnTo>
                <a:lnTo>
                  <a:pt x="3635597" y="2274918"/>
                </a:lnTo>
                <a:lnTo>
                  <a:pt x="3634454" y="2274158"/>
                </a:lnTo>
                <a:lnTo>
                  <a:pt x="3633311" y="2275203"/>
                </a:lnTo>
                <a:lnTo>
                  <a:pt x="3632835" y="2274443"/>
                </a:lnTo>
                <a:lnTo>
                  <a:pt x="3632359" y="2273494"/>
                </a:lnTo>
                <a:lnTo>
                  <a:pt x="3633502" y="2271594"/>
                </a:lnTo>
                <a:lnTo>
                  <a:pt x="3632835" y="2268649"/>
                </a:lnTo>
                <a:lnTo>
                  <a:pt x="3630549" y="2263900"/>
                </a:lnTo>
                <a:lnTo>
                  <a:pt x="3631882" y="2264280"/>
                </a:lnTo>
                <a:lnTo>
                  <a:pt x="3633216" y="2265420"/>
                </a:lnTo>
                <a:lnTo>
                  <a:pt x="3634359" y="2266940"/>
                </a:lnTo>
                <a:lnTo>
                  <a:pt x="3635121" y="2268269"/>
                </a:lnTo>
                <a:lnTo>
                  <a:pt x="3635407" y="2269314"/>
                </a:lnTo>
                <a:lnTo>
                  <a:pt x="3635693" y="2271214"/>
                </a:lnTo>
                <a:lnTo>
                  <a:pt x="3636073" y="2271689"/>
                </a:lnTo>
                <a:lnTo>
                  <a:pt x="3637217" y="2271594"/>
                </a:lnTo>
                <a:lnTo>
                  <a:pt x="3637312" y="2270454"/>
                </a:lnTo>
                <a:lnTo>
                  <a:pt x="3637026" y="2269029"/>
                </a:lnTo>
                <a:lnTo>
                  <a:pt x="3636931" y="2268269"/>
                </a:lnTo>
                <a:lnTo>
                  <a:pt x="3637788" y="2267794"/>
                </a:lnTo>
                <a:lnTo>
                  <a:pt x="3638074" y="2268174"/>
                </a:lnTo>
                <a:lnTo>
                  <a:pt x="3638360" y="2269029"/>
                </a:lnTo>
                <a:lnTo>
                  <a:pt x="3638931" y="2269884"/>
                </a:lnTo>
                <a:lnTo>
                  <a:pt x="3643694" y="2273873"/>
                </a:lnTo>
                <a:lnTo>
                  <a:pt x="3645313" y="2274443"/>
                </a:lnTo>
                <a:lnTo>
                  <a:pt x="3646551" y="2273873"/>
                </a:lnTo>
                <a:lnTo>
                  <a:pt x="3648170" y="2270549"/>
                </a:lnTo>
                <a:lnTo>
                  <a:pt x="3649123" y="2269504"/>
                </a:lnTo>
                <a:lnTo>
                  <a:pt x="3650742" y="2269029"/>
                </a:lnTo>
                <a:lnTo>
                  <a:pt x="3651599" y="2267984"/>
                </a:lnTo>
                <a:lnTo>
                  <a:pt x="3651599" y="2265610"/>
                </a:lnTo>
                <a:lnTo>
                  <a:pt x="3651218" y="2263235"/>
                </a:lnTo>
                <a:lnTo>
                  <a:pt x="3650742" y="2262095"/>
                </a:lnTo>
                <a:lnTo>
                  <a:pt x="3650647" y="2261525"/>
                </a:lnTo>
                <a:lnTo>
                  <a:pt x="3650075" y="2259341"/>
                </a:lnTo>
                <a:lnTo>
                  <a:pt x="3649980" y="2259056"/>
                </a:lnTo>
                <a:lnTo>
                  <a:pt x="3649599" y="2257821"/>
                </a:lnTo>
                <a:lnTo>
                  <a:pt x="3648932" y="2257821"/>
                </a:lnTo>
                <a:lnTo>
                  <a:pt x="3648266" y="2258296"/>
                </a:lnTo>
                <a:lnTo>
                  <a:pt x="3647885" y="2258581"/>
                </a:lnTo>
                <a:lnTo>
                  <a:pt x="3646456" y="2258961"/>
                </a:lnTo>
                <a:lnTo>
                  <a:pt x="3643789" y="2260480"/>
                </a:lnTo>
                <a:lnTo>
                  <a:pt x="3642551" y="2260195"/>
                </a:lnTo>
                <a:lnTo>
                  <a:pt x="3643979" y="2255921"/>
                </a:lnTo>
                <a:lnTo>
                  <a:pt x="3641598" y="2254781"/>
                </a:lnTo>
                <a:lnTo>
                  <a:pt x="3637883" y="2254401"/>
                </a:lnTo>
                <a:lnTo>
                  <a:pt x="3635502" y="2252502"/>
                </a:lnTo>
                <a:lnTo>
                  <a:pt x="3639312" y="2252502"/>
                </a:lnTo>
                <a:lnTo>
                  <a:pt x="3639312" y="2251647"/>
                </a:lnTo>
                <a:lnTo>
                  <a:pt x="3638550" y="2251457"/>
                </a:lnTo>
                <a:lnTo>
                  <a:pt x="3637883" y="2250982"/>
                </a:lnTo>
                <a:lnTo>
                  <a:pt x="3636550" y="2249842"/>
                </a:lnTo>
                <a:lnTo>
                  <a:pt x="3637217" y="2248512"/>
                </a:lnTo>
                <a:lnTo>
                  <a:pt x="3637407" y="2248132"/>
                </a:lnTo>
                <a:lnTo>
                  <a:pt x="3638550" y="2249462"/>
                </a:lnTo>
                <a:lnTo>
                  <a:pt x="3639693" y="2250032"/>
                </a:lnTo>
                <a:lnTo>
                  <a:pt x="3644837" y="2251647"/>
                </a:lnTo>
                <a:lnTo>
                  <a:pt x="3647027" y="2252786"/>
                </a:lnTo>
                <a:lnTo>
                  <a:pt x="3647694" y="2253356"/>
                </a:lnTo>
                <a:lnTo>
                  <a:pt x="3648075" y="2252407"/>
                </a:lnTo>
                <a:lnTo>
                  <a:pt x="3648075" y="2251077"/>
                </a:lnTo>
                <a:lnTo>
                  <a:pt x="3647790" y="2250602"/>
                </a:lnTo>
                <a:lnTo>
                  <a:pt x="3648456" y="2250317"/>
                </a:lnTo>
                <a:lnTo>
                  <a:pt x="3648837" y="2250317"/>
                </a:lnTo>
                <a:lnTo>
                  <a:pt x="3649218" y="2250412"/>
                </a:lnTo>
                <a:lnTo>
                  <a:pt x="3649885" y="2250507"/>
                </a:lnTo>
                <a:lnTo>
                  <a:pt x="3650647" y="2251457"/>
                </a:lnTo>
                <a:lnTo>
                  <a:pt x="3651218" y="2253451"/>
                </a:lnTo>
                <a:lnTo>
                  <a:pt x="3651981" y="2254781"/>
                </a:lnTo>
                <a:lnTo>
                  <a:pt x="3653409" y="2254021"/>
                </a:lnTo>
                <a:lnTo>
                  <a:pt x="3652457" y="2252312"/>
                </a:lnTo>
                <a:lnTo>
                  <a:pt x="3649409" y="2248417"/>
                </a:lnTo>
                <a:lnTo>
                  <a:pt x="3647599" y="2243573"/>
                </a:lnTo>
                <a:lnTo>
                  <a:pt x="3647313" y="2242243"/>
                </a:lnTo>
                <a:lnTo>
                  <a:pt x="3647313" y="2237494"/>
                </a:lnTo>
                <a:lnTo>
                  <a:pt x="3646742" y="2234264"/>
                </a:lnTo>
                <a:lnTo>
                  <a:pt x="3645789" y="2233125"/>
                </a:lnTo>
                <a:lnTo>
                  <a:pt x="3644646" y="2232460"/>
                </a:lnTo>
                <a:lnTo>
                  <a:pt x="3643408" y="2230940"/>
                </a:lnTo>
                <a:lnTo>
                  <a:pt x="3641789" y="2229800"/>
                </a:lnTo>
                <a:lnTo>
                  <a:pt x="3638074" y="2230275"/>
                </a:lnTo>
                <a:lnTo>
                  <a:pt x="3637026" y="2228850"/>
                </a:lnTo>
                <a:lnTo>
                  <a:pt x="3638931" y="2227425"/>
                </a:lnTo>
                <a:lnTo>
                  <a:pt x="3639312" y="2226095"/>
                </a:lnTo>
                <a:lnTo>
                  <a:pt x="3638645" y="2224576"/>
                </a:lnTo>
                <a:lnTo>
                  <a:pt x="3628263" y="2206148"/>
                </a:lnTo>
                <a:lnTo>
                  <a:pt x="3625311" y="2203964"/>
                </a:lnTo>
                <a:lnTo>
                  <a:pt x="3623501" y="2207953"/>
                </a:lnTo>
                <a:lnTo>
                  <a:pt x="3622739" y="2206528"/>
                </a:lnTo>
                <a:lnTo>
                  <a:pt x="3622929" y="2204534"/>
                </a:lnTo>
                <a:lnTo>
                  <a:pt x="3623501" y="2202254"/>
                </a:lnTo>
                <a:lnTo>
                  <a:pt x="3623882" y="2199974"/>
                </a:lnTo>
                <a:lnTo>
                  <a:pt x="3623786" y="2197600"/>
                </a:lnTo>
                <a:lnTo>
                  <a:pt x="3622739" y="2193800"/>
                </a:lnTo>
                <a:lnTo>
                  <a:pt x="3622548" y="2192470"/>
                </a:lnTo>
                <a:lnTo>
                  <a:pt x="3621214" y="2188196"/>
                </a:lnTo>
                <a:lnTo>
                  <a:pt x="3620929" y="2186011"/>
                </a:lnTo>
                <a:lnTo>
                  <a:pt x="3622072" y="2186391"/>
                </a:lnTo>
                <a:lnTo>
                  <a:pt x="3624549" y="2188671"/>
                </a:lnTo>
                <a:lnTo>
                  <a:pt x="3625882" y="2189431"/>
                </a:lnTo>
                <a:lnTo>
                  <a:pt x="3627215" y="2189526"/>
                </a:lnTo>
                <a:lnTo>
                  <a:pt x="3626263" y="2186581"/>
                </a:lnTo>
                <a:lnTo>
                  <a:pt x="3624644" y="2184491"/>
                </a:lnTo>
                <a:lnTo>
                  <a:pt x="3620738" y="2181642"/>
                </a:lnTo>
                <a:lnTo>
                  <a:pt x="3620738" y="2180692"/>
                </a:lnTo>
                <a:lnTo>
                  <a:pt x="3621786" y="2180597"/>
                </a:lnTo>
                <a:lnTo>
                  <a:pt x="3622739" y="2180977"/>
                </a:lnTo>
                <a:lnTo>
                  <a:pt x="3624549" y="2182402"/>
                </a:lnTo>
                <a:lnTo>
                  <a:pt x="3624358" y="2180217"/>
                </a:lnTo>
                <a:lnTo>
                  <a:pt x="3623691" y="2177937"/>
                </a:lnTo>
                <a:lnTo>
                  <a:pt x="3622834" y="2176133"/>
                </a:lnTo>
                <a:lnTo>
                  <a:pt x="3621881" y="2175373"/>
                </a:lnTo>
                <a:lnTo>
                  <a:pt x="3621500" y="2174708"/>
                </a:lnTo>
                <a:lnTo>
                  <a:pt x="3621405" y="2173568"/>
                </a:lnTo>
                <a:lnTo>
                  <a:pt x="3621596" y="2172998"/>
                </a:lnTo>
                <a:lnTo>
                  <a:pt x="3622357" y="2174043"/>
                </a:lnTo>
                <a:lnTo>
                  <a:pt x="3622834" y="2175088"/>
                </a:lnTo>
                <a:lnTo>
                  <a:pt x="3623310" y="2175753"/>
                </a:lnTo>
                <a:lnTo>
                  <a:pt x="3623977" y="2176133"/>
                </a:lnTo>
                <a:lnTo>
                  <a:pt x="3624929" y="2176228"/>
                </a:lnTo>
                <a:lnTo>
                  <a:pt x="3626834" y="2177367"/>
                </a:lnTo>
                <a:lnTo>
                  <a:pt x="3628835" y="2180217"/>
                </a:lnTo>
                <a:lnTo>
                  <a:pt x="3630739" y="2183732"/>
                </a:lnTo>
                <a:lnTo>
                  <a:pt x="3631882" y="2186676"/>
                </a:lnTo>
                <a:lnTo>
                  <a:pt x="3629501" y="2183352"/>
                </a:lnTo>
                <a:lnTo>
                  <a:pt x="3628073" y="2181927"/>
                </a:lnTo>
                <a:lnTo>
                  <a:pt x="3626739" y="2181357"/>
                </a:lnTo>
                <a:lnTo>
                  <a:pt x="3626739" y="2182117"/>
                </a:lnTo>
                <a:lnTo>
                  <a:pt x="3630073" y="2185916"/>
                </a:lnTo>
                <a:lnTo>
                  <a:pt x="3631692" y="2188291"/>
                </a:lnTo>
                <a:lnTo>
                  <a:pt x="3632835" y="2190856"/>
                </a:lnTo>
                <a:lnTo>
                  <a:pt x="3633502" y="2193325"/>
                </a:lnTo>
                <a:lnTo>
                  <a:pt x="3634645" y="2200639"/>
                </a:lnTo>
                <a:lnTo>
                  <a:pt x="3635312" y="2202729"/>
                </a:lnTo>
                <a:lnTo>
                  <a:pt x="3636455" y="2205008"/>
                </a:lnTo>
                <a:lnTo>
                  <a:pt x="3637788" y="2206813"/>
                </a:lnTo>
                <a:lnTo>
                  <a:pt x="3640836" y="2208238"/>
                </a:lnTo>
                <a:lnTo>
                  <a:pt x="3641693" y="2210043"/>
                </a:lnTo>
                <a:lnTo>
                  <a:pt x="3642551" y="2215457"/>
                </a:lnTo>
                <a:lnTo>
                  <a:pt x="3642836" y="2216882"/>
                </a:lnTo>
                <a:lnTo>
                  <a:pt x="3643122" y="2217832"/>
                </a:lnTo>
                <a:lnTo>
                  <a:pt x="3643408" y="2218877"/>
                </a:lnTo>
                <a:lnTo>
                  <a:pt x="3643503" y="2220396"/>
                </a:lnTo>
                <a:lnTo>
                  <a:pt x="3643694" y="2221821"/>
                </a:lnTo>
                <a:lnTo>
                  <a:pt x="3644741" y="2223341"/>
                </a:lnTo>
                <a:lnTo>
                  <a:pt x="3644932" y="2224766"/>
                </a:lnTo>
                <a:lnTo>
                  <a:pt x="3651028" y="2231225"/>
                </a:lnTo>
                <a:lnTo>
                  <a:pt x="3652266" y="2233694"/>
                </a:lnTo>
                <a:lnTo>
                  <a:pt x="3653219" y="2236259"/>
                </a:lnTo>
                <a:lnTo>
                  <a:pt x="3654266" y="2238349"/>
                </a:lnTo>
                <a:lnTo>
                  <a:pt x="3655886" y="2239204"/>
                </a:lnTo>
                <a:lnTo>
                  <a:pt x="3656838" y="2237969"/>
                </a:lnTo>
                <a:lnTo>
                  <a:pt x="3655790" y="2235309"/>
                </a:lnTo>
                <a:lnTo>
                  <a:pt x="3651981" y="2229230"/>
                </a:lnTo>
                <a:lnTo>
                  <a:pt x="3651123" y="2227235"/>
                </a:lnTo>
                <a:lnTo>
                  <a:pt x="3650742" y="2224766"/>
                </a:lnTo>
                <a:lnTo>
                  <a:pt x="3650647" y="2221346"/>
                </a:lnTo>
                <a:lnTo>
                  <a:pt x="3650552" y="2220111"/>
                </a:lnTo>
                <a:lnTo>
                  <a:pt x="3649980" y="2218022"/>
                </a:lnTo>
                <a:lnTo>
                  <a:pt x="3649789" y="2216597"/>
                </a:lnTo>
                <a:lnTo>
                  <a:pt x="3649695" y="2215172"/>
                </a:lnTo>
                <a:lnTo>
                  <a:pt x="3649695" y="2213842"/>
                </a:lnTo>
                <a:lnTo>
                  <a:pt x="3649885" y="2212608"/>
                </a:lnTo>
                <a:lnTo>
                  <a:pt x="3650171" y="2211468"/>
                </a:lnTo>
                <a:lnTo>
                  <a:pt x="3648075" y="2209093"/>
                </a:lnTo>
                <a:lnTo>
                  <a:pt x="3645789" y="2205484"/>
                </a:lnTo>
                <a:lnTo>
                  <a:pt x="3643884" y="2201209"/>
                </a:lnTo>
                <a:lnTo>
                  <a:pt x="3642360" y="2193325"/>
                </a:lnTo>
                <a:lnTo>
                  <a:pt x="3640455" y="2190191"/>
                </a:lnTo>
                <a:lnTo>
                  <a:pt x="3636550" y="2185821"/>
                </a:lnTo>
                <a:lnTo>
                  <a:pt x="3636264" y="2182212"/>
                </a:lnTo>
                <a:lnTo>
                  <a:pt x="3630930" y="2175563"/>
                </a:lnTo>
                <a:lnTo>
                  <a:pt x="3630454" y="2171858"/>
                </a:lnTo>
                <a:lnTo>
                  <a:pt x="3629406" y="2170719"/>
                </a:lnTo>
                <a:lnTo>
                  <a:pt x="3628454" y="2169199"/>
                </a:lnTo>
                <a:lnTo>
                  <a:pt x="3630073" y="2169674"/>
                </a:lnTo>
                <a:lnTo>
                  <a:pt x="3630835" y="2169674"/>
                </a:lnTo>
                <a:lnTo>
                  <a:pt x="3631406" y="2169199"/>
                </a:lnTo>
                <a:lnTo>
                  <a:pt x="3631502" y="2167774"/>
                </a:lnTo>
                <a:lnTo>
                  <a:pt x="3631121" y="2166064"/>
                </a:lnTo>
                <a:lnTo>
                  <a:pt x="3630454" y="2164545"/>
                </a:lnTo>
                <a:lnTo>
                  <a:pt x="3629882" y="2163880"/>
                </a:lnTo>
                <a:lnTo>
                  <a:pt x="3619976" y="2166539"/>
                </a:lnTo>
                <a:lnTo>
                  <a:pt x="3617976" y="2166539"/>
                </a:lnTo>
                <a:lnTo>
                  <a:pt x="3615976" y="2165589"/>
                </a:lnTo>
                <a:lnTo>
                  <a:pt x="3612261" y="2162740"/>
                </a:lnTo>
                <a:lnTo>
                  <a:pt x="3610261" y="2162170"/>
                </a:lnTo>
                <a:lnTo>
                  <a:pt x="3605022" y="2162170"/>
                </a:lnTo>
                <a:lnTo>
                  <a:pt x="3604641" y="2162265"/>
                </a:lnTo>
                <a:lnTo>
                  <a:pt x="3604260" y="2162550"/>
                </a:lnTo>
                <a:lnTo>
                  <a:pt x="3601307" y="2163500"/>
                </a:lnTo>
                <a:lnTo>
                  <a:pt x="3595211" y="2163880"/>
                </a:lnTo>
                <a:lnTo>
                  <a:pt x="3595021" y="2163215"/>
                </a:lnTo>
                <a:lnTo>
                  <a:pt x="3594449" y="2158560"/>
                </a:lnTo>
                <a:lnTo>
                  <a:pt x="3593973" y="2156851"/>
                </a:lnTo>
                <a:lnTo>
                  <a:pt x="3593497" y="2155996"/>
                </a:lnTo>
                <a:lnTo>
                  <a:pt x="3592925" y="2155331"/>
                </a:lnTo>
                <a:lnTo>
                  <a:pt x="3592163" y="2154096"/>
                </a:lnTo>
                <a:lnTo>
                  <a:pt x="3590068" y="2149347"/>
                </a:lnTo>
                <a:lnTo>
                  <a:pt x="3589497" y="2148587"/>
                </a:lnTo>
                <a:lnTo>
                  <a:pt x="3588830" y="2147922"/>
                </a:lnTo>
                <a:lnTo>
                  <a:pt x="3588258" y="2147067"/>
                </a:lnTo>
                <a:lnTo>
                  <a:pt x="3587972" y="2145737"/>
                </a:lnTo>
                <a:lnTo>
                  <a:pt x="3587305" y="2142983"/>
                </a:lnTo>
                <a:lnTo>
                  <a:pt x="3585782" y="2141178"/>
                </a:lnTo>
                <a:lnTo>
                  <a:pt x="3584067" y="2139753"/>
                </a:lnTo>
                <a:lnTo>
                  <a:pt x="3582924" y="2138138"/>
                </a:lnTo>
                <a:lnTo>
                  <a:pt x="3581971" y="2137568"/>
                </a:lnTo>
                <a:lnTo>
                  <a:pt x="3580924" y="2137568"/>
                </a:lnTo>
                <a:lnTo>
                  <a:pt x="3579972" y="2137283"/>
                </a:lnTo>
                <a:lnTo>
                  <a:pt x="3579590" y="2135859"/>
                </a:lnTo>
                <a:lnTo>
                  <a:pt x="3579305" y="2134434"/>
                </a:lnTo>
                <a:lnTo>
                  <a:pt x="3578543" y="2133199"/>
                </a:lnTo>
                <a:lnTo>
                  <a:pt x="3577686" y="2132724"/>
                </a:lnTo>
                <a:lnTo>
                  <a:pt x="3576924" y="2133294"/>
                </a:lnTo>
                <a:lnTo>
                  <a:pt x="3576257" y="2135859"/>
                </a:lnTo>
                <a:lnTo>
                  <a:pt x="3576352" y="2138708"/>
                </a:lnTo>
                <a:lnTo>
                  <a:pt x="3577495" y="2147067"/>
                </a:lnTo>
                <a:lnTo>
                  <a:pt x="3578066" y="2149632"/>
                </a:lnTo>
                <a:lnTo>
                  <a:pt x="3578923" y="2151626"/>
                </a:lnTo>
                <a:lnTo>
                  <a:pt x="3580257" y="2152386"/>
                </a:lnTo>
                <a:lnTo>
                  <a:pt x="3582257" y="2152766"/>
                </a:lnTo>
                <a:lnTo>
                  <a:pt x="3581876" y="2154001"/>
                </a:lnTo>
                <a:lnTo>
                  <a:pt x="3580638" y="2155901"/>
                </a:lnTo>
                <a:lnTo>
                  <a:pt x="3580162" y="2158560"/>
                </a:lnTo>
                <a:lnTo>
                  <a:pt x="3580733" y="2159700"/>
                </a:lnTo>
                <a:lnTo>
                  <a:pt x="3581876" y="2160935"/>
                </a:lnTo>
                <a:lnTo>
                  <a:pt x="3583020" y="2161885"/>
                </a:lnTo>
                <a:lnTo>
                  <a:pt x="3584639" y="2162645"/>
                </a:lnTo>
                <a:lnTo>
                  <a:pt x="3585115" y="2163595"/>
                </a:lnTo>
                <a:lnTo>
                  <a:pt x="3585972" y="2166254"/>
                </a:lnTo>
                <a:lnTo>
                  <a:pt x="3588163" y="2171288"/>
                </a:lnTo>
                <a:lnTo>
                  <a:pt x="3589115" y="2171573"/>
                </a:lnTo>
                <a:lnTo>
                  <a:pt x="3589877" y="2168439"/>
                </a:lnTo>
                <a:lnTo>
                  <a:pt x="3589877" y="2166919"/>
                </a:lnTo>
                <a:lnTo>
                  <a:pt x="3589687" y="2165209"/>
                </a:lnTo>
                <a:lnTo>
                  <a:pt x="3589687" y="2163784"/>
                </a:lnTo>
                <a:lnTo>
                  <a:pt x="3590068" y="2163215"/>
                </a:lnTo>
                <a:lnTo>
                  <a:pt x="3591592" y="2161885"/>
                </a:lnTo>
                <a:lnTo>
                  <a:pt x="3592354" y="2161600"/>
                </a:lnTo>
                <a:lnTo>
                  <a:pt x="3592639" y="2162835"/>
                </a:lnTo>
                <a:lnTo>
                  <a:pt x="3592354" y="2163784"/>
                </a:lnTo>
                <a:lnTo>
                  <a:pt x="3591782" y="2164354"/>
                </a:lnTo>
                <a:lnTo>
                  <a:pt x="3591116" y="2165114"/>
                </a:lnTo>
                <a:lnTo>
                  <a:pt x="3590735" y="2166824"/>
                </a:lnTo>
                <a:lnTo>
                  <a:pt x="3590925" y="2167204"/>
                </a:lnTo>
                <a:lnTo>
                  <a:pt x="3591306" y="2168344"/>
                </a:lnTo>
                <a:lnTo>
                  <a:pt x="3591592" y="2169864"/>
                </a:lnTo>
                <a:lnTo>
                  <a:pt x="3591687" y="2171288"/>
                </a:lnTo>
                <a:lnTo>
                  <a:pt x="3590925" y="2173663"/>
                </a:lnTo>
                <a:lnTo>
                  <a:pt x="3588163" y="2176608"/>
                </a:lnTo>
                <a:lnTo>
                  <a:pt x="3587496" y="2178697"/>
                </a:lnTo>
                <a:lnTo>
                  <a:pt x="3587972" y="2181262"/>
                </a:lnTo>
                <a:lnTo>
                  <a:pt x="3589020" y="2183257"/>
                </a:lnTo>
                <a:lnTo>
                  <a:pt x="3590258" y="2185061"/>
                </a:lnTo>
                <a:lnTo>
                  <a:pt x="3591306" y="2187056"/>
                </a:lnTo>
                <a:lnTo>
                  <a:pt x="3590544" y="2188386"/>
                </a:lnTo>
                <a:lnTo>
                  <a:pt x="3590544" y="2189431"/>
                </a:lnTo>
                <a:lnTo>
                  <a:pt x="3591306" y="2191426"/>
                </a:lnTo>
                <a:lnTo>
                  <a:pt x="3593306" y="2199024"/>
                </a:lnTo>
                <a:lnTo>
                  <a:pt x="3593782" y="2204344"/>
                </a:lnTo>
                <a:lnTo>
                  <a:pt x="3594831" y="2209853"/>
                </a:lnTo>
                <a:lnTo>
                  <a:pt x="3594926" y="2212417"/>
                </a:lnTo>
                <a:lnTo>
                  <a:pt x="3594545" y="2215457"/>
                </a:lnTo>
                <a:lnTo>
                  <a:pt x="3594164" y="2216977"/>
                </a:lnTo>
                <a:lnTo>
                  <a:pt x="3593782" y="2217642"/>
                </a:lnTo>
                <a:lnTo>
                  <a:pt x="3593592" y="2218306"/>
                </a:lnTo>
                <a:lnTo>
                  <a:pt x="3594449" y="2222486"/>
                </a:lnTo>
                <a:lnTo>
                  <a:pt x="3594735" y="2223246"/>
                </a:lnTo>
                <a:lnTo>
                  <a:pt x="3596354" y="2226380"/>
                </a:lnTo>
                <a:lnTo>
                  <a:pt x="3596545" y="2227615"/>
                </a:lnTo>
                <a:lnTo>
                  <a:pt x="3596830" y="2231510"/>
                </a:lnTo>
                <a:lnTo>
                  <a:pt x="3597212" y="2234169"/>
                </a:lnTo>
                <a:lnTo>
                  <a:pt x="3597879" y="2237019"/>
                </a:lnTo>
                <a:lnTo>
                  <a:pt x="3598926" y="2239299"/>
                </a:lnTo>
                <a:lnTo>
                  <a:pt x="3600355" y="2240249"/>
                </a:lnTo>
                <a:lnTo>
                  <a:pt x="3601307" y="2241388"/>
                </a:lnTo>
                <a:lnTo>
                  <a:pt x="3603022" y="2246517"/>
                </a:lnTo>
                <a:lnTo>
                  <a:pt x="3603879" y="2248037"/>
                </a:lnTo>
                <a:lnTo>
                  <a:pt x="3605594" y="2248037"/>
                </a:lnTo>
                <a:lnTo>
                  <a:pt x="3609213" y="2245283"/>
                </a:lnTo>
                <a:lnTo>
                  <a:pt x="3616738" y="2242718"/>
                </a:lnTo>
                <a:lnTo>
                  <a:pt x="3618357" y="2243763"/>
                </a:lnTo>
                <a:lnTo>
                  <a:pt x="3614928" y="2246043"/>
                </a:lnTo>
                <a:lnTo>
                  <a:pt x="3612356" y="2246708"/>
                </a:lnTo>
                <a:lnTo>
                  <a:pt x="3610261" y="2248512"/>
                </a:lnTo>
                <a:lnTo>
                  <a:pt x="3608642" y="2249177"/>
                </a:lnTo>
                <a:lnTo>
                  <a:pt x="3607498" y="2250412"/>
                </a:lnTo>
                <a:lnTo>
                  <a:pt x="3606927" y="2250697"/>
                </a:lnTo>
                <a:lnTo>
                  <a:pt x="3606165" y="2250507"/>
                </a:lnTo>
                <a:lnTo>
                  <a:pt x="3604927" y="2249842"/>
                </a:lnTo>
                <a:lnTo>
                  <a:pt x="3604356" y="2249652"/>
                </a:lnTo>
                <a:lnTo>
                  <a:pt x="3603689" y="2250317"/>
                </a:lnTo>
                <a:lnTo>
                  <a:pt x="3604070" y="2251837"/>
                </a:lnTo>
                <a:lnTo>
                  <a:pt x="3605022" y="2253356"/>
                </a:lnTo>
                <a:lnTo>
                  <a:pt x="3605975" y="2254021"/>
                </a:lnTo>
                <a:lnTo>
                  <a:pt x="3606070" y="2254686"/>
                </a:lnTo>
                <a:lnTo>
                  <a:pt x="3608547" y="2258391"/>
                </a:lnTo>
                <a:lnTo>
                  <a:pt x="3610261" y="2261905"/>
                </a:lnTo>
                <a:lnTo>
                  <a:pt x="3610832" y="2262665"/>
                </a:lnTo>
                <a:lnTo>
                  <a:pt x="3613690" y="2263805"/>
                </a:lnTo>
                <a:lnTo>
                  <a:pt x="3619215" y="2262285"/>
                </a:lnTo>
                <a:lnTo>
                  <a:pt x="3621596" y="2262665"/>
                </a:lnTo>
                <a:lnTo>
                  <a:pt x="3620738" y="2263805"/>
                </a:lnTo>
                <a:lnTo>
                  <a:pt x="3619691" y="2264565"/>
                </a:lnTo>
                <a:lnTo>
                  <a:pt x="3618548" y="2265040"/>
                </a:lnTo>
                <a:lnTo>
                  <a:pt x="3617405" y="2265230"/>
                </a:lnTo>
                <a:lnTo>
                  <a:pt x="3617405" y="2266085"/>
                </a:lnTo>
                <a:lnTo>
                  <a:pt x="3619595" y="2267699"/>
                </a:lnTo>
                <a:lnTo>
                  <a:pt x="3620548" y="2268839"/>
                </a:lnTo>
                <a:lnTo>
                  <a:pt x="3621120" y="2270359"/>
                </a:lnTo>
                <a:lnTo>
                  <a:pt x="3619119" y="2269979"/>
                </a:lnTo>
                <a:lnTo>
                  <a:pt x="3615024" y="2266845"/>
                </a:lnTo>
                <a:lnTo>
                  <a:pt x="3607498" y="2264280"/>
                </a:lnTo>
                <a:lnTo>
                  <a:pt x="3607784" y="2262380"/>
                </a:lnTo>
                <a:lnTo>
                  <a:pt x="3606832" y="2261430"/>
                </a:lnTo>
                <a:lnTo>
                  <a:pt x="3605499" y="2261430"/>
                </a:lnTo>
                <a:lnTo>
                  <a:pt x="3604546" y="2262095"/>
                </a:lnTo>
                <a:lnTo>
                  <a:pt x="3604260" y="2263520"/>
                </a:lnTo>
                <a:lnTo>
                  <a:pt x="3604641" y="2266370"/>
                </a:lnTo>
                <a:lnTo>
                  <a:pt x="3604260" y="2267699"/>
                </a:lnTo>
                <a:lnTo>
                  <a:pt x="3605212" y="2268934"/>
                </a:lnTo>
                <a:lnTo>
                  <a:pt x="3606355" y="2269314"/>
                </a:lnTo>
                <a:lnTo>
                  <a:pt x="3608547" y="2269314"/>
                </a:lnTo>
                <a:lnTo>
                  <a:pt x="3609118" y="2269789"/>
                </a:lnTo>
                <a:lnTo>
                  <a:pt x="3610832" y="2271879"/>
                </a:lnTo>
                <a:lnTo>
                  <a:pt x="3611309" y="2272829"/>
                </a:lnTo>
                <a:lnTo>
                  <a:pt x="3607213" y="2273209"/>
                </a:lnTo>
                <a:lnTo>
                  <a:pt x="3605403" y="2274158"/>
                </a:lnTo>
                <a:lnTo>
                  <a:pt x="3603784" y="2276248"/>
                </a:lnTo>
                <a:lnTo>
                  <a:pt x="3602641" y="2278148"/>
                </a:lnTo>
                <a:lnTo>
                  <a:pt x="3602831" y="2278718"/>
                </a:lnTo>
                <a:lnTo>
                  <a:pt x="3603593" y="2280047"/>
                </a:lnTo>
                <a:lnTo>
                  <a:pt x="3604546" y="2281188"/>
                </a:lnTo>
                <a:lnTo>
                  <a:pt x="3605689" y="2281757"/>
                </a:lnTo>
                <a:lnTo>
                  <a:pt x="3608070" y="2282137"/>
                </a:lnTo>
                <a:lnTo>
                  <a:pt x="3606641" y="2284797"/>
                </a:lnTo>
                <a:lnTo>
                  <a:pt x="3604451" y="2284797"/>
                </a:lnTo>
                <a:lnTo>
                  <a:pt x="3600069" y="2282992"/>
                </a:lnTo>
                <a:lnTo>
                  <a:pt x="3599212" y="2283657"/>
                </a:lnTo>
                <a:lnTo>
                  <a:pt x="3599117" y="2285367"/>
                </a:lnTo>
                <a:lnTo>
                  <a:pt x="3599402" y="2287266"/>
                </a:lnTo>
                <a:lnTo>
                  <a:pt x="3599879" y="2288596"/>
                </a:lnTo>
                <a:lnTo>
                  <a:pt x="3600545" y="2289831"/>
                </a:lnTo>
                <a:lnTo>
                  <a:pt x="3602927" y="2292396"/>
                </a:lnTo>
                <a:lnTo>
                  <a:pt x="3601974" y="2294106"/>
                </a:lnTo>
                <a:lnTo>
                  <a:pt x="3600736" y="2295815"/>
                </a:lnTo>
                <a:lnTo>
                  <a:pt x="3600069" y="2297810"/>
                </a:lnTo>
                <a:lnTo>
                  <a:pt x="3601688" y="2302939"/>
                </a:lnTo>
                <a:lnTo>
                  <a:pt x="3601688" y="2305504"/>
                </a:lnTo>
                <a:lnTo>
                  <a:pt x="3600545" y="2310443"/>
                </a:lnTo>
                <a:lnTo>
                  <a:pt x="3603307" y="2308068"/>
                </a:lnTo>
                <a:lnTo>
                  <a:pt x="3604546" y="2307784"/>
                </a:lnTo>
                <a:lnTo>
                  <a:pt x="3608261" y="2308068"/>
                </a:lnTo>
                <a:lnTo>
                  <a:pt x="3609404" y="2307784"/>
                </a:lnTo>
                <a:lnTo>
                  <a:pt x="3610546" y="2306834"/>
                </a:lnTo>
                <a:lnTo>
                  <a:pt x="3612642" y="2304079"/>
                </a:lnTo>
                <a:lnTo>
                  <a:pt x="3614833" y="2303224"/>
                </a:lnTo>
                <a:lnTo>
                  <a:pt x="3618167" y="2301799"/>
                </a:lnTo>
                <a:close/>
                <a:moveTo>
                  <a:pt x="3534346" y="2294106"/>
                </a:moveTo>
                <a:lnTo>
                  <a:pt x="3533299" y="2293346"/>
                </a:lnTo>
                <a:lnTo>
                  <a:pt x="3532918" y="2291256"/>
                </a:lnTo>
                <a:lnTo>
                  <a:pt x="3532823" y="2288596"/>
                </a:lnTo>
                <a:lnTo>
                  <a:pt x="3532537" y="2286507"/>
                </a:lnTo>
                <a:lnTo>
                  <a:pt x="3531965" y="2284702"/>
                </a:lnTo>
                <a:lnTo>
                  <a:pt x="3531013" y="2283087"/>
                </a:lnTo>
                <a:lnTo>
                  <a:pt x="3533490" y="2284607"/>
                </a:lnTo>
                <a:lnTo>
                  <a:pt x="3534918" y="2284797"/>
                </a:lnTo>
                <a:lnTo>
                  <a:pt x="3536061" y="2283942"/>
                </a:lnTo>
                <a:lnTo>
                  <a:pt x="3535013" y="2282517"/>
                </a:lnTo>
                <a:lnTo>
                  <a:pt x="3533013" y="2278718"/>
                </a:lnTo>
                <a:lnTo>
                  <a:pt x="3531870" y="2277103"/>
                </a:lnTo>
                <a:lnTo>
                  <a:pt x="3524441" y="2271499"/>
                </a:lnTo>
                <a:lnTo>
                  <a:pt x="3517678" y="2271119"/>
                </a:lnTo>
                <a:lnTo>
                  <a:pt x="3516345" y="2272069"/>
                </a:lnTo>
                <a:lnTo>
                  <a:pt x="3517011" y="2274349"/>
                </a:lnTo>
                <a:lnTo>
                  <a:pt x="3517582" y="2277198"/>
                </a:lnTo>
                <a:lnTo>
                  <a:pt x="3516059" y="2279668"/>
                </a:lnTo>
                <a:lnTo>
                  <a:pt x="3516725" y="2280808"/>
                </a:lnTo>
                <a:lnTo>
                  <a:pt x="3516630" y="2282042"/>
                </a:lnTo>
                <a:lnTo>
                  <a:pt x="3515582" y="2284892"/>
                </a:lnTo>
                <a:lnTo>
                  <a:pt x="3516439" y="2284512"/>
                </a:lnTo>
                <a:lnTo>
                  <a:pt x="3518440" y="2282992"/>
                </a:lnTo>
                <a:lnTo>
                  <a:pt x="3519297" y="2283182"/>
                </a:lnTo>
                <a:lnTo>
                  <a:pt x="3519487" y="2284227"/>
                </a:lnTo>
                <a:lnTo>
                  <a:pt x="3518249" y="2286886"/>
                </a:lnTo>
                <a:lnTo>
                  <a:pt x="3517868" y="2288311"/>
                </a:lnTo>
                <a:lnTo>
                  <a:pt x="3518631" y="2291161"/>
                </a:lnTo>
                <a:lnTo>
                  <a:pt x="3520630" y="2292111"/>
                </a:lnTo>
                <a:lnTo>
                  <a:pt x="3525393" y="2291731"/>
                </a:lnTo>
                <a:lnTo>
                  <a:pt x="3524917" y="2293631"/>
                </a:lnTo>
                <a:lnTo>
                  <a:pt x="3524250" y="2294960"/>
                </a:lnTo>
                <a:lnTo>
                  <a:pt x="3521869" y="2298570"/>
                </a:lnTo>
                <a:lnTo>
                  <a:pt x="3519869" y="2299615"/>
                </a:lnTo>
                <a:lnTo>
                  <a:pt x="3518726" y="2300470"/>
                </a:lnTo>
                <a:lnTo>
                  <a:pt x="3517678" y="2302939"/>
                </a:lnTo>
                <a:lnTo>
                  <a:pt x="3517106" y="2306549"/>
                </a:lnTo>
                <a:lnTo>
                  <a:pt x="3516439" y="2314148"/>
                </a:lnTo>
                <a:lnTo>
                  <a:pt x="3525584" y="2313008"/>
                </a:lnTo>
                <a:lnTo>
                  <a:pt x="3526346" y="2312723"/>
                </a:lnTo>
                <a:lnTo>
                  <a:pt x="3527013" y="2311963"/>
                </a:lnTo>
                <a:lnTo>
                  <a:pt x="3527870" y="2311393"/>
                </a:lnTo>
                <a:lnTo>
                  <a:pt x="3530061" y="2311868"/>
                </a:lnTo>
                <a:lnTo>
                  <a:pt x="3531013" y="2311583"/>
                </a:lnTo>
                <a:lnTo>
                  <a:pt x="3532823" y="2308449"/>
                </a:lnTo>
                <a:lnTo>
                  <a:pt x="3535299" y="2298855"/>
                </a:lnTo>
                <a:lnTo>
                  <a:pt x="3536538" y="2295245"/>
                </a:lnTo>
                <a:lnTo>
                  <a:pt x="3535395" y="2294675"/>
                </a:lnTo>
                <a:lnTo>
                  <a:pt x="3534346" y="2294106"/>
                </a:lnTo>
                <a:close/>
                <a:moveTo>
                  <a:pt x="3599879" y="2344448"/>
                </a:moveTo>
                <a:lnTo>
                  <a:pt x="3599117" y="2343023"/>
                </a:lnTo>
                <a:lnTo>
                  <a:pt x="3598259" y="2341788"/>
                </a:lnTo>
                <a:lnTo>
                  <a:pt x="3597879" y="2340174"/>
                </a:lnTo>
                <a:lnTo>
                  <a:pt x="3598545" y="2337704"/>
                </a:lnTo>
                <a:lnTo>
                  <a:pt x="3595687" y="2333050"/>
                </a:lnTo>
                <a:lnTo>
                  <a:pt x="3595307" y="2331245"/>
                </a:lnTo>
                <a:lnTo>
                  <a:pt x="3595592" y="2325831"/>
                </a:lnTo>
                <a:lnTo>
                  <a:pt x="3595116" y="2324026"/>
                </a:lnTo>
                <a:lnTo>
                  <a:pt x="3593497" y="2322316"/>
                </a:lnTo>
                <a:lnTo>
                  <a:pt x="3594068" y="2320417"/>
                </a:lnTo>
                <a:lnTo>
                  <a:pt x="3593782" y="2319372"/>
                </a:lnTo>
                <a:lnTo>
                  <a:pt x="3593116" y="2318517"/>
                </a:lnTo>
                <a:lnTo>
                  <a:pt x="3592639" y="2317282"/>
                </a:lnTo>
                <a:lnTo>
                  <a:pt x="3592545" y="2315572"/>
                </a:lnTo>
                <a:lnTo>
                  <a:pt x="3593116" y="2313103"/>
                </a:lnTo>
                <a:lnTo>
                  <a:pt x="3593116" y="2311298"/>
                </a:lnTo>
                <a:lnTo>
                  <a:pt x="3592830" y="2310253"/>
                </a:lnTo>
                <a:lnTo>
                  <a:pt x="3592449" y="2309968"/>
                </a:lnTo>
                <a:lnTo>
                  <a:pt x="3591973" y="2309873"/>
                </a:lnTo>
                <a:lnTo>
                  <a:pt x="3591687" y="2309588"/>
                </a:lnTo>
                <a:lnTo>
                  <a:pt x="3591592" y="2308638"/>
                </a:lnTo>
                <a:lnTo>
                  <a:pt x="3591782" y="2307119"/>
                </a:lnTo>
                <a:lnTo>
                  <a:pt x="3591687" y="2306169"/>
                </a:lnTo>
                <a:lnTo>
                  <a:pt x="3591306" y="2304744"/>
                </a:lnTo>
                <a:lnTo>
                  <a:pt x="3590640" y="2303509"/>
                </a:lnTo>
                <a:lnTo>
                  <a:pt x="3589782" y="2302749"/>
                </a:lnTo>
                <a:lnTo>
                  <a:pt x="3588639" y="2302749"/>
                </a:lnTo>
                <a:lnTo>
                  <a:pt x="3589782" y="2300375"/>
                </a:lnTo>
                <a:lnTo>
                  <a:pt x="3589020" y="2297905"/>
                </a:lnTo>
                <a:lnTo>
                  <a:pt x="3587401" y="2295910"/>
                </a:lnTo>
                <a:lnTo>
                  <a:pt x="3585877" y="2295055"/>
                </a:lnTo>
                <a:lnTo>
                  <a:pt x="3587591" y="2292206"/>
                </a:lnTo>
                <a:lnTo>
                  <a:pt x="3587591" y="2290021"/>
                </a:lnTo>
                <a:lnTo>
                  <a:pt x="3586353" y="2288027"/>
                </a:lnTo>
                <a:lnTo>
                  <a:pt x="3584353" y="2285652"/>
                </a:lnTo>
                <a:lnTo>
                  <a:pt x="3585401" y="2285747"/>
                </a:lnTo>
                <a:lnTo>
                  <a:pt x="3585782" y="2284987"/>
                </a:lnTo>
                <a:lnTo>
                  <a:pt x="3585877" y="2283562"/>
                </a:lnTo>
                <a:lnTo>
                  <a:pt x="3585877" y="2281852"/>
                </a:lnTo>
                <a:lnTo>
                  <a:pt x="3585496" y="2280427"/>
                </a:lnTo>
                <a:lnTo>
                  <a:pt x="3584543" y="2280143"/>
                </a:lnTo>
                <a:lnTo>
                  <a:pt x="3580733" y="2280618"/>
                </a:lnTo>
                <a:lnTo>
                  <a:pt x="3579686" y="2280238"/>
                </a:lnTo>
                <a:lnTo>
                  <a:pt x="3579305" y="2279193"/>
                </a:lnTo>
                <a:lnTo>
                  <a:pt x="3579209" y="2277578"/>
                </a:lnTo>
                <a:lnTo>
                  <a:pt x="3579114" y="2276248"/>
                </a:lnTo>
                <a:lnTo>
                  <a:pt x="3578733" y="2275203"/>
                </a:lnTo>
                <a:lnTo>
                  <a:pt x="3577971" y="2274443"/>
                </a:lnTo>
                <a:lnTo>
                  <a:pt x="3577400" y="2275108"/>
                </a:lnTo>
                <a:lnTo>
                  <a:pt x="3576924" y="2275393"/>
                </a:lnTo>
                <a:lnTo>
                  <a:pt x="3575685" y="2275393"/>
                </a:lnTo>
                <a:lnTo>
                  <a:pt x="3576066" y="2274349"/>
                </a:lnTo>
                <a:lnTo>
                  <a:pt x="3576637" y="2273684"/>
                </a:lnTo>
                <a:lnTo>
                  <a:pt x="3578066" y="2272829"/>
                </a:lnTo>
                <a:lnTo>
                  <a:pt x="3578066" y="2272069"/>
                </a:lnTo>
                <a:lnTo>
                  <a:pt x="3574828" y="2270264"/>
                </a:lnTo>
                <a:lnTo>
                  <a:pt x="3574828" y="2269409"/>
                </a:lnTo>
                <a:lnTo>
                  <a:pt x="3577971" y="2269884"/>
                </a:lnTo>
                <a:lnTo>
                  <a:pt x="3580924" y="2271119"/>
                </a:lnTo>
                <a:lnTo>
                  <a:pt x="3580924" y="2270169"/>
                </a:lnTo>
                <a:lnTo>
                  <a:pt x="3575114" y="2262855"/>
                </a:lnTo>
                <a:lnTo>
                  <a:pt x="3574161" y="2262190"/>
                </a:lnTo>
                <a:lnTo>
                  <a:pt x="3571685" y="2261145"/>
                </a:lnTo>
                <a:lnTo>
                  <a:pt x="3571113" y="2260195"/>
                </a:lnTo>
                <a:lnTo>
                  <a:pt x="3570637" y="2259625"/>
                </a:lnTo>
                <a:lnTo>
                  <a:pt x="3565874" y="2257346"/>
                </a:lnTo>
                <a:lnTo>
                  <a:pt x="3564064" y="2257346"/>
                </a:lnTo>
                <a:lnTo>
                  <a:pt x="3562255" y="2257916"/>
                </a:lnTo>
                <a:lnTo>
                  <a:pt x="3560826" y="2258961"/>
                </a:lnTo>
                <a:lnTo>
                  <a:pt x="3561683" y="2257061"/>
                </a:lnTo>
                <a:lnTo>
                  <a:pt x="3564255" y="2255826"/>
                </a:lnTo>
                <a:lnTo>
                  <a:pt x="3565017" y="2253736"/>
                </a:lnTo>
                <a:lnTo>
                  <a:pt x="3562445" y="2252312"/>
                </a:lnTo>
                <a:lnTo>
                  <a:pt x="3559683" y="2252027"/>
                </a:lnTo>
                <a:lnTo>
                  <a:pt x="3558636" y="2252786"/>
                </a:lnTo>
                <a:lnTo>
                  <a:pt x="3557207" y="2254116"/>
                </a:lnTo>
                <a:lnTo>
                  <a:pt x="3555873" y="2254781"/>
                </a:lnTo>
                <a:lnTo>
                  <a:pt x="3555302" y="2253356"/>
                </a:lnTo>
                <a:lnTo>
                  <a:pt x="3554635" y="2252217"/>
                </a:lnTo>
                <a:lnTo>
                  <a:pt x="3553206" y="2252597"/>
                </a:lnTo>
                <a:lnTo>
                  <a:pt x="3550634" y="2254591"/>
                </a:lnTo>
                <a:lnTo>
                  <a:pt x="3548729" y="2256776"/>
                </a:lnTo>
                <a:lnTo>
                  <a:pt x="3547872" y="2257156"/>
                </a:lnTo>
                <a:lnTo>
                  <a:pt x="3546920" y="2256396"/>
                </a:lnTo>
                <a:lnTo>
                  <a:pt x="3548825" y="2253547"/>
                </a:lnTo>
                <a:lnTo>
                  <a:pt x="3553682" y="2251077"/>
                </a:lnTo>
                <a:lnTo>
                  <a:pt x="3555778" y="2248512"/>
                </a:lnTo>
                <a:lnTo>
                  <a:pt x="3552540" y="2245093"/>
                </a:lnTo>
                <a:lnTo>
                  <a:pt x="3548825" y="2243098"/>
                </a:lnTo>
                <a:lnTo>
                  <a:pt x="3545014" y="2243573"/>
                </a:lnTo>
                <a:lnTo>
                  <a:pt x="3541490" y="2247277"/>
                </a:lnTo>
                <a:lnTo>
                  <a:pt x="3540919" y="2247657"/>
                </a:lnTo>
                <a:lnTo>
                  <a:pt x="3540252" y="2247657"/>
                </a:lnTo>
                <a:lnTo>
                  <a:pt x="3539680" y="2247942"/>
                </a:lnTo>
                <a:lnTo>
                  <a:pt x="3539395" y="2248987"/>
                </a:lnTo>
                <a:lnTo>
                  <a:pt x="3539490" y="2249747"/>
                </a:lnTo>
                <a:lnTo>
                  <a:pt x="3539871" y="2251172"/>
                </a:lnTo>
                <a:lnTo>
                  <a:pt x="3539871" y="2252122"/>
                </a:lnTo>
                <a:lnTo>
                  <a:pt x="3540062" y="2252786"/>
                </a:lnTo>
                <a:lnTo>
                  <a:pt x="3540347" y="2253451"/>
                </a:lnTo>
                <a:lnTo>
                  <a:pt x="3540443" y="2254211"/>
                </a:lnTo>
                <a:lnTo>
                  <a:pt x="3540157" y="2255066"/>
                </a:lnTo>
                <a:lnTo>
                  <a:pt x="3539680" y="2255731"/>
                </a:lnTo>
                <a:lnTo>
                  <a:pt x="3538537" y="2256681"/>
                </a:lnTo>
                <a:lnTo>
                  <a:pt x="3538061" y="2257251"/>
                </a:lnTo>
                <a:lnTo>
                  <a:pt x="3537585" y="2258581"/>
                </a:lnTo>
                <a:lnTo>
                  <a:pt x="3537585" y="2259151"/>
                </a:lnTo>
                <a:lnTo>
                  <a:pt x="3537395" y="2259625"/>
                </a:lnTo>
                <a:lnTo>
                  <a:pt x="3534632" y="2262000"/>
                </a:lnTo>
                <a:lnTo>
                  <a:pt x="3533870" y="2262855"/>
                </a:lnTo>
                <a:lnTo>
                  <a:pt x="3533394" y="2264185"/>
                </a:lnTo>
                <a:lnTo>
                  <a:pt x="3535013" y="2263615"/>
                </a:lnTo>
                <a:lnTo>
                  <a:pt x="3536252" y="2263995"/>
                </a:lnTo>
                <a:lnTo>
                  <a:pt x="3539109" y="2265990"/>
                </a:lnTo>
                <a:lnTo>
                  <a:pt x="3542348" y="2266655"/>
                </a:lnTo>
                <a:lnTo>
                  <a:pt x="3542824" y="2267225"/>
                </a:lnTo>
                <a:lnTo>
                  <a:pt x="3542538" y="2268364"/>
                </a:lnTo>
                <a:lnTo>
                  <a:pt x="3541872" y="2268744"/>
                </a:lnTo>
                <a:lnTo>
                  <a:pt x="3533775" y="2266655"/>
                </a:lnTo>
                <a:lnTo>
                  <a:pt x="3530918" y="2266845"/>
                </a:lnTo>
                <a:lnTo>
                  <a:pt x="3529775" y="2267129"/>
                </a:lnTo>
                <a:lnTo>
                  <a:pt x="3528917" y="2267794"/>
                </a:lnTo>
                <a:lnTo>
                  <a:pt x="3529012" y="2268934"/>
                </a:lnTo>
                <a:lnTo>
                  <a:pt x="3530632" y="2271594"/>
                </a:lnTo>
                <a:lnTo>
                  <a:pt x="3531298" y="2273114"/>
                </a:lnTo>
                <a:lnTo>
                  <a:pt x="3535489" y="2276723"/>
                </a:lnTo>
                <a:lnTo>
                  <a:pt x="3537871" y="2282422"/>
                </a:lnTo>
                <a:lnTo>
                  <a:pt x="3538824" y="2283182"/>
                </a:lnTo>
                <a:lnTo>
                  <a:pt x="3540443" y="2282612"/>
                </a:lnTo>
                <a:lnTo>
                  <a:pt x="3542062" y="2281567"/>
                </a:lnTo>
                <a:lnTo>
                  <a:pt x="3543776" y="2280997"/>
                </a:lnTo>
                <a:lnTo>
                  <a:pt x="3545586" y="2281852"/>
                </a:lnTo>
                <a:lnTo>
                  <a:pt x="3546729" y="2282137"/>
                </a:lnTo>
                <a:lnTo>
                  <a:pt x="3552063" y="2281472"/>
                </a:lnTo>
                <a:lnTo>
                  <a:pt x="3549968" y="2287266"/>
                </a:lnTo>
                <a:lnTo>
                  <a:pt x="3549968" y="2288311"/>
                </a:lnTo>
                <a:lnTo>
                  <a:pt x="3549015" y="2288786"/>
                </a:lnTo>
                <a:lnTo>
                  <a:pt x="3547682" y="2290021"/>
                </a:lnTo>
                <a:lnTo>
                  <a:pt x="3546634" y="2291541"/>
                </a:lnTo>
                <a:lnTo>
                  <a:pt x="3546634" y="2293061"/>
                </a:lnTo>
                <a:lnTo>
                  <a:pt x="3547872" y="2294390"/>
                </a:lnTo>
                <a:lnTo>
                  <a:pt x="3549015" y="2294010"/>
                </a:lnTo>
                <a:lnTo>
                  <a:pt x="3551015" y="2291731"/>
                </a:lnTo>
                <a:lnTo>
                  <a:pt x="3552349" y="2290781"/>
                </a:lnTo>
                <a:lnTo>
                  <a:pt x="3553587" y="2290591"/>
                </a:lnTo>
                <a:lnTo>
                  <a:pt x="3555016" y="2290971"/>
                </a:lnTo>
                <a:lnTo>
                  <a:pt x="3556635" y="2291731"/>
                </a:lnTo>
                <a:lnTo>
                  <a:pt x="3556635" y="2292681"/>
                </a:lnTo>
                <a:lnTo>
                  <a:pt x="3553778" y="2292966"/>
                </a:lnTo>
                <a:lnTo>
                  <a:pt x="3550920" y="2294106"/>
                </a:lnTo>
                <a:lnTo>
                  <a:pt x="3549015" y="2296670"/>
                </a:lnTo>
                <a:lnTo>
                  <a:pt x="3549205" y="2301134"/>
                </a:lnTo>
                <a:lnTo>
                  <a:pt x="3551111" y="2304744"/>
                </a:lnTo>
                <a:lnTo>
                  <a:pt x="3553682" y="2306739"/>
                </a:lnTo>
                <a:lnTo>
                  <a:pt x="3556540" y="2307688"/>
                </a:lnTo>
                <a:lnTo>
                  <a:pt x="3559302" y="2307879"/>
                </a:lnTo>
                <a:lnTo>
                  <a:pt x="3562160" y="2306929"/>
                </a:lnTo>
                <a:lnTo>
                  <a:pt x="3563588" y="2307404"/>
                </a:lnTo>
                <a:lnTo>
                  <a:pt x="3564160" y="2310063"/>
                </a:lnTo>
                <a:lnTo>
                  <a:pt x="3563684" y="2310918"/>
                </a:lnTo>
                <a:lnTo>
                  <a:pt x="3561017" y="2310918"/>
                </a:lnTo>
                <a:lnTo>
                  <a:pt x="3559207" y="2312058"/>
                </a:lnTo>
                <a:lnTo>
                  <a:pt x="3557492" y="2312153"/>
                </a:lnTo>
                <a:lnTo>
                  <a:pt x="3557207" y="2312533"/>
                </a:lnTo>
                <a:lnTo>
                  <a:pt x="3556921" y="2313008"/>
                </a:lnTo>
                <a:lnTo>
                  <a:pt x="3555588" y="2314433"/>
                </a:lnTo>
                <a:lnTo>
                  <a:pt x="3555111" y="2314718"/>
                </a:lnTo>
                <a:lnTo>
                  <a:pt x="3553778" y="2314812"/>
                </a:lnTo>
                <a:lnTo>
                  <a:pt x="3552254" y="2315192"/>
                </a:lnTo>
                <a:lnTo>
                  <a:pt x="3550920" y="2316237"/>
                </a:lnTo>
                <a:lnTo>
                  <a:pt x="3550634" y="2318137"/>
                </a:lnTo>
                <a:lnTo>
                  <a:pt x="3550063" y="2319277"/>
                </a:lnTo>
                <a:lnTo>
                  <a:pt x="3549682" y="2319562"/>
                </a:lnTo>
                <a:lnTo>
                  <a:pt x="3549301" y="2319847"/>
                </a:lnTo>
                <a:lnTo>
                  <a:pt x="3550539" y="2320322"/>
                </a:lnTo>
                <a:lnTo>
                  <a:pt x="3552063" y="2321272"/>
                </a:lnTo>
                <a:lnTo>
                  <a:pt x="3553492" y="2322601"/>
                </a:lnTo>
                <a:lnTo>
                  <a:pt x="3554445" y="2324216"/>
                </a:lnTo>
                <a:lnTo>
                  <a:pt x="3554825" y="2326211"/>
                </a:lnTo>
                <a:lnTo>
                  <a:pt x="3554063" y="2326401"/>
                </a:lnTo>
                <a:lnTo>
                  <a:pt x="3552825" y="2326401"/>
                </a:lnTo>
                <a:lnTo>
                  <a:pt x="3551682" y="2327731"/>
                </a:lnTo>
                <a:lnTo>
                  <a:pt x="3550348" y="2326781"/>
                </a:lnTo>
                <a:lnTo>
                  <a:pt x="3549872" y="2328490"/>
                </a:lnTo>
                <a:lnTo>
                  <a:pt x="3549872" y="2334095"/>
                </a:lnTo>
                <a:lnTo>
                  <a:pt x="3550825" y="2334664"/>
                </a:lnTo>
                <a:lnTo>
                  <a:pt x="3552730" y="2334475"/>
                </a:lnTo>
                <a:lnTo>
                  <a:pt x="3553968" y="2335045"/>
                </a:lnTo>
                <a:lnTo>
                  <a:pt x="3553016" y="2337894"/>
                </a:lnTo>
                <a:lnTo>
                  <a:pt x="3556540" y="2339034"/>
                </a:lnTo>
                <a:lnTo>
                  <a:pt x="3563017" y="2334380"/>
                </a:lnTo>
                <a:lnTo>
                  <a:pt x="3566636" y="2333620"/>
                </a:lnTo>
                <a:lnTo>
                  <a:pt x="3566160" y="2334760"/>
                </a:lnTo>
                <a:lnTo>
                  <a:pt x="3565684" y="2335235"/>
                </a:lnTo>
                <a:lnTo>
                  <a:pt x="3565113" y="2335709"/>
                </a:lnTo>
                <a:lnTo>
                  <a:pt x="3564446" y="2336564"/>
                </a:lnTo>
                <a:lnTo>
                  <a:pt x="3564064" y="2337609"/>
                </a:lnTo>
                <a:lnTo>
                  <a:pt x="3564064" y="2338654"/>
                </a:lnTo>
                <a:lnTo>
                  <a:pt x="3564350" y="2342644"/>
                </a:lnTo>
                <a:lnTo>
                  <a:pt x="3564541" y="2343688"/>
                </a:lnTo>
                <a:lnTo>
                  <a:pt x="3564350" y="2344448"/>
                </a:lnTo>
                <a:lnTo>
                  <a:pt x="3562255" y="2345018"/>
                </a:lnTo>
                <a:lnTo>
                  <a:pt x="3562350" y="2345778"/>
                </a:lnTo>
                <a:lnTo>
                  <a:pt x="3562826" y="2346918"/>
                </a:lnTo>
                <a:lnTo>
                  <a:pt x="3562921" y="2348153"/>
                </a:lnTo>
                <a:lnTo>
                  <a:pt x="3562445" y="2348912"/>
                </a:lnTo>
                <a:lnTo>
                  <a:pt x="3561683" y="2349768"/>
                </a:lnTo>
                <a:lnTo>
                  <a:pt x="3561112" y="2350812"/>
                </a:lnTo>
                <a:lnTo>
                  <a:pt x="3561207" y="2351952"/>
                </a:lnTo>
                <a:lnTo>
                  <a:pt x="3562065" y="2352997"/>
                </a:lnTo>
                <a:lnTo>
                  <a:pt x="3562921" y="2352712"/>
                </a:lnTo>
                <a:lnTo>
                  <a:pt x="3563684" y="2351952"/>
                </a:lnTo>
                <a:lnTo>
                  <a:pt x="3565589" y="2350812"/>
                </a:lnTo>
                <a:lnTo>
                  <a:pt x="3571875" y="2342833"/>
                </a:lnTo>
                <a:lnTo>
                  <a:pt x="3572256" y="2341788"/>
                </a:lnTo>
                <a:lnTo>
                  <a:pt x="3572828" y="2340839"/>
                </a:lnTo>
                <a:lnTo>
                  <a:pt x="3573971" y="2341314"/>
                </a:lnTo>
                <a:lnTo>
                  <a:pt x="3575114" y="2342453"/>
                </a:lnTo>
                <a:lnTo>
                  <a:pt x="3575399" y="2343498"/>
                </a:lnTo>
                <a:lnTo>
                  <a:pt x="3574066" y="2345208"/>
                </a:lnTo>
                <a:lnTo>
                  <a:pt x="3569589" y="2349007"/>
                </a:lnTo>
                <a:lnTo>
                  <a:pt x="3568255" y="2350812"/>
                </a:lnTo>
                <a:lnTo>
                  <a:pt x="3567399" y="2352712"/>
                </a:lnTo>
                <a:lnTo>
                  <a:pt x="3566922" y="2354707"/>
                </a:lnTo>
                <a:lnTo>
                  <a:pt x="3566732" y="2357081"/>
                </a:lnTo>
                <a:lnTo>
                  <a:pt x="3566922" y="2360406"/>
                </a:lnTo>
                <a:lnTo>
                  <a:pt x="3567589" y="2362305"/>
                </a:lnTo>
                <a:lnTo>
                  <a:pt x="3568732" y="2362781"/>
                </a:lnTo>
                <a:lnTo>
                  <a:pt x="3570542" y="2361831"/>
                </a:lnTo>
                <a:lnTo>
                  <a:pt x="3571780" y="2360596"/>
                </a:lnTo>
                <a:lnTo>
                  <a:pt x="3573113" y="2358696"/>
                </a:lnTo>
                <a:lnTo>
                  <a:pt x="3574256" y="2356416"/>
                </a:lnTo>
                <a:lnTo>
                  <a:pt x="3575114" y="2350527"/>
                </a:lnTo>
                <a:lnTo>
                  <a:pt x="3576161" y="2348438"/>
                </a:lnTo>
                <a:lnTo>
                  <a:pt x="3577686" y="2347678"/>
                </a:lnTo>
                <a:lnTo>
                  <a:pt x="3579495" y="2348343"/>
                </a:lnTo>
                <a:lnTo>
                  <a:pt x="3578352" y="2349198"/>
                </a:lnTo>
                <a:lnTo>
                  <a:pt x="3577590" y="2349957"/>
                </a:lnTo>
                <a:lnTo>
                  <a:pt x="3577114" y="2351192"/>
                </a:lnTo>
                <a:lnTo>
                  <a:pt x="3576447" y="2355087"/>
                </a:lnTo>
                <a:lnTo>
                  <a:pt x="3576257" y="2357081"/>
                </a:lnTo>
                <a:lnTo>
                  <a:pt x="3576637" y="2358696"/>
                </a:lnTo>
                <a:lnTo>
                  <a:pt x="3577780" y="2359361"/>
                </a:lnTo>
                <a:lnTo>
                  <a:pt x="3578829" y="2358886"/>
                </a:lnTo>
                <a:lnTo>
                  <a:pt x="3579590" y="2357746"/>
                </a:lnTo>
                <a:lnTo>
                  <a:pt x="3581019" y="2354707"/>
                </a:lnTo>
                <a:lnTo>
                  <a:pt x="3582067" y="2352997"/>
                </a:lnTo>
                <a:lnTo>
                  <a:pt x="3583020" y="2352142"/>
                </a:lnTo>
                <a:lnTo>
                  <a:pt x="3584067" y="2351762"/>
                </a:lnTo>
                <a:lnTo>
                  <a:pt x="3585496" y="2351667"/>
                </a:lnTo>
                <a:lnTo>
                  <a:pt x="3581591" y="2356892"/>
                </a:lnTo>
                <a:lnTo>
                  <a:pt x="3580067" y="2360026"/>
                </a:lnTo>
                <a:lnTo>
                  <a:pt x="3579400" y="2363066"/>
                </a:lnTo>
                <a:lnTo>
                  <a:pt x="3578733" y="2364110"/>
                </a:lnTo>
                <a:lnTo>
                  <a:pt x="3575209" y="2363920"/>
                </a:lnTo>
                <a:lnTo>
                  <a:pt x="3573780" y="2364300"/>
                </a:lnTo>
                <a:lnTo>
                  <a:pt x="3572828" y="2365440"/>
                </a:lnTo>
                <a:lnTo>
                  <a:pt x="3572542" y="2366485"/>
                </a:lnTo>
                <a:lnTo>
                  <a:pt x="3572828" y="2367530"/>
                </a:lnTo>
                <a:lnTo>
                  <a:pt x="3573780" y="2368575"/>
                </a:lnTo>
                <a:lnTo>
                  <a:pt x="3573304" y="2369240"/>
                </a:lnTo>
                <a:lnTo>
                  <a:pt x="3572732" y="2369714"/>
                </a:lnTo>
                <a:lnTo>
                  <a:pt x="3572161" y="2370094"/>
                </a:lnTo>
                <a:lnTo>
                  <a:pt x="3571494" y="2370284"/>
                </a:lnTo>
                <a:lnTo>
                  <a:pt x="3572637" y="2371804"/>
                </a:lnTo>
                <a:lnTo>
                  <a:pt x="3573875" y="2373799"/>
                </a:lnTo>
                <a:lnTo>
                  <a:pt x="3574828" y="2376079"/>
                </a:lnTo>
                <a:lnTo>
                  <a:pt x="3575209" y="2378263"/>
                </a:lnTo>
                <a:lnTo>
                  <a:pt x="3579019" y="2384532"/>
                </a:lnTo>
                <a:lnTo>
                  <a:pt x="3579400" y="2385387"/>
                </a:lnTo>
                <a:lnTo>
                  <a:pt x="3579781" y="2387572"/>
                </a:lnTo>
                <a:lnTo>
                  <a:pt x="3580162" y="2388902"/>
                </a:lnTo>
                <a:lnTo>
                  <a:pt x="3580638" y="2389567"/>
                </a:lnTo>
                <a:lnTo>
                  <a:pt x="3581115" y="2389946"/>
                </a:lnTo>
                <a:lnTo>
                  <a:pt x="3582448" y="2391941"/>
                </a:lnTo>
                <a:lnTo>
                  <a:pt x="3582734" y="2392511"/>
                </a:lnTo>
                <a:lnTo>
                  <a:pt x="3583114" y="2395836"/>
                </a:lnTo>
                <a:lnTo>
                  <a:pt x="3584163" y="2396311"/>
                </a:lnTo>
                <a:lnTo>
                  <a:pt x="3585496" y="2395931"/>
                </a:lnTo>
                <a:lnTo>
                  <a:pt x="3586925" y="2396311"/>
                </a:lnTo>
                <a:lnTo>
                  <a:pt x="3586829" y="2398210"/>
                </a:lnTo>
                <a:lnTo>
                  <a:pt x="3586829" y="2399445"/>
                </a:lnTo>
                <a:lnTo>
                  <a:pt x="3586925" y="2400490"/>
                </a:lnTo>
                <a:lnTo>
                  <a:pt x="3587305" y="2400965"/>
                </a:lnTo>
                <a:lnTo>
                  <a:pt x="3587972" y="2401250"/>
                </a:lnTo>
                <a:lnTo>
                  <a:pt x="3588544" y="2401630"/>
                </a:lnTo>
                <a:lnTo>
                  <a:pt x="3588830" y="2402580"/>
                </a:lnTo>
                <a:lnTo>
                  <a:pt x="3589020" y="2404574"/>
                </a:lnTo>
                <a:lnTo>
                  <a:pt x="3589687" y="2406189"/>
                </a:lnTo>
                <a:lnTo>
                  <a:pt x="3590735" y="2407139"/>
                </a:lnTo>
                <a:lnTo>
                  <a:pt x="3592163" y="2407329"/>
                </a:lnTo>
                <a:lnTo>
                  <a:pt x="3591211" y="2408944"/>
                </a:lnTo>
                <a:lnTo>
                  <a:pt x="3592259" y="2409609"/>
                </a:lnTo>
                <a:lnTo>
                  <a:pt x="3593211" y="2409514"/>
                </a:lnTo>
                <a:lnTo>
                  <a:pt x="3595211" y="2408944"/>
                </a:lnTo>
                <a:lnTo>
                  <a:pt x="3595497" y="2408564"/>
                </a:lnTo>
                <a:lnTo>
                  <a:pt x="3595687" y="2407994"/>
                </a:lnTo>
                <a:lnTo>
                  <a:pt x="3596069" y="2407614"/>
                </a:lnTo>
                <a:lnTo>
                  <a:pt x="3596830" y="2408089"/>
                </a:lnTo>
                <a:lnTo>
                  <a:pt x="3597402" y="2409324"/>
                </a:lnTo>
                <a:lnTo>
                  <a:pt x="3597688" y="2409704"/>
                </a:lnTo>
                <a:lnTo>
                  <a:pt x="3597497" y="2411033"/>
                </a:lnTo>
                <a:lnTo>
                  <a:pt x="3596354" y="2413978"/>
                </a:lnTo>
                <a:lnTo>
                  <a:pt x="3597879" y="2415308"/>
                </a:lnTo>
                <a:lnTo>
                  <a:pt x="3598640" y="2414833"/>
                </a:lnTo>
                <a:lnTo>
                  <a:pt x="3599688" y="2410653"/>
                </a:lnTo>
                <a:lnTo>
                  <a:pt x="3599212" y="2409704"/>
                </a:lnTo>
                <a:lnTo>
                  <a:pt x="3600260" y="2406664"/>
                </a:lnTo>
                <a:lnTo>
                  <a:pt x="3600736" y="2404194"/>
                </a:lnTo>
                <a:lnTo>
                  <a:pt x="3600165" y="2403150"/>
                </a:lnTo>
                <a:lnTo>
                  <a:pt x="3598259" y="2404670"/>
                </a:lnTo>
                <a:lnTo>
                  <a:pt x="3600355" y="2398305"/>
                </a:lnTo>
                <a:lnTo>
                  <a:pt x="3600641" y="2395741"/>
                </a:lnTo>
                <a:lnTo>
                  <a:pt x="3599212" y="2394696"/>
                </a:lnTo>
                <a:lnTo>
                  <a:pt x="3600165" y="2392796"/>
                </a:lnTo>
                <a:lnTo>
                  <a:pt x="3600736" y="2390707"/>
                </a:lnTo>
                <a:lnTo>
                  <a:pt x="3601021" y="2388427"/>
                </a:lnTo>
                <a:lnTo>
                  <a:pt x="3601117" y="2385957"/>
                </a:lnTo>
                <a:lnTo>
                  <a:pt x="3600831" y="2384342"/>
                </a:lnTo>
                <a:lnTo>
                  <a:pt x="3600355" y="2382443"/>
                </a:lnTo>
                <a:lnTo>
                  <a:pt x="3600165" y="2380448"/>
                </a:lnTo>
                <a:lnTo>
                  <a:pt x="3600926" y="2378358"/>
                </a:lnTo>
                <a:lnTo>
                  <a:pt x="3600831" y="2376648"/>
                </a:lnTo>
                <a:lnTo>
                  <a:pt x="3597879" y="2370284"/>
                </a:lnTo>
                <a:lnTo>
                  <a:pt x="3598355" y="2365630"/>
                </a:lnTo>
                <a:lnTo>
                  <a:pt x="3598640" y="2364110"/>
                </a:lnTo>
                <a:lnTo>
                  <a:pt x="3599212" y="2364775"/>
                </a:lnTo>
                <a:lnTo>
                  <a:pt x="3599688" y="2366200"/>
                </a:lnTo>
                <a:lnTo>
                  <a:pt x="3599783" y="2366865"/>
                </a:lnTo>
                <a:lnTo>
                  <a:pt x="3600450" y="2367910"/>
                </a:lnTo>
                <a:lnTo>
                  <a:pt x="3600736" y="2368860"/>
                </a:lnTo>
                <a:lnTo>
                  <a:pt x="3601021" y="2369050"/>
                </a:lnTo>
                <a:lnTo>
                  <a:pt x="3601688" y="2367720"/>
                </a:lnTo>
                <a:lnTo>
                  <a:pt x="3601784" y="2366865"/>
                </a:lnTo>
                <a:lnTo>
                  <a:pt x="3602070" y="2363066"/>
                </a:lnTo>
                <a:lnTo>
                  <a:pt x="3601498" y="2346728"/>
                </a:lnTo>
                <a:lnTo>
                  <a:pt x="3599879" y="2344448"/>
                </a:lnTo>
                <a:close/>
                <a:moveTo>
                  <a:pt x="3781901" y="2577354"/>
                </a:moveTo>
                <a:lnTo>
                  <a:pt x="3781806" y="2576119"/>
                </a:lnTo>
                <a:lnTo>
                  <a:pt x="3780568" y="2575739"/>
                </a:lnTo>
                <a:lnTo>
                  <a:pt x="3780949" y="2575739"/>
                </a:lnTo>
                <a:lnTo>
                  <a:pt x="3781330" y="2575645"/>
                </a:lnTo>
                <a:lnTo>
                  <a:pt x="3781616" y="2575360"/>
                </a:lnTo>
                <a:lnTo>
                  <a:pt x="3781901" y="2574885"/>
                </a:lnTo>
                <a:lnTo>
                  <a:pt x="3781044" y="2573080"/>
                </a:lnTo>
                <a:lnTo>
                  <a:pt x="3779901" y="2572225"/>
                </a:lnTo>
                <a:lnTo>
                  <a:pt x="3777234" y="2570895"/>
                </a:lnTo>
                <a:lnTo>
                  <a:pt x="3775806" y="2569185"/>
                </a:lnTo>
                <a:lnTo>
                  <a:pt x="3775710" y="2567856"/>
                </a:lnTo>
                <a:lnTo>
                  <a:pt x="3776662" y="2567001"/>
                </a:lnTo>
                <a:lnTo>
                  <a:pt x="3778282" y="2566811"/>
                </a:lnTo>
                <a:lnTo>
                  <a:pt x="3779997" y="2566906"/>
                </a:lnTo>
                <a:lnTo>
                  <a:pt x="3780568" y="2566621"/>
                </a:lnTo>
                <a:lnTo>
                  <a:pt x="3780473" y="2562726"/>
                </a:lnTo>
                <a:lnTo>
                  <a:pt x="3780758" y="2561967"/>
                </a:lnTo>
                <a:lnTo>
                  <a:pt x="3781235" y="2561397"/>
                </a:lnTo>
                <a:lnTo>
                  <a:pt x="3781425" y="2560732"/>
                </a:lnTo>
                <a:lnTo>
                  <a:pt x="3780949" y="2559497"/>
                </a:lnTo>
                <a:lnTo>
                  <a:pt x="3780473" y="2559307"/>
                </a:lnTo>
                <a:lnTo>
                  <a:pt x="3778187" y="2559497"/>
                </a:lnTo>
                <a:lnTo>
                  <a:pt x="3778568" y="2558357"/>
                </a:lnTo>
                <a:lnTo>
                  <a:pt x="3779139" y="2557597"/>
                </a:lnTo>
                <a:lnTo>
                  <a:pt x="3780568" y="2556267"/>
                </a:lnTo>
                <a:lnTo>
                  <a:pt x="3780187" y="2554937"/>
                </a:lnTo>
                <a:lnTo>
                  <a:pt x="3780282" y="2553798"/>
                </a:lnTo>
                <a:lnTo>
                  <a:pt x="3780758" y="2552848"/>
                </a:lnTo>
                <a:lnTo>
                  <a:pt x="3781520" y="2552183"/>
                </a:lnTo>
                <a:lnTo>
                  <a:pt x="3779234" y="2551708"/>
                </a:lnTo>
                <a:lnTo>
                  <a:pt x="3776567" y="2553133"/>
                </a:lnTo>
                <a:lnTo>
                  <a:pt x="3774186" y="2555697"/>
                </a:lnTo>
                <a:lnTo>
                  <a:pt x="3772662" y="2558737"/>
                </a:lnTo>
                <a:lnTo>
                  <a:pt x="3772376" y="2557597"/>
                </a:lnTo>
                <a:lnTo>
                  <a:pt x="3771995" y="2557217"/>
                </a:lnTo>
                <a:lnTo>
                  <a:pt x="3771519" y="2557502"/>
                </a:lnTo>
                <a:lnTo>
                  <a:pt x="3770281" y="2559212"/>
                </a:lnTo>
                <a:lnTo>
                  <a:pt x="3769805" y="2559307"/>
                </a:lnTo>
                <a:lnTo>
                  <a:pt x="3768566" y="2558357"/>
                </a:lnTo>
                <a:lnTo>
                  <a:pt x="3768186" y="2557787"/>
                </a:lnTo>
                <a:lnTo>
                  <a:pt x="3767614" y="2557312"/>
                </a:lnTo>
                <a:lnTo>
                  <a:pt x="3766852" y="2557027"/>
                </a:lnTo>
                <a:lnTo>
                  <a:pt x="3763804" y="2557027"/>
                </a:lnTo>
                <a:lnTo>
                  <a:pt x="3764852" y="2555412"/>
                </a:lnTo>
                <a:lnTo>
                  <a:pt x="3768662" y="2553798"/>
                </a:lnTo>
                <a:lnTo>
                  <a:pt x="3771043" y="2551803"/>
                </a:lnTo>
                <a:lnTo>
                  <a:pt x="3773138" y="2551518"/>
                </a:lnTo>
                <a:lnTo>
                  <a:pt x="3773900" y="2550853"/>
                </a:lnTo>
                <a:lnTo>
                  <a:pt x="3773805" y="2549808"/>
                </a:lnTo>
                <a:lnTo>
                  <a:pt x="3772853" y="2548954"/>
                </a:lnTo>
                <a:lnTo>
                  <a:pt x="3770852" y="2548004"/>
                </a:lnTo>
                <a:lnTo>
                  <a:pt x="3770852" y="2547244"/>
                </a:lnTo>
                <a:lnTo>
                  <a:pt x="3771615" y="2547339"/>
                </a:lnTo>
                <a:lnTo>
                  <a:pt x="3772376" y="2547339"/>
                </a:lnTo>
                <a:lnTo>
                  <a:pt x="3773043" y="2547054"/>
                </a:lnTo>
                <a:lnTo>
                  <a:pt x="3773710" y="2546389"/>
                </a:lnTo>
                <a:lnTo>
                  <a:pt x="3773043" y="2545819"/>
                </a:lnTo>
                <a:lnTo>
                  <a:pt x="3772471" y="2544774"/>
                </a:lnTo>
                <a:lnTo>
                  <a:pt x="3772186" y="2543729"/>
                </a:lnTo>
                <a:lnTo>
                  <a:pt x="3772662" y="2543254"/>
                </a:lnTo>
                <a:lnTo>
                  <a:pt x="3773424" y="2543729"/>
                </a:lnTo>
                <a:lnTo>
                  <a:pt x="3774472" y="2545914"/>
                </a:lnTo>
                <a:lnTo>
                  <a:pt x="3775043" y="2546389"/>
                </a:lnTo>
                <a:lnTo>
                  <a:pt x="3776377" y="2546009"/>
                </a:lnTo>
                <a:lnTo>
                  <a:pt x="3777711" y="2544869"/>
                </a:lnTo>
                <a:lnTo>
                  <a:pt x="3778948" y="2543349"/>
                </a:lnTo>
                <a:lnTo>
                  <a:pt x="3779711" y="2541545"/>
                </a:lnTo>
                <a:lnTo>
                  <a:pt x="3777329" y="2541545"/>
                </a:lnTo>
                <a:lnTo>
                  <a:pt x="3778282" y="2538885"/>
                </a:lnTo>
                <a:lnTo>
                  <a:pt x="3779520" y="2536890"/>
                </a:lnTo>
                <a:lnTo>
                  <a:pt x="3780568" y="2534706"/>
                </a:lnTo>
                <a:lnTo>
                  <a:pt x="3781044" y="2531381"/>
                </a:lnTo>
                <a:lnTo>
                  <a:pt x="3780949" y="2529766"/>
                </a:lnTo>
                <a:lnTo>
                  <a:pt x="3780758" y="2528152"/>
                </a:lnTo>
                <a:lnTo>
                  <a:pt x="3780473" y="2526632"/>
                </a:lnTo>
                <a:lnTo>
                  <a:pt x="3780092" y="2525397"/>
                </a:lnTo>
                <a:lnTo>
                  <a:pt x="3779330" y="2523972"/>
                </a:lnTo>
                <a:lnTo>
                  <a:pt x="3778758" y="2523497"/>
                </a:lnTo>
                <a:lnTo>
                  <a:pt x="3777044" y="2523687"/>
                </a:lnTo>
                <a:lnTo>
                  <a:pt x="3775424" y="2525017"/>
                </a:lnTo>
                <a:lnTo>
                  <a:pt x="3773234" y="2530811"/>
                </a:lnTo>
                <a:lnTo>
                  <a:pt x="3771138" y="2531856"/>
                </a:lnTo>
                <a:lnTo>
                  <a:pt x="3767137" y="2529101"/>
                </a:lnTo>
                <a:lnTo>
                  <a:pt x="3765042" y="2528626"/>
                </a:lnTo>
                <a:lnTo>
                  <a:pt x="3763709" y="2531096"/>
                </a:lnTo>
                <a:lnTo>
                  <a:pt x="3764089" y="2532236"/>
                </a:lnTo>
                <a:lnTo>
                  <a:pt x="3763518" y="2532711"/>
                </a:lnTo>
                <a:lnTo>
                  <a:pt x="3762566" y="2532331"/>
                </a:lnTo>
                <a:lnTo>
                  <a:pt x="3761899" y="2531096"/>
                </a:lnTo>
                <a:lnTo>
                  <a:pt x="3761994" y="2529386"/>
                </a:lnTo>
                <a:lnTo>
                  <a:pt x="3762470" y="2527961"/>
                </a:lnTo>
                <a:lnTo>
                  <a:pt x="3762851" y="2526632"/>
                </a:lnTo>
                <a:lnTo>
                  <a:pt x="3762470" y="2525302"/>
                </a:lnTo>
                <a:lnTo>
                  <a:pt x="3764566" y="2526347"/>
                </a:lnTo>
                <a:lnTo>
                  <a:pt x="3766757" y="2526632"/>
                </a:lnTo>
                <a:lnTo>
                  <a:pt x="3768852" y="2526252"/>
                </a:lnTo>
                <a:lnTo>
                  <a:pt x="3770757" y="2525397"/>
                </a:lnTo>
                <a:lnTo>
                  <a:pt x="3772471" y="2524067"/>
                </a:lnTo>
                <a:lnTo>
                  <a:pt x="3772757" y="2522927"/>
                </a:lnTo>
                <a:lnTo>
                  <a:pt x="3771900" y="2521597"/>
                </a:lnTo>
                <a:lnTo>
                  <a:pt x="3770186" y="2519698"/>
                </a:lnTo>
                <a:lnTo>
                  <a:pt x="3770567" y="2518843"/>
                </a:lnTo>
                <a:lnTo>
                  <a:pt x="3770376" y="2517988"/>
                </a:lnTo>
                <a:lnTo>
                  <a:pt x="3769805" y="2517418"/>
                </a:lnTo>
                <a:lnTo>
                  <a:pt x="3769043" y="2517228"/>
                </a:lnTo>
                <a:lnTo>
                  <a:pt x="3768852" y="2515708"/>
                </a:lnTo>
                <a:lnTo>
                  <a:pt x="3768566" y="2514663"/>
                </a:lnTo>
                <a:lnTo>
                  <a:pt x="3767804" y="2513998"/>
                </a:lnTo>
                <a:lnTo>
                  <a:pt x="3767995" y="2513619"/>
                </a:lnTo>
                <a:lnTo>
                  <a:pt x="3768280" y="2512384"/>
                </a:lnTo>
                <a:lnTo>
                  <a:pt x="3767900" y="2512384"/>
                </a:lnTo>
                <a:lnTo>
                  <a:pt x="3766947" y="2512004"/>
                </a:lnTo>
                <a:lnTo>
                  <a:pt x="3765995" y="2512099"/>
                </a:lnTo>
                <a:lnTo>
                  <a:pt x="3765138" y="2512004"/>
                </a:lnTo>
                <a:lnTo>
                  <a:pt x="3764375" y="2511149"/>
                </a:lnTo>
                <a:lnTo>
                  <a:pt x="3762375" y="2507254"/>
                </a:lnTo>
                <a:lnTo>
                  <a:pt x="3761899" y="2506685"/>
                </a:lnTo>
                <a:lnTo>
                  <a:pt x="3756756" y="2507634"/>
                </a:lnTo>
                <a:lnTo>
                  <a:pt x="3756660" y="2507539"/>
                </a:lnTo>
                <a:lnTo>
                  <a:pt x="3756184" y="2507919"/>
                </a:lnTo>
                <a:lnTo>
                  <a:pt x="3755613" y="2508869"/>
                </a:lnTo>
                <a:lnTo>
                  <a:pt x="3755231" y="2509154"/>
                </a:lnTo>
                <a:lnTo>
                  <a:pt x="3754279" y="2510389"/>
                </a:lnTo>
                <a:lnTo>
                  <a:pt x="3753707" y="2510674"/>
                </a:lnTo>
                <a:lnTo>
                  <a:pt x="3753136" y="2508679"/>
                </a:lnTo>
                <a:lnTo>
                  <a:pt x="3752469" y="2507729"/>
                </a:lnTo>
                <a:lnTo>
                  <a:pt x="3751612" y="2507065"/>
                </a:lnTo>
                <a:lnTo>
                  <a:pt x="3750850" y="2506780"/>
                </a:lnTo>
                <a:lnTo>
                  <a:pt x="3747802" y="2509059"/>
                </a:lnTo>
                <a:lnTo>
                  <a:pt x="3746373" y="2509534"/>
                </a:lnTo>
                <a:lnTo>
                  <a:pt x="3745992" y="2507634"/>
                </a:lnTo>
                <a:lnTo>
                  <a:pt x="3746945" y="2505925"/>
                </a:lnTo>
                <a:lnTo>
                  <a:pt x="3748850" y="2505260"/>
                </a:lnTo>
                <a:lnTo>
                  <a:pt x="3752755" y="2505165"/>
                </a:lnTo>
                <a:lnTo>
                  <a:pt x="3753803" y="2504785"/>
                </a:lnTo>
                <a:lnTo>
                  <a:pt x="3754470" y="2504025"/>
                </a:lnTo>
                <a:lnTo>
                  <a:pt x="3755041" y="2503170"/>
                </a:lnTo>
                <a:lnTo>
                  <a:pt x="3755803" y="2502695"/>
                </a:lnTo>
                <a:lnTo>
                  <a:pt x="3756851" y="2502790"/>
                </a:lnTo>
                <a:lnTo>
                  <a:pt x="3758089" y="2504025"/>
                </a:lnTo>
                <a:lnTo>
                  <a:pt x="3759041" y="2504310"/>
                </a:lnTo>
                <a:lnTo>
                  <a:pt x="3760661" y="2503550"/>
                </a:lnTo>
                <a:lnTo>
                  <a:pt x="3759994" y="2502220"/>
                </a:lnTo>
                <a:lnTo>
                  <a:pt x="3758279" y="2500985"/>
                </a:lnTo>
                <a:lnTo>
                  <a:pt x="3754279" y="2499846"/>
                </a:lnTo>
                <a:lnTo>
                  <a:pt x="3753326" y="2498421"/>
                </a:lnTo>
                <a:lnTo>
                  <a:pt x="3752755" y="2496521"/>
                </a:lnTo>
                <a:lnTo>
                  <a:pt x="3751517" y="2494526"/>
                </a:lnTo>
                <a:lnTo>
                  <a:pt x="3750183" y="2495571"/>
                </a:lnTo>
                <a:lnTo>
                  <a:pt x="3748659" y="2496141"/>
                </a:lnTo>
                <a:lnTo>
                  <a:pt x="3747135" y="2496236"/>
                </a:lnTo>
                <a:lnTo>
                  <a:pt x="3745897" y="2496141"/>
                </a:lnTo>
                <a:lnTo>
                  <a:pt x="3745325" y="2495951"/>
                </a:lnTo>
                <a:lnTo>
                  <a:pt x="3745039" y="2495666"/>
                </a:lnTo>
                <a:lnTo>
                  <a:pt x="3744659" y="2495476"/>
                </a:lnTo>
                <a:lnTo>
                  <a:pt x="3743992" y="2495476"/>
                </a:lnTo>
                <a:lnTo>
                  <a:pt x="3743420" y="2495761"/>
                </a:lnTo>
                <a:lnTo>
                  <a:pt x="3742373" y="2496901"/>
                </a:lnTo>
                <a:lnTo>
                  <a:pt x="3741897" y="2497091"/>
                </a:lnTo>
                <a:lnTo>
                  <a:pt x="3741706" y="2497566"/>
                </a:lnTo>
                <a:lnTo>
                  <a:pt x="3741706" y="2498706"/>
                </a:lnTo>
                <a:lnTo>
                  <a:pt x="3741611" y="2499846"/>
                </a:lnTo>
                <a:lnTo>
                  <a:pt x="3741039" y="2500320"/>
                </a:lnTo>
                <a:lnTo>
                  <a:pt x="3736848" y="2501555"/>
                </a:lnTo>
                <a:lnTo>
                  <a:pt x="3735896" y="2502885"/>
                </a:lnTo>
                <a:lnTo>
                  <a:pt x="3735134" y="2504500"/>
                </a:lnTo>
                <a:lnTo>
                  <a:pt x="3734276" y="2505925"/>
                </a:lnTo>
                <a:lnTo>
                  <a:pt x="3734657" y="2504215"/>
                </a:lnTo>
                <a:lnTo>
                  <a:pt x="3734276" y="2503075"/>
                </a:lnTo>
                <a:lnTo>
                  <a:pt x="3733419" y="2502315"/>
                </a:lnTo>
                <a:lnTo>
                  <a:pt x="3732372" y="2501840"/>
                </a:lnTo>
                <a:lnTo>
                  <a:pt x="3733895" y="2499371"/>
                </a:lnTo>
                <a:lnTo>
                  <a:pt x="3738562" y="2497281"/>
                </a:lnTo>
                <a:lnTo>
                  <a:pt x="3740563" y="2495666"/>
                </a:lnTo>
                <a:lnTo>
                  <a:pt x="3743801" y="2490727"/>
                </a:lnTo>
                <a:lnTo>
                  <a:pt x="3743992" y="2489302"/>
                </a:lnTo>
                <a:lnTo>
                  <a:pt x="3742849" y="2488352"/>
                </a:lnTo>
                <a:lnTo>
                  <a:pt x="3741325" y="2487877"/>
                </a:lnTo>
                <a:lnTo>
                  <a:pt x="3740182" y="2487782"/>
                </a:lnTo>
                <a:lnTo>
                  <a:pt x="3740658" y="2486548"/>
                </a:lnTo>
                <a:lnTo>
                  <a:pt x="3741134" y="2485503"/>
                </a:lnTo>
                <a:lnTo>
                  <a:pt x="3741706" y="2484838"/>
                </a:lnTo>
                <a:lnTo>
                  <a:pt x="3742563" y="2484648"/>
                </a:lnTo>
                <a:lnTo>
                  <a:pt x="3741992" y="2483318"/>
                </a:lnTo>
                <a:lnTo>
                  <a:pt x="3741611" y="2482748"/>
                </a:lnTo>
                <a:lnTo>
                  <a:pt x="3741134" y="2482273"/>
                </a:lnTo>
                <a:lnTo>
                  <a:pt x="3743040" y="2481513"/>
                </a:lnTo>
                <a:lnTo>
                  <a:pt x="3745230" y="2484078"/>
                </a:lnTo>
                <a:lnTo>
                  <a:pt x="3749040" y="2490442"/>
                </a:lnTo>
                <a:lnTo>
                  <a:pt x="3751040" y="2491582"/>
                </a:lnTo>
                <a:lnTo>
                  <a:pt x="3755898" y="2492627"/>
                </a:lnTo>
                <a:lnTo>
                  <a:pt x="3758470" y="2494906"/>
                </a:lnTo>
                <a:lnTo>
                  <a:pt x="3761613" y="2496141"/>
                </a:lnTo>
                <a:lnTo>
                  <a:pt x="3763995" y="2499466"/>
                </a:lnTo>
                <a:lnTo>
                  <a:pt x="3766947" y="2502220"/>
                </a:lnTo>
                <a:lnTo>
                  <a:pt x="3768471" y="2502600"/>
                </a:lnTo>
                <a:lnTo>
                  <a:pt x="3769138" y="2500700"/>
                </a:lnTo>
                <a:lnTo>
                  <a:pt x="3768757" y="2498611"/>
                </a:lnTo>
                <a:lnTo>
                  <a:pt x="3767995" y="2496996"/>
                </a:lnTo>
                <a:lnTo>
                  <a:pt x="3764089" y="2492817"/>
                </a:lnTo>
                <a:lnTo>
                  <a:pt x="3762566" y="2492152"/>
                </a:lnTo>
                <a:lnTo>
                  <a:pt x="3759041" y="2492057"/>
                </a:lnTo>
                <a:lnTo>
                  <a:pt x="3758375" y="2490917"/>
                </a:lnTo>
                <a:lnTo>
                  <a:pt x="3755517" y="2483888"/>
                </a:lnTo>
                <a:lnTo>
                  <a:pt x="3755231" y="2482938"/>
                </a:lnTo>
                <a:lnTo>
                  <a:pt x="3755041" y="2482178"/>
                </a:lnTo>
                <a:lnTo>
                  <a:pt x="3754946" y="2479424"/>
                </a:lnTo>
                <a:lnTo>
                  <a:pt x="3754660" y="2478759"/>
                </a:lnTo>
                <a:lnTo>
                  <a:pt x="3753612" y="2476859"/>
                </a:lnTo>
                <a:lnTo>
                  <a:pt x="3753231" y="2476479"/>
                </a:lnTo>
                <a:lnTo>
                  <a:pt x="3751707" y="2476384"/>
                </a:lnTo>
                <a:lnTo>
                  <a:pt x="3749516" y="2480563"/>
                </a:lnTo>
                <a:lnTo>
                  <a:pt x="3748945" y="2481418"/>
                </a:lnTo>
                <a:lnTo>
                  <a:pt x="3749040" y="2479518"/>
                </a:lnTo>
                <a:lnTo>
                  <a:pt x="3748659" y="2477999"/>
                </a:lnTo>
                <a:lnTo>
                  <a:pt x="3747992" y="2476954"/>
                </a:lnTo>
                <a:lnTo>
                  <a:pt x="3747040" y="2476384"/>
                </a:lnTo>
                <a:lnTo>
                  <a:pt x="3748087" y="2473250"/>
                </a:lnTo>
                <a:lnTo>
                  <a:pt x="3748183" y="2471825"/>
                </a:lnTo>
                <a:lnTo>
                  <a:pt x="3747992" y="2469830"/>
                </a:lnTo>
                <a:lnTo>
                  <a:pt x="3747421" y="2468120"/>
                </a:lnTo>
                <a:lnTo>
                  <a:pt x="3746659" y="2466505"/>
                </a:lnTo>
                <a:lnTo>
                  <a:pt x="3746373" y="2464985"/>
                </a:lnTo>
                <a:lnTo>
                  <a:pt x="3747040" y="2463371"/>
                </a:lnTo>
                <a:lnTo>
                  <a:pt x="3743896" y="2457197"/>
                </a:lnTo>
                <a:lnTo>
                  <a:pt x="3742277" y="2454632"/>
                </a:lnTo>
                <a:lnTo>
                  <a:pt x="3739896" y="2452448"/>
                </a:lnTo>
                <a:lnTo>
                  <a:pt x="3740372" y="2451498"/>
                </a:lnTo>
                <a:lnTo>
                  <a:pt x="3739611" y="2450358"/>
                </a:lnTo>
                <a:lnTo>
                  <a:pt x="3737515" y="2449123"/>
                </a:lnTo>
                <a:lnTo>
                  <a:pt x="3737134" y="2447793"/>
                </a:lnTo>
                <a:lnTo>
                  <a:pt x="3736848" y="2446558"/>
                </a:lnTo>
                <a:lnTo>
                  <a:pt x="3736181" y="2445324"/>
                </a:lnTo>
                <a:lnTo>
                  <a:pt x="3735324" y="2444469"/>
                </a:lnTo>
                <a:lnTo>
                  <a:pt x="3732752" y="2443234"/>
                </a:lnTo>
                <a:lnTo>
                  <a:pt x="3731229" y="2441049"/>
                </a:lnTo>
                <a:lnTo>
                  <a:pt x="3729800" y="2438579"/>
                </a:lnTo>
                <a:lnTo>
                  <a:pt x="3728371" y="2436680"/>
                </a:lnTo>
                <a:lnTo>
                  <a:pt x="3724751" y="2434495"/>
                </a:lnTo>
                <a:lnTo>
                  <a:pt x="3723894" y="2434210"/>
                </a:lnTo>
                <a:lnTo>
                  <a:pt x="3723037" y="2433545"/>
                </a:lnTo>
                <a:lnTo>
                  <a:pt x="3722084" y="2432311"/>
                </a:lnTo>
                <a:lnTo>
                  <a:pt x="3721132" y="2431455"/>
                </a:lnTo>
                <a:lnTo>
                  <a:pt x="3720179" y="2432025"/>
                </a:lnTo>
                <a:lnTo>
                  <a:pt x="3719703" y="2432690"/>
                </a:lnTo>
                <a:lnTo>
                  <a:pt x="3719322" y="2433070"/>
                </a:lnTo>
                <a:lnTo>
                  <a:pt x="3718846" y="2433165"/>
                </a:lnTo>
                <a:lnTo>
                  <a:pt x="3717513" y="2433070"/>
                </a:lnTo>
                <a:lnTo>
                  <a:pt x="3717322" y="2432785"/>
                </a:lnTo>
                <a:lnTo>
                  <a:pt x="3717322" y="2432311"/>
                </a:lnTo>
                <a:lnTo>
                  <a:pt x="3716560" y="2430411"/>
                </a:lnTo>
                <a:lnTo>
                  <a:pt x="3716370" y="2429176"/>
                </a:lnTo>
                <a:lnTo>
                  <a:pt x="3715893" y="2428226"/>
                </a:lnTo>
                <a:lnTo>
                  <a:pt x="3714750" y="2427466"/>
                </a:lnTo>
                <a:lnTo>
                  <a:pt x="3714179" y="2427941"/>
                </a:lnTo>
                <a:lnTo>
                  <a:pt x="3713702" y="2428606"/>
                </a:lnTo>
                <a:lnTo>
                  <a:pt x="3713512" y="2429556"/>
                </a:lnTo>
                <a:lnTo>
                  <a:pt x="3713417" y="2430791"/>
                </a:lnTo>
                <a:lnTo>
                  <a:pt x="3710369" y="2429176"/>
                </a:lnTo>
                <a:lnTo>
                  <a:pt x="3709226" y="2429081"/>
                </a:lnTo>
                <a:lnTo>
                  <a:pt x="3707130" y="2429746"/>
                </a:lnTo>
                <a:lnTo>
                  <a:pt x="3706178" y="2429841"/>
                </a:lnTo>
                <a:lnTo>
                  <a:pt x="3705130" y="2429176"/>
                </a:lnTo>
                <a:lnTo>
                  <a:pt x="3704177" y="2427846"/>
                </a:lnTo>
                <a:lnTo>
                  <a:pt x="3700939" y="2421767"/>
                </a:lnTo>
                <a:lnTo>
                  <a:pt x="3702082" y="2421197"/>
                </a:lnTo>
                <a:lnTo>
                  <a:pt x="3704177" y="2423097"/>
                </a:lnTo>
                <a:lnTo>
                  <a:pt x="3705511" y="2422717"/>
                </a:lnTo>
                <a:lnTo>
                  <a:pt x="3706082" y="2421482"/>
                </a:lnTo>
                <a:lnTo>
                  <a:pt x="3707321" y="2417587"/>
                </a:lnTo>
                <a:lnTo>
                  <a:pt x="3708082" y="2416733"/>
                </a:lnTo>
                <a:lnTo>
                  <a:pt x="3708845" y="2416353"/>
                </a:lnTo>
                <a:lnTo>
                  <a:pt x="3708845" y="2415403"/>
                </a:lnTo>
                <a:lnTo>
                  <a:pt x="3708464" y="2414453"/>
                </a:lnTo>
                <a:lnTo>
                  <a:pt x="3708178" y="2413883"/>
                </a:lnTo>
                <a:lnTo>
                  <a:pt x="3707797" y="2413503"/>
                </a:lnTo>
                <a:lnTo>
                  <a:pt x="3706845" y="2413123"/>
                </a:lnTo>
                <a:lnTo>
                  <a:pt x="3706463" y="2412648"/>
                </a:lnTo>
                <a:lnTo>
                  <a:pt x="3706463" y="2412078"/>
                </a:lnTo>
                <a:lnTo>
                  <a:pt x="3706654" y="2411603"/>
                </a:lnTo>
                <a:lnTo>
                  <a:pt x="3706939" y="2411224"/>
                </a:lnTo>
                <a:lnTo>
                  <a:pt x="3707035" y="2410939"/>
                </a:lnTo>
                <a:lnTo>
                  <a:pt x="3706939" y="2409799"/>
                </a:lnTo>
                <a:lnTo>
                  <a:pt x="3707035" y="2408754"/>
                </a:lnTo>
                <a:lnTo>
                  <a:pt x="3706939" y="2407804"/>
                </a:lnTo>
                <a:lnTo>
                  <a:pt x="3706654" y="2406759"/>
                </a:lnTo>
                <a:lnTo>
                  <a:pt x="3705987" y="2406189"/>
                </a:lnTo>
                <a:lnTo>
                  <a:pt x="3704177" y="2405809"/>
                </a:lnTo>
                <a:lnTo>
                  <a:pt x="3703511" y="2405144"/>
                </a:lnTo>
                <a:lnTo>
                  <a:pt x="3702082" y="2404385"/>
                </a:lnTo>
                <a:lnTo>
                  <a:pt x="3701605" y="2404194"/>
                </a:lnTo>
                <a:lnTo>
                  <a:pt x="3701129" y="2403909"/>
                </a:lnTo>
                <a:lnTo>
                  <a:pt x="3701225" y="2403055"/>
                </a:lnTo>
                <a:lnTo>
                  <a:pt x="3701511" y="2402105"/>
                </a:lnTo>
                <a:lnTo>
                  <a:pt x="3701605" y="2401345"/>
                </a:lnTo>
                <a:lnTo>
                  <a:pt x="3701320" y="2399920"/>
                </a:lnTo>
                <a:lnTo>
                  <a:pt x="3700462" y="2398210"/>
                </a:lnTo>
                <a:lnTo>
                  <a:pt x="3699415" y="2396691"/>
                </a:lnTo>
                <a:lnTo>
                  <a:pt x="3698367" y="2395741"/>
                </a:lnTo>
                <a:lnTo>
                  <a:pt x="3696176" y="2395646"/>
                </a:lnTo>
                <a:lnTo>
                  <a:pt x="3693129" y="2396405"/>
                </a:lnTo>
                <a:lnTo>
                  <a:pt x="3690652" y="2398115"/>
                </a:lnTo>
                <a:lnTo>
                  <a:pt x="3690271" y="2400680"/>
                </a:lnTo>
                <a:lnTo>
                  <a:pt x="3690461" y="2401060"/>
                </a:lnTo>
                <a:lnTo>
                  <a:pt x="3690652" y="2401345"/>
                </a:lnTo>
                <a:lnTo>
                  <a:pt x="3690937" y="2401535"/>
                </a:lnTo>
                <a:lnTo>
                  <a:pt x="3691224" y="2401725"/>
                </a:lnTo>
                <a:lnTo>
                  <a:pt x="3689414" y="2402580"/>
                </a:lnTo>
                <a:lnTo>
                  <a:pt x="3688271" y="2401155"/>
                </a:lnTo>
                <a:lnTo>
                  <a:pt x="3688175" y="2398970"/>
                </a:lnTo>
                <a:lnTo>
                  <a:pt x="3689318" y="2397546"/>
                </a:lnTo>
                <a:lnTo>
                  <a:pt x="3689318" y="2396691"/>
                </a:lnTo>
                <a:lnTo>
                  <a:pt x="3687413" y="2395741"/>
                </a:lnTo>
                <a:lnTo>
                  <a:pt x="3680746" y="2395836"/>
                </a:lnTo>
                <a:lnTo>
                  <a:pt x="3670649" y="2393271"/>
                </a:lnTo>
                <a:lnTo>
                  <a:pt x="3668745" y="2393271"/>
                </a:lnTo>
                <a:lnTo>
                  <a:pt x="3668745" y="2394221"/>
                </a:lnTo>
                <a:lnTo>
                  <a:pt x="3670554" y="2396405"/>
                </a:lnTo>
                <a:lnTo>
                  <a:pt x="3671602" y="2398020"/>
                </a:lnTo>
                <a:lnTo>
                  <a:pt x="3672078" y="2399255"/>
                </a:lnTo>
                <a:lnTo>
                  <a:pt x="3671411" y="2400680"/>
                </a:lnTo>
                <a:lnTo>
                  <a:pt x="3668459" y="2401060"/>
                </a:lnTo>
                <a:lnTo>
                  <a:pt x="3667411" y="2402485"/>
                </a:lnTo>
                <a:lnTo>
                  <a:pt x="3667506" y="2403529"/>
                </a:lnTo>
                <a:lnTo>
                  <a:pt x="3667982" y="2404194"/>
                </a:lnTo>
                <a:lnTo>
                  <a:pt x="3668554" y="2404670"/>
                </a:lnTo>
                <a:lnTo>
                  <a:pt x="3668839" y="2405049"/>
                </a:lnTo>
                <a:lnTo>
                  <a:pt x="3668935" y="2406284"/>
                </a:lnTo>
                <a:lnTo>
                  <a:pt x="3668839" y="2408374"/>
                </a:lnTo>
                <a:lnTo>
                  <a:pt x="3668935" y="2409324"/>
                </a:lnTo>
                <a:lnTo>
                  <a:pt x="3669125" y="2410559"/>
                </a:lnTo>
                <a:lnTo>
                  <a:pt x="3669221" y="2410748"/>
                </a:lnTo>
                <a:lnTo>
                  <a:pt x="3669506" y="2410844"/>
                </a:lnTo>
                <a:lnTo>
                  <a:pt x="3670459" y="2411793"/>
                </a:lnTo>
                <a:lnTo>
                  <a:pt x="3671602" y="2413503"/>
                </a:lnTo>
                <a:lnTo>
                  <a:pt x="3671792" y="2413883"/>
                </a:lnTo>
                <a:lnTo>
                  <a:pt x="3672554" y="2414073"/>
                </a:lnTo>
                <a:lnTo>
                  <a:pt x="3676174" y="2413123"/>
                </a:lnTo>
                <a:lnTo>
                  <a:pt x="3677412" y="2413123"/>
                </a:lnTo>
                <a:lnTo>
                  <a:pt x="3679603" y="2415118"/>
                </a:lnTo>
                <a:lnTo>
                  <a:pt x="3680556" y="2415783"/>
                </a:lnTo>
                <a:lnTo>
                  <a:pt x="3681794" y="2416068"/>
                </a:lnTo>
                <a:lnTo>
                  <a:pt x="3688271" y="2415498"/>
                </a:lnTo>
                <a:lnTo>
                  <a:pt x="3691414" y="2416163"/>
                </a:lnTo>
                <a:lnTo>
                  <a:pt x="3692843" y="2418632"/>
                </a:lnTo>
                <a:lnTo>
                  <a:pt x="3691890" y="2424142"/>
                </a:lnTo>
                <a:lnTo>
                  <a:pt x="3691795" y="2427276"/>
                </a:lnTo>
                <a:lnTo>
                  <a:pt x="3693795" y="2429841"/>
                </a:lnTo>
                <a:lnTo>
                  <a:pt x="3694081" y="2432311"/>
                </a:lnTo>
                <a:lnTo>
                  <a:pt x="3694272" y="2437060"/>
                </a:lnTo>
                <a:lnTo>
                  <a:pt x="3695129" y="2440289"/>
                </a:lnTo>
                <a:lnTo>
                  <a:pt x="3695224" y="2441714"/>
                </a:lnTo>
                <a:lnTo>
                  <a:pt x="3694748" y="2441619"/>
                </a:lnTo>
                <a:lnTo>
                  <a:pt x="3693795" y="2442379"/>
                </a:lnTo>
                <a:lnTo>
                  <a:pt x="3693129" y="2443424"/>
                </a:lnTo>
                <a:lnTo>
                  <a:pt x="3693509" y="2443899"/>
                </a:lnTo>
                <a:lnTo>
                  <a:pt x="3693890" y="2444564"/>
                </a:lnTo>
                <a:lnTo>
                  <a:pt x="3694367" y="2447698"/>
                </a:lnTo>
                <a:lnTo>
                  <a:pt x="3694652" y="2448838"/>
                </a:lnTo>
                <a:lnTo>
                  <a:pt x="3695319" y="2449978"/>
                </a:lnTo>
                <a:lnTo>
                  <a:pt x="3695986" y="2450833"/>
                </a:lnTo>
                <a:lnTo>
                  <a:pt x="3698843" y="2453017"/>
                </a:lnTo>
                <a:lnTo>
                  <a:pt x="3699796" y="2453017"/>
                </a:lnTo>
                <a:lnTo>
                  <a:pt x="3700272" y="2451687"/>
                </a:lnTo>
                <a:lnTo>
                  <a:pt x="3700082" y="2451213"/>
                </a:lnTo>
                <a:lnTo>
                  <a:pt x="3699891" y="2450073"/>
                </a:lnTo>
                <a:lnTo>
                  <a:pt x="3700082" y="2449313"/>
                </a:lnTo>
                <a:lnTo>
                  <a:pt x="3700939" y="2450073"/>
                </a:lnTo>
                <a:lnTo>
                  <a:pt x="3701225" y="2451687"/>
                </a:lnTo>
                <a:lnTo>
                  <a:pt x="3701225" y="2454347"/>
                </a:lnTo>
                <a:lnTo>
                  <a:pt x="3701034" y="2457007"/>
                </a:lnTo>
                <a:lnTo>
                  <a:pt x="3700653" y="2458717"/>
                </a:lnTo>
                <a:lnTo>
                  <a:pt x="3699415" y="2460046"/>
                </a:lnTo>
                <a:lnTo>
                  <a:pt x="3697700" y="2461281"/>
                </a:lnTo>
                <a:lnTo>
                  <a:pt x="3696176" y="2462991"/>
                </a:lnTo>
                <a:lnTo>
                  <a:pt x="3695510" y="2465746"/>
                </a:lnTo>
                <a:lnTo>
                  <a:pt x="3694652" y="2467550"/>
                </a:lnTo>
                <a:lnTo>
                  <a:pt x="3692652" y="2467170"/>
                </a:lnTo>
                <a:lnTo>
                  <a:pt x="3690747" y="2465935"/>
                </a:lnTo>
                <a:lnTo>
                  <a:pt x="3689890" y="2465176"/>
                </a:lnTo>
                <a:lnTo>
                  <a:pt x="3689414" y="2466980"/>
                </a:lnTo>
                <a:lnTo>
                  <a:pt x="3688842" y="2468975"/>
                </a:lnTo>
                <a:lnTo>
                  <a:pt x="3688461" y="2470970"/>
                </a:lnTo>
                <a:lnTo>
                  <a:pt x="3687604" y="2470685"/>
                </a:lnTo>
                <a:lnTo>
                  <a:pt x="3686937" y="2469545"/>
                </a:lnTo>
                <a:lnTo>
                  <a:pt x="3686080" y="2468405"/>
                </a:lnTo>
                <a:lnTo>
                  <a:pt x="3685223" y="2468025"/>
                </a:lnTo>
                <a:lnTo>
                  <a:pt x="3684461" y="2469355"/>
                </a:lnTo>
                <a:lnTo>
                  <a:pt x="3684270" y="2470970"/>
                </a:lnTo>
                <a:lnTo>
                  <a:pt x="3684747" y="2471540"/>
                </a:lnTo>
                <a:lnTo>
                  <a:pt x="3685413" y="2471635"/>
                </a:lnTo>
                <a:lnTo>
                  <a:pt x="3685985" y="2471920"/>
                </a:lnTo>
                <a:lnTo>
                  <a:pt x="3687223" y="2473819"/>
                </a:lnTo>
                <a:lnTo>
                  <a:pt x="3687223" y="2474769"/>
                </a:lnTo>
                <a:lnTo>
                  <a:pt x="3685032" y="2475339"/>
                </a:lnTo>
                <a:lnTo>
                  <a:pt x="3684461" y="2475814"/>
                </a:lnTo>
                <a:lnTo>
                  <a:pt x="3684175" y="2476669"/>
                </a:lnTo>
                <a:lnTo>
                  <a:pt x="3684080" y="2478094"/>
                </a:lnTo>
                <a:lnTo>
                  <a:pt x="3684747" y="2480563"/>
                </a:lnTo>
                <a:lnTo>
                  <a:pt x="3686270" y="2482178"/>
                </a:lnTo>
                <a:lnTo>
                  <a:pt x="3693509" y="2485978"/>
                </a:lnTo>
                <a:lnTo>
                  <a:pt x="3696748" y="2485693"/>
                </a:lnTo>
                <a:lnTo>
                  <a:pt x="3706368" y="2481323"/>
                </a:lnTo>
                <a:lnTo>
                  <a:pt x="3709702" y="2480943"/>
                </a:lnTo>
                <a:lnTo>
                  <a:pt x="3711893" y="2479709"/>
                </a:lnTo>
                <a:lnTo>
                  <a:pt x="3712750" y="2479424"/>
                </a:lnTo>
                <a:lnTo>
                  <a:pt x="3714941" y="2479424"/>
                </a:lnTo>
                <a:lnTo>
                  <a:pt x="3715988" y="2479709"/>
                </a:lnTo>
                <a:lnTo>
                  <a:pt x="3716941" y="2480183"/>
                </a:lnTo>
                <a:lnTo>
                  <a:pt x="3715988" y="2480848"/>
                </a:lnTo>
                <a:lnTo>
                  <a:pt x="3712750" y="2480943"/>
                </a:lnTo>
                <a:lnTo>
                  <a:pt x="3711607" y="2481513"/>
                </a:lnTo>
                <a:lnTo>
                  <a:pt x="3710654" y="2482368"/>
                </a:lnTo>
                <a:lnTo>
                  <a:pt x="3709035" y="2484363"/>
                </a:lnTo>
                <a:lnTo>
                  <a:pt x="3706273" y="2486263"/>
                </a:lnTo>
                <a:lnTo>
                  <a:pt x="3705701" y="2486832"/>
                </a:lnTo>
                <a:lnTo>
                  <a:pt x="3705416" y="2487782"/>
                </a:lnTo>
                <a:lnTo>
                  <a:pt x="3704844" y="2490537"/>
                </a:lnTo>
                <a:lnTo>
                  <a:pt x="3704368" y="2491677"/>
                </a:lnTo>
                <a:lnTo>
                  <a:pt x="3703130" y="2493766"/>
                </a:lnTo>
                <a:lnTo>
                  <a:pt x="3702177" y="2495856"/>
                </a:lnTo>
                <a:lnTo>
                  <a:pt x="3702082" y="2498041"/>
                </a:lnTo>
                <a:lnTo>
                  <a:pt x="3703320" y="2500605"/>
                </a:lnTo>
                <a:lnTo>
                  <a:pt x="3705416" y="2501935"/>
                </a:lnTo>
                <a:lnTo>
                  <a:pt x="3709987" y="2501175"/>
                </a:lnTo>
                <a:lnTo>
                  <a:pt x="3712083" y="2502315"/>
                </a:lnTo>
                <a:lnTo>
                  <a:pt x="3710559" y="2502220"/>
                </a:lnTo>
                <a:lnTo>
                  <a:pt x="3708940" y="2502695"/>
                </a:lnTo>
                <a:lnTo>
                  <a:pt x="3707416" y="2503550"/>
                </a:lnTo>
                <a:lnTo>
                  <a:pt x="3706178" y="2504690"/>
                </a:lnTo>
                <a:lnTo>
                  <a:pt x="3707035" y="2504595"/>
                </a:lnTo>
                <a:lnTo>
                  <a:pt x="3707797" y="2504785"/>
                </a:lnTo>
                <a:lnTo>
                  <a:pt x="3708464" y="2505355"/>
                </a:lnTo>
                <a:lnTo>
                  <a:pt x="3708940" y="2506400"/>
                </a:lnTo>
                <a:lnTo>
                  <a:pt x="3708654" y="2508014"/>
                </a:lnTo>
                <a:lnTo>
                  <a:pt x="3710083" y="2509534"/>
                </a:lnTo>
                <a:lnTo>
                  <a:pt x="3713607" y="2511339"/>
                </a:lnTo>
                <a:lnTo>
                  <a:pt x="3719512" y="2512384"/>
                </a:lnTo>
                <a:lnTo>
                  <a:pt x="3721132" y="2513809"/>
                </a:lnTo>
                <a:lnTo>
                  <a:pt x="3719322" y="2513049"/>
                </a:lnTo>
                <a:lnTo>
                  <a:pt x="3709416" y="2514093"/>
                </a:lnTo>
                <a:lnTo>
                  <a:pt x="3708464" y="2513904"/>
                </a:lnTo>
                <a:lnTo>
                  <a:pt x="3708368" y="2513713"/>
                </a:lnTo>
                <a:lnTo>
                  <a:pt x="3707035" y="2512289"/>
                </a:lnTo>
                <a:lnTo>
                  <a:pt x="3706463" y="2511909"/>
                </a:lnTo>
                <a:lnTo>
                  <a:pt x="3700749" y="2510484"/>
                </a:lnTo>
                <a:lnTo>
                  <a:pt x="3700462" y="2510769"/>
                </a:lnTo>
                <a:lnTo>
                  <a:pt x="3700367" y="2511244"/>
                </a:lnTo>
                <a:lnTo>
                  <a:pt x="3700177" y="2511434"/>
                </a:lnTo>
                <a:lnTo>
                  <a:pt x="3699510" y="2510579"/>
                </a:lnTo>
                <a:lnTo>
                  <a:pt x="3698653" y="2509914"/>
                </a:lnTo>
                <a:lnTo>
                  <a:pt x="3698367" y="2509819"/>
                </a:lnTo>
                <a:lnTo>
                  <a:pt x="3697320" y="2509819"/>
                </a:lnTo>
                <a:lnTo>
                  <a:pt x="3696462" y="2510009"/>
                </a:lnTo>
                <a:lnTo>
                  <a:pt x="3695700" y="2510484"/>
                </a:lnTo>
                <a:lnTo>
                  <a:pt x="3694843" y="2511434"/>
                </a:lnTo>
                <a:lnTo>
                  <a:pt x="3694462" y="2512479"/>
                </a:lnTo>
                <a:lnTo>
                  <a:pt x="3694176" y="2513619"/>
                </a:lnTo>
                <a:lnTo>
                  <a:pt x="3693605" y="2514473"/>
                </a:lnTo>
                <a:lnTo>
                  <a:pt x="3692462" y="2514663"/>
                </a:lnTo>
                <a:lnTo>
                  <a:pt x="3692938" y="2515993"/>
                </a:lnTo>
                <a:lnTo>
                  <a:pt x="3693700" y="2516753"/>
                </a:lnTo>
                <a:lnTo>
                  <a:pt x="3694557" y="2517418"/>
                </a:lnTo>
                <a:lnTo>
                  <a:pt x="3695415" y="2518368"/>
                </a:lnTo>
                <a:lnTo>
                  <a:pt x="3695795" y="2519887"/>
                </a:lnTo>
                <a:lnTo>
                  <a:pt x="3695700" y="2521407"/>
                </a:lnTo>
                <a:lnTo>
                  <a:pt x="3695986" y="2522547"/>
                </a:lnTo>
                <a:lnTo>
                  <a:pt x="3697605" y="2522832"/>
                </a:lnTo>
                <a:lnTo>
                  <a:pt x="3698653" y="2522547"/>
                </a:lnTo>
                <a:lnTo>
                  <a:pt x="3700462" y="2521407"/>
                </a:lnTo>
                <a:lnTo>
                  <a:pt x="3701605" y="2521217"/>
                </a:lnTo>
                <a:lnTo>
                  <a:pt x="3702654" y="2521597"/>
                </a:lnTo>
                <a:lnTo>
                  <a:pt x="3703511" y="2522547"/>
                </a:lnTo>
                <a:lnTo>
                  <a:pt x="3704273" y="2523592"/>
                </a:lnTo>
                <a:lnTo>
                  <a:pt x="3705225" y="2524542"/>
                </a:lnTo>
                <a:lnTo>
                  <a:pt x="3704940" y="2523402"/>
                </a:lnTo>
                <a:lnTo>
                  <a:pt x="3704749" y="2522927"/>
                </a:lnTo>
                <a:lnTo>
                  <a:pt x="3713417" y="2522927"/>
                </a:lnTo>
                <a:lnTo>
                  <a:pt x="3715512" y="2522167"/>
                </a:lnTo>
                <a:lnTo>
                  <a:pt x="3716750" y="2521882"/>
                </a:lnTo>
                <a:lnTo>
                  <a:pt x="3717322" y="2522452"/>
                </a:lnTo>
                <a:lnTo>
                  <a:pt x="3717131" y="2523592"/>
                </a:lnTo>
                <a:lnTo>
                  <a:pt x="3716560" y="2524352"/>
                </a:lnTo>
                <a:lnTo>
                  <a:pt x="3711797" y="2527867"/>
                </a:lnTo>
                <a:lnTo>
                  <a:pt x="3708940" y="2528531"/>
                </a:lnTo>
                <a:lnTo>
                  <a:pt x="3708273" y="2529101"/>
                </a:lnTo>
                <a:lnTo>
                  <a:pt x="3708559" y="2530431"/>
                </a:lnTo>
                <a:lnTo>
                  <a:pt x="3714083" y="2531096"/>
                </a:lnTo>
                <a:lnTo>
                  <a:pt x="3715512" y="2529956"/>
                </a:lnTo>
                <a:lnTo>
                  <a:pt x="3718751" y="2529006"/>
                </a:lnTo>
                <a:lnTo>
                  <a:pt x="3720275" y="2527867"/>
                </a:lnTo>
                <a:lnTo>
                  <a:pt x="3720561" y="2527297"/>
                </a:lnTo>
                <a:lnTo>
                  <a:pt x="3720846" y="2526347"/>
                </a:lnTo>
                <a:lnTo>
                  <a:pt x="3721132" y="2525302"/>
                </a:lnTo>
                <a:lnTo>
                  <a:pt x="3721227" y="2524162"/>
                </a:lnTo>
                <a:lnTo>
                  <a:pt x="3721608" y="2523212"/>
                </a:lnTo>
                <a:lnTo>
                  <a:pt x="3722561" y="2523117"/>
                </a:lnTo>
                <a:lnTo>
                  <a:pt x="3724466" y="2523687"/>
                </a:lnTo>
                <a:lnTo>
                  <a:pt x="3723799" y="2525872"/>
                </a:lnTo>
                <a:lnTo>
                  <a:pt x="3723894" y="2528721"/>
                </a:lnTo>
                <a:lnTo>
                  <a:pt x="3724466" y="2531476"/>
                </a:lnTo>
                <a:lnTo>
                  <a:pt x="3725513" y="2533471"/>
                </a:lnTo>
                <a:lnTo>
                  <a:pt x="3726180" y="2534135"/>
                </a:lnTo>
                <a:lnTo>
                  <a:pt x="3728847" y="2535940"/>
                </a:lnTo>
                <a:lnTo>
                  <a:pt x="3730847" y="2538125"/>
                </a:lnTo>
                <a:lnTo>
                  <a:pt x="3731514" y="2538410"/>
                </a:lnTo>
                <a:lnTo>
                  <a:pt x="3735991" y="2538410"/>
                </a:lnTo>
                <a:lnTo>
                  <a:pt x="3736753" y="2537650"/>
                </a:lnTo>
                <a:lnTo>
                  <a:pt x="3737134" y="2535940"/>
                </a:lnTo>
                <a:lnTo>
                  <a:pt x="3737039" y="2534230"/>
                </a:lnTo>
                <a:lnTo>
                  <a:pt x="3736563" y="2533471"/>
                </a:lnTo>
                <a:lnTo>
                  <a:pt x="3735324" y="2532331"/>
                </a:lnTo>
                <a:lnTo>
                  <a:pt x="3734371" y="2529861"/>
                </a:lnTo>
                <a:lnTo>
                  <a:pt x="3734276" y="2527107"/>
                </a:lnTo>
                <a:lnTo>
                  <a:pt x="3735420" y="2525397"/>
                </a:lnTo>
                <a:lnTo>
                  <a:pt x="3735514" y="2527202"/>
                </a:lnTo>
                <a:lnTo>
                  <a:pt x="3735991" y="2528341"/>
                </a:lnTo>
                <a:lnTo>
                  <a:pt x="3737515" y="2530621"/>
                </a:lnTo>
                <a:lnTo>
                  <a:pt x="3738944" y="2533661"/>
                </a:lnTo>
                <a:lnTo>
                  <a:pt x="3739896" y="2534991"/>
                </a:lnTo>
                <a:lnTo>
                  <a:pt x="3741039" y="2535845"/>
                </a:lnTo>
                <a:lnTo>
                  <a:pt x="3739611" y="2537840"/>
                </a:lnTo>
                <a:lnTo>
                  <a:pt x="3737610" y="2541639"/>
                </a:lnTo>
                <a:lnTo>
                  <a:pt x="3736372" y="2545629"/>
                </a:lnTo>
                <a:lnTo>
                  <a:pt x="3737324" y="2548193"/>
                </a:lnTo>
                <a:lnTo>
                  <a:pt x="3737991" y="2547624"/>
                </a:lnTo>
                <a:lnTo>
                  <a:pt x="3739896" y="2542114"/>
                </a:lnTo>
                <a:lnTo>
                  <a:pt x="3741039" y="2541165"/>
                </a:lnTo>
                <a:lnTo>
                  <a:pt x="3741992" y="2541450"/>
                </a:lnTo>
                <a:lnTo>
                  <a:pt x="3743135" y="2542114"/>
                </a:lnTo>
                <a:lnTo>
                  <a:pt x="3744373" y="2542399"/>
                </a:lnTo>
                <a:lnTo>
                  <a:pt x="3742468" y="2545914"/>
                </a:lnTo>
                <a:lnTo>
                  <a:pt x="3742182" y="2547528"/>
                </a:lnTo>
                <a:lnTo>
                  <a:pt x="3742944" y="2548954"/>
                </a:lnTo>
                <a:lnTo>
                  <a:pt x="3747421" y="2549808"/>
                </a:lnTo>
                <a:lnTo>
                  <a:pt x="3746182" y="2550663"/>
                </a:lnTo>
                <a:lnTo>
                  <a:pt x="3744659" y="2550568"/>
                </a:lnTo>
                <a:lnTo>
                  <a:pt x="3742944" y="2549903"/>
                </a:lnTo>
                <a:lnTo>
                  <a:pt x="3741325" y="2549618"/>
                </a:lnTo>
                <a:lnTo>
                  <a:pt x="3740087" y="2550663"/>
                </a:lnTo>
                <a:lnTo>
                  <a:pt x="3739325" y="2552563"/>
                </a:lnTo>
                <a:lnTo>
                  <a:pt x="3740182" y="2553228"/>
                </a:lnTo>
                <a:lnTo>
                  <a:pt x="3741515" y="2553418"/>
                </a:lnTo>
                <a:lnTo>
                  <a:pt x="3742563" y="2553798"/>
                </a:lnTo>
                <a:lnTo>
                  <a:pt x="3741515" y="2554273"/>
                </a:lnTo>
                <a:lnTo>
                  <a:pt x="3741134" y="2555697"/>
                </a:lnTo>
                <a:lnTo>
                  <a:pt x="3740848" y="2557407"/>
                </a:lnTo>
                <a:lnTo>
                  <a:pt x="3740087" y="2558642"/>
                </a:lnTo>
                <a:lnTo>
                  <a:pt x="3739515" y="2558452"/>
                </a:lnTo>
                <a:lnTo>
                  <a:pt x="3738086" y="2557027"/>
                </a:lnTo>
                <a:lnTo>
                  <a:pt x="3737801" y="2557407"/>
                </a:lnTo>
                <a:lnTo>
                  <a:pt x="3737896" y="2558547"/>
                </a:lnTo>
                <a:lnTo>
                  <a:pt x="3738277" y="2559497"/>
                </a:lnTo>
                <a:lnTo>
                  <a:pt x="3739229" y="2561112"/>
                </a:lnTo>
                <a:lnTo>
                  <a:pt x="3741230" y="2562821"/>
                </a:lnTo>
                <a:lnTo>
                  <a:pt x="3743325" y="2562346"/>
                </a:lnTo>
                <a:lnTo>
                  <a:pt x="3744945" y="2559877"/>
                </a:lnTo>
                <a:lnTo>
                  <a:pt x="3745325" y="2555412"/>
                </a:lnTo>
                <a:lnTo>
                  <a:pt x="3746564" y="2556457"/>
                </a:lnTo>
                <a:lnTo>
                  <a:pt x="3747802" y="2558072"/>
                </a:lnTo>
                <a:lnTo>
                  <a:pt x="3748374" y="2560067"/>
                </a:lnTo>
                <a:lnTo>
                  <a:pt x="3747516" y="2562726"/>
                </a:lnTo>
                <a:lnTo>
                  <a:pt x="3746754" y="2563201"/>
                </a:lnTo>
                <a:lnTo>
                  <a:pt x="3745706" y="2563296"/>
                </a:lnTo>
                <a:lnTo>
                  <a:pt x="3744754" y="2563581"/>
                </a:lnTo>
                <a:lnTo>
                  <a:pt x="3744373" y="2564626"/>
                </a:lnTo>
                <a:lnTo>
                  <a:pt x="3744563" y="2565861"/>
                </a:lnTo>
                <a:lnTo>
                  <a:pt x="3744945" y="2566431"/>
                </a:lnTo>
                <a:lnTo>
                  <a:pt x="3745611" y="2566621"/>
                </a:lnTo>
                <a:lnTo>
                  <a:pt x="3746468" y="2566621"/>
                </a:lnTo>
                <a:lnTo>
                  <a:pt x="3748945" y="2565481"/>
                </a:lnTo>
                <a:lnTo>
                  <a:pt x="3749421" y="2565101"/>
                </a:lnTo>
                <a:lnTo>
                  <a:pt x="3749897" y="2563961"/>
                </a:lnTo>
                <a:lnTo>
                  <a:pt x="3750279" y="2562346"/>
                </a:lnTo>
                <a:lnTo>
                  <a:pt x="3750469" y="2560922"/>
                </a:lnTo>
                <a:lnTo>
                  <a:pt x="3750279" y="2560257"/>
                </a:lnTo>
                <a:lnTo>
                  <a:pt x="3750469" y="2559022"/>
                </a:lnTo>
                <a:lnTo>
                  <a:pt x="3750659" y="2556362"/>
                </a:lnTo>
                <a:lnTo>
                  <a:pt x="3751326" y="2553798"/>
                </a:lnTo>
                <a:lnTo>
                  <a:pt x="3752850" y="2552848"/>
                </a:lnTo>
                <a:lnTo>
                  <a:pt x="3752088" y="2555507"/>
                </a:lnTo>
                <a:lnTo>
                  <a:pt x="3751802" y="2557027"/>
                </a:lnTo>
                <a:lnTo>
                  <a:pt x="3751802" y="2558547"/>
                </a:lnTo>
                <a:lnTo>
                  <a:pt x="3752279" y="2559877"/>
                </a:lnTo>
                <a:lnTo>
                  <a:pt x="3753612" y="2561491"/>
                </a:lnTo>
                <a:lnTo>
                  <a:pt x="3754184" y="2562726"/>
                </a:lnTo>
                <a:lnTo>
                  <a:pt x="3753517" y="2562631"/>
                </a:lnTo>
                <a:lnTo>
                  <a:pt x="3752945" y="2562821"/>
                </a:lnTo>
                <a:lnTo>
                  <a:pt x="3751898" y="2563486"/>
                </a:lnTo>
                <a:lnTo>
                  <a:pt x="3752374" y="2564151"/>
                </a:lnTo>
                <a:lnTo>
                  <a:pt x="3752945" y="2564721"/>
                </a:lnTo>
                <a:lnTo>
                  <a:pt x="3753517" y="2565006"/>
                </a:lnTo>
                <a:lnTo>
                  <a:pt x="3754184" y="2565101"/>
                </a:lnTo>
                <a:lnTo>
                  <a:pt x="3754850" y="2565291"/>
                </a:lnTo>
                <a:lnTo>
                  <a:pt x="3754850" y="2565956"/>
                </a:lnTo>
                <a:lnTo>
                  <a:pt x="3754660" y="2566906"/>
                </a:lnTo>
                <a:lnTo>
                  <a:pt x="3754850" y="2567856"/>
                </a:lnTo>
                <a:lnTo>
                  <a:pt x="3755803" y="2568900"/>
                </a:lnTo>
                <a:lnTo>
                  <a:pt x="3757136" y="2569470"/>
                </a:lnTo>
                <a:lnTo>
                  <a:pt x="3759708" y="2569945"/>
                </a:lnTo>
                <a:lnTo>
                  <a:pt x="3759708" y="2570800"/>
                </a:lnTo>
                <a:lnTo>
                  <a:pt x="3757994" y="2570800"/>
                </a:lnTo>
                <a:lnTo>
                  <a:pt x="3757232" y="2570990"/>
                </a:lnTo>
                <a:lnTo>
                  <a:pt x="3756470" y="2571465"/>
                </a:lnTo>
                <a:lnTo>
                  <a:pt x="3757517" y="2572225"/>
                </a:lnTo>
                <a:lnTo>
                  <a:pt x="3759898" y="2572890"/>
                </a:lnTo>
                <a:lnTo>
                  <a:pt x="3760661" y="2574030"/>
                </a:lnTo>
                <a:lnTo>
                  <a:pt x="3759422" y="2575645"/>
                </a:lnTo>
                <a:lnTo>
                  <a:pt x="3755803" y="2577544"/>
                </a:lnTo>
                <a:lnTo>
                  <a:pt x="3754184" y="2578874"/>
                </a:lnTo>
                <a:lnTo>
                  <a:pt x="3755803" y="2578874"/>
                </a:lnTo>
                <a:lnTo>
                  <a:pt x="3758279" y="2579919"/>
                </a:lnTo>
                <a:lnTo>
                  <a:pt x="3759804" y="2579539"/>
                </a:lnTo>
                <a:lnTo>
                  <a:pt x="3760184" y="2578969"/>
                </a:lnTo>
                <a:lnTo>
                  <a:pt x="3760565" y="2578209"/>
                </a:lnTo>
                <a:lnTo>
                  <a:pt x="3761042" y="2577449"/>
                </a:lnTo>
                <a:lnTo>
                  <a:pt x="3761899" y="2577164"/>
                </a:lnTo>
                <a:lnTo>
                  <a:pt x="3762661" y="2577259"/>
                </a:lnTo>
                <a:lnTo>
                  <a:pt x="3763328" y="2577544"/>
                </a:lnTo>
                <a:lnTo>
                  <a:pt x="3763804" y="2578019"/>
                </a:lnTo>
                <a:lnTo>
                  <a:pt x="3763995" y="2578779"/>
                </a:lnTo>
                <a:lnTo>
                  <a:pt x="3763423" y="2580204"/>
                </a:lnTo>
                <a:lnTo>
                  <a:pt x="3760661" y="2581059"/>
                </a:lnTo>
                <a:lnTo>
                  <a:pt x="3759422" y="2582009"/>
                </a:lnTo>
                <a:lnTo>
                  <a:pt x="3758755" y="2583718"/>
                </a:lnTo>
                <a:lnTo>
                  <a:pt x="3758565" y="2585808"/>
                </a:lnTo>
                <a:lnTo>
                  <a:pt x="3758946" y="2587803"/>
                </a:lnTo>
                <a:lnTo>
                  <a:pt x="3759994" y="2589228"/>
                </a:lnTo>
                <a:lnTo>
                  <a:pt x="3762090" y="2585903"/>
                </a:lnTo>
                <a:lnTo>
                  <a:pt x="3765232" y="2587993"/>
                </a:lnTo>
                <a:lnTo>
                  <a:pt x="3768662" y="2591127"/>
                </a:lnTo>
                <a:lnTo>
                  <a:pt x="3771615" y="2590842"/>
                </a:lnTo>
                <a:lnTo>
                  <a:pt x="3770852" y="2589323"/>
                </a:lnTo>
                <a:lnTo>
                  <a:pt x="3771329" y="2588943"/>
                </a:lnTo>
                <a:lnTo>
                  <a:pt x="3772376" y="2589417"/>
                </a:lnTo>
                <a:lnTo>
                  <a:pt x="3773329" y="2590367"/>
                </a:lnTo>
                <a:lnTo>
                  <a:pt x="3774377" y="2591032"/>
                </a:lnTo>
                <a:lnTo>
                  <a:pt x="3778758" y="2591602"/>
                </a:lnTo>
                <a:lnTo>
                  <a:pt x="3778472" y="2590462"/>
                </a:lnTo>
                <a:lnTo>
                  <a:pt x="3778663" y="2589417"/>
                </a:lnTo>
                <a:lnTo>
                  <a:pt x="3779044" y="2588278"/>
                </a:lnTo>
                <a:lnTo>
                  <a:pt x="3779234" y="2586758"/>
                </a:lnTo>
                <a:lnTo>
                  <a:pt x="3779139" y="2585523"/>
                </a:lnTo>
                <a:lnTo>
                  <a:pt x="3778948" y="2584383"/>
                </a:lnTo>
                <a:lnTo>
                  <a:pt x="3778854" y="2583243"/>
                </a:lnTo>
                <a:lnTo>
                  <a:pt x="3779234" y="2581914"/>
                </a:lnTo>
                <a:lnTo>
                  <a:pt x="3778282" y="2581154"/>
                </a:lnTo>
                <a:lnTo>
                  <a:pt x="3780473" y="2581154"/>
                </a:lnTo>
                <a:lnTo>
                  <a:pt x="3781520" y="2580964"/>
                </a:lnTo>
                <a:lnTo>
                  <a:pt x="3782568" y="2580489"/>
                </a:lnTo>
                <a:lnTo>
                  <a:pt x="3781901" y="2578969"/>
                </a:lnTo>
                <a:lnTo>
                  <a:pt x="3781901" y="2577354"/>
                </a:lnTo>
                <a:close/>
                <a:moveTo>
                  <a:pt x="3654362" y="2361356"/>
                </a:moveTo>
                <a:lnTo>
                  <a:pt x="3656076" y="2362496"/>
                </a:lnTo>
                <a:lnTo>
                  <a:pt x="3656552" y="2363731"/>
                </a:lnTo>
                <a:lnTo>
                  <a:pt x="3657410" y="2366865"/>
                </a:lnTo>
                <a:lnTo>
                  <a:pt x="3657886" y="2367530"/>
                </a:lnTo>
                <a:lnTo>
                  <a:pt x="3658934" y="2367435"/>
                </a:lnTo>
                <a:lnTo>
                  <a:pt x="3659696" y="2367055"/>
                </a:lnTo>
                <a:lnTo>
                  <a:pt x="3660363" y="2366390"/>
                </a:lnTo>
                <a:lnTo>
                  <a:pt x="3662172" y="2362970"/>
                </a:lnTo>
                <a:lnTo>
                  <a:pt x="3662362" y="2361831"/>
                </a:lnTo>
                <a:lnTo>
                  <a:pt x="3660743" y="2358126"/>
                </a:lnTo>
                <a:lnTo>
                  <a:pt x="3660743" y="2357176"/>
                </a:lnTo>
                <a:lnTo>
                  <a:pt x="3660839" y="2355751"/>
                </a:lnTo>
                <a:lnTo>
                  <a:pt x="3660553" y="2354517"/>
                </a:lnTo>
                <a:lnTo>
                  <a:pt x="3658648" y="2353662"/>
                </a:lnTo>
                <a:lnTo>
                  <a:pt x="3657791" y="2352902"/>
                </a:lnTo>
                <a:lnTo>
                  <a:pt x="3657315" y="2351667"/>
                </a:lnTo>
                <a:lnTo>
                  <a:pt x="3657695" y="2350052"/>
                </a:lnTo>
                <a:lnTo>
                  <a:pt x="3661696" y="2341124"/>
                </a:lnTo>
                <a:lnTo>
                  <a:pt x="3660648" y="2340269"/>
                </a:lnTo>
                <a:lnTo>
                  <a:pt x="3659505" y="2339604"/>
                </a:lnTo>
                <a:lnTo>
                  <a:pt x="3658267" y="2339319"/>
                </a:lnTo>
                <a:lnTo>
                  <a:pt x="3655981" y="2340364"/>
                </a:lnTo>
                <a:lnTo>
                  <a:pt x="3655219" y="2339794"/>
                </a:lnTo>
                <a:lnTo>
                  <a:pt x="3653886" y="2337799"/>
                </a:lnTo>
                <a:lnTo>
                  <a:pt x="3651885" y="2336279"/>
                </a:lnTo>
                <a:lnTo>
                  <a:pt x="3651695" y="2337324"/>
                </a:lnTo>
                <a:lnTo>
                  <a:pt x="3652171" y="2339889"/>
                </a:lnTo>
                <a:lnTo>
                  <a:pt x="3652457" y="2342738"/>
                </a:lnTo>
                <a:lnTo>
                  <a:pt x="3652266" y="2344068"/>
                </a:lnTo>
                <a:lnTo>
                  <a:pt x="3651790" y="2346063"/>
                </a:lnTo>
                <a:lnTo>
                  <a:pt x="3651314" y="2347868"/>
                </a:lnTo>
                <a:lnTo>
                  <a:pt x="3650838" y="2348627"/>
                </a:lnTo>
                <a:lnTo>
                  <a:pt x="3650266" y="2348723"/>
                </a:lnTo>
                <a:lnTo>
                  <a:pt x="3649028" y="2349292"/>
                </a:lnTo>
                <a:lnTo>
                  <a:pt x="3648456" y="2349388"/>
                </a:lnTo>
                <a:lnTo>
                  <a:pt x="3647885" y="2349672"/>
                </a:lnTo>
                <a:lnTo>
                  <a:pt x="3647980" y="2350432"/>
                </a:lnTo>
                <a:lnTo>
                  <a:pt x="3648266" y="2351287"/>
                </a:lnTo>
                <a:lnTo>
                  <a:pt x="3648266" y="2352047"/>
                </a:lnTo>
                <a:lnTo>
                  <a:pt x="3646742" y="2354707"/>
                </a:lnTo>
                <a:lnTo>
                  <a:pt x="3644932" y="2356701"/>
                </a:lnTo>
                <a:lnTo>
                  <a:pt x="3642932" y="2357176"/>
                </a:lnTo>
                <a:lnTo>
                  <a:pt x="3640836" y="2355372"/>
                </a:lnTo>
                <a:lnTo>
                  <a:pt x="3643408" y="2355182"/>
                </a:lnTo>
                <a:lnTo>
                  <a:pt x="3644361" y="2354517"/>
                </a:lnTo>
                <a:lnTo>
                  <a:pt x="3645218" y="2353092"/>
                </a:lnTo>
                <a:lnTo>
                  <a:pt x="3645598" y="2352237"/>
                </a:lnTo>
                <a:lnTo>
                  <a:pt x="3646361" y="2349292"/>
                </a:lnTo>
                <a:lnTo>
                  <a:pt x="3646647" y="2348818"/>
                </a:lnTo>
                <a:lnTo>
                  <a:pt x="3647408" y="2348058"/>
                </a:lnTo>
                <a:lnTo>
                  <a:pt x="3647790" y="2347678"/>
                </a:lnTo>
                <a:lnTo>
                  <a:pt x="3647885" y="2346633"/>
                </a:lnTo>
                <a:lnTo>
                  <a:pt x="3647790" y="2345493"/>
                </a:lnTo>
                <a:lnTo>
                  <a:pt x="3647790" y="2344543"/>
                </a:lnTo>
                <a:lnTo>
                  <a:pt x="3648742" y="2343783"/>
                </a:lnTo>
                <a:lnTo>
                  <a:pt x="3649028" y="2342929"/>
                </a:lnTo>
                <a:lnTo>
                  <a:pt x="3649028" y="2342074"/>
                </a:lnTo>
                <a:lnTo>
                  <a:pt x="3648551" y="2341694"/>
                </a:lnTo>
                <a:lnTo>
                  <a:pt x="3648075" y="2340839"/>
                </a:lnTo>
                <a:lnTo>
                  <a:pt x="3647408" y="2336944"/>
                </a:lnTo>
                <a:lnTo>
                  <a:pt x="3647027" y="2335614"/>
                </a:lnTo>
                <a:lnTo>
                  <a:pt x="3646647" y="2336184"/>
                </a:lnTo>
                <a:lnTo>
                  <a:pt x="3645980" y="2336849"/>
                </a:lnTo>
                <a:lnTo>
                  <a:pt x="3645598" y="2337419"/>
                </a:lnTo>
                <a:lnTo>
                  <a:pt x="3645122" y="2333240"/>
                </a:lnTo>
                <a:lnTo>
                  <a:pt x="3644646" y="2332575"/>
                </a:lnTo>
                <a:lnTo>
                  <a:pt x="3643312" y="2333050"/>
                </a:lnTo>
                <a:lnTo>
                  <a:pt x="3643599" y="2328870"/>
                </a:lnTo>
                <a:lnTo>
                  <a:pt x="3641789" y="2326401"/>
                </a:lnTo>
                <a:lnTo>
                  <a:pt x="3639121" y="2325166"/>
                </a:lnTo>
                <a:lnTo>
                  <a:pt x="3636740" y="2324501"/>
                </a:lnTo>
                <a:lnTo>
                  <a:pt x="3635407" y="2323076"/>
                </a:lnTo>
                <a:lnTo>
                  <a:pt x="3633883" y="2322506"/>
                </a:lnTo>
                <a:lnTo>
                  <a:pt x="3630645" y="2321842"/>
                </a:lnTo>
                <a:lnTo>
                  <a:pt x="3626263" y="2319467"/>
                </a:lnTo>
                <a:lnTo>
                  <a:pt x="3624549" y="2319372"/>
                </a:lnTo>
                <a:lnTo>
                  <a:pt x="3627406" y="2320987"/>
                </a:lnTo>
                <a:lnTo>
                  <a:pt x="3628263" y="2321842"/>
                </a:lnTo>
                <a:lnTo>
                  <a:pt x="3628073" y="2323741"/>
                </a:lnTo>
                <a:lnTo>
                  <a:pt x="3629216" y="2324596"/>
                </a:lnTo>
                <a:lnTo>
                  <a:pt x="3632073" y="2325356"/>
                </a:lnTo>
                <a:lnTo>
                  <a:pt x="3633026" y="2326496"/>
                </a:lnTo>
                <a:lnTo>
                  <a:pt x="3634359" y="2329345"/>
                </a:lnTo>
                <a:lnTo>
                  <a:pt x="3635312" y="2330390"/>
                </a:lnTo>
                <a:lnTo>
                  <a:pt x="3635312" y="2331245"/>
                </a:lnTo>
                <a:lnTo>
                  <a:pt x="3634074" y="2331340"/>
                </a:lnTo>
                <a:lnTo>
                  <a:pt x="3632645" y="2330960"/>
                </a:lnTo>
                <a:lnTo>
                  <a:pt x="3631311" y="2330295"/>
                </a:lnTo>
                <a:lnTo>
                  <a:pt x="3630168" y="2329630"/>
                </a:lnTo>
                <a:lnTo>
                  <a:pt x="3627597" y="2325926"/>
                </a:lnTo>
                <a:lnTo>
                  <a:pt x="3626644" y="2325451"/>
                </a:lnTo>
                <a:lnTo>
                  <a:pt x="3621691" y="2324976"/>
                </a:lnTo>
                <a:lnTo>
                  <a:pt x="3620167" y="2326116"/>
                </a:lnTo>
                <a:lnTo>
                  <a:pt x="3620738" y="2329725"/>
                </a:lnTo>
                <a:lnTo>
                  <a:pt x="3621691" y="2331435"/>
                </a:lnTo>
                <a:lnTo>
                  <a:pt x="3622739" y="2332860"/>
                </a:lnTo>
                <a:lnTo>
                  <a:pt x="3623596" y="2334570"/>
                </a:lnTo>
                <a:lnTo>
                  <a:pt x="3623977" y="2337039"/>
                </a:lnTo>
                <a:lnTo>
                  <a:pt x="3623406" y="2338084"/>
                </a:lnTo>
                <a:lnTo>
                  <a:pt x="3622072" y="2336754"/>
                </a:lnTo>
                <a:lnTo>
                  <a:pt x="3619881" y="2333145"/>
                </a:lnTo>
                <a:lnTo>
                  <a:pt x="3618738" y="2330295"/>
                </a:lnTo>
                <a:lnTo>
                  <a:pt x="3617976" y="2329250"/>
                </a:lnTo>
                <a:lnTo>
                  <a:pt x="3616833" y="2328870"/>
                </a:lnTo>
                <a:lnTo>
                  <a:pt x="3616071" y="2329060"/>
                </a:lnTo>
                <a:lnTo>
                  <a:pt x="3615404" y="2329725"/>
                </a:lnTo>
                <a:lnTo>
                  <a:pt x="3614928" y="2330675"/>
                </a:lnTo>
                <a:lnTo>
                  <a:pt x="3614737" y="2331910"/>
                </a:lnTo>
                <a:lnTo>
                  <a:pt x="3614928" y="2334760"/>
                </a:lnTo>
                <a:lnTo>
                  <a:pt x="3615880" y="2339699"/>
                </a:lnTo>
                <a:lnTo>
                  <a:pt x="3616071" y="2342548"/>
                </a:lnTo>
                <a:lnTo>
                  <a:pt x="3615595" y="2344448"/>
                </a:lnTo>
                <a:lnTo>
                  <a:pt x="3615404" y="2345968"/>
                </a:lnTo>
                <a:lnTo>
                  <a:pt x="3615786" y="2347298"/>
                </a:lnTo>
                <a:lnTo>
                  <a:pt x="3617405" y="2350622"/>
                </a:lnTo>
                <a:lnTo>
                  <a:pt x="3618072" y="2352522"/>
                </a:lnTo>
                <a:lnTo>
                  <a:pt x="3619691" y="2353567"/>
                </a:lnTo>
                <a:lnTo>
                  <a:pt x="3621596" y="2353852"/>
                </a:lnTo>
                <a:lnTo>
                  <a:pt x="3624834" y="2353282"/>
                </a:lnTo>
                <a:lnTo>
                  <a:pt x="3625215" y="2352617"/>
                </a:lnTo>
                <a:lnTo>
                  <a:pt x="3625405" y="2350622"/>
                </a:lnTo>
                <a:lnTo>
                  <a:pt x="3625787" y="2350242"/>
                </a:lnTo>
                <a:lnTo>
                  <a:pt x="3626548" y="2350052"/>
                </a:lnTo>
                <a:lnTo>
                  <a:pt x="3627311" y="2350337"/>
                </a:lnTo>
                <a:lnTo>
                  <a:pt x="3627692" y="2351477"/>
                </a:lnTo>
                <a:lnTo>
                  <a:pt x="3627215" y="2354327"/>
                </a:lnTo>
                <a:lnTo>
                  <a:pt x="3626072" y="2355087"/>
                </a:lnTo>
                <a:lnTo>
                  <a:pt x="3624549" y="2355182"/>
                </a:lnTo>
                <a:lnTo>
                  <a:pt x="3623024" y="2356227"/>
                </a:lnTo>
                <a:lnTo>
                  <a:pt x="3624358" y="2358696"/>
                </a:lnTo>
                <a:lnTo>
                  <a:pt x="3625691" y="2359551"/>
                </a:lnTo>
                <a:lnTo>
                  <a:pt x="3627215" y="2359076"/>
                </a:lnTo>
                <a:lnTo>
                  <a:pt x="3632740" y="2355657"/>
                </a:lnTo>
                <a:lnTo>
                  <a:pt x="3634645" y="2355372"/>
                </a:lnTo>
                <a:lnTo>
                  <a:pt x="3636740" y="2356227"/>
                </a:lnTo>
                <a:lnTo>
                  <a:pt x="3636264" y="2358221"/>
                </a:lnTo>
                <a:lnTo>
                  <a:pt x="3635407" y="2358506"/>
                </a:lnTo>
                <a:lnTo>
                  <a:pt x="3632931" y="2357841"/>
                </a:lnTo>
                <a:lnTo>
                  <a:pt x="3631692" y="2358316"/>
                </a:lnTo>
                <a:lnTo>
                  <a:pt x="3629978" y="2360026"/>
                </a:lnTo>
                <a:lnTo>
                  <a:pt x="3627025" y="2361071"/>
                </a:lnTo>
                <a:lnTo>
                  <a:pt x="3621691" y="2366295"/>
                </a:lnTo>
                <a:lnTo>
                  <a:pt x="3621691" y="2367150"/>
                </a:lnTo>
                <a:lnTo>
                  <a:pt x="3623691" y="2366390"/>
                </a:lnTo>
                <a:lnTo>
                  <a:pt x="3625691" y="2366485"/>
                </a:lnTo>
                <a:lnTo>
                  <a:pt x="3627692" y="2367340"/>
                </a:lnTo>
                <a:lnTo>
                  <a:pt x="3629596" y="2368860"/>
                </a:lnTo>
                <a:lnTo>
                  <a:pt x="3630835" y="2370664"/>
                </a:lnTo>
                <a:lnTo>
                  <a:pt x="3631978" y="2372849"/>
                </a:lnTo>
                <a:lnTo>
                  <a:pt x="3633121" y="2374464"/>
                </a:lnTo>
                <a:lnTo>
                  <a:pt x="3634359" y="2374654"/>
                </a:lnTo>
                <a:lnTo>
                  <a:pt x="3635502" y="2372659"/>
                </a:lnTo>
                <a:lnTo>
                  <a:pt x="3636264" y="2369809"/>
                </a:lnTo>
                <a:lnTo>
                  <a:pt x="3637026" y="2367910"/>
                </a:lnTo>
                <a:lnTo>
                  <a:pt x="3638074" y="2368765"/>
                </a:lnTo>
                <a:lnTo>
                  <a:pt x="3638265" y="2369620"/>
                </a:lnTo>
                <a:lnTo>
                  <a:pt x="3638550" y="2372374"/>
                </a:lnTo>
                <a:lnTo>
                  <a:pt x="3638836" y="2372944"/>
                </a:lnTo>
                <a:lnTo>
                  <a:pt x="3639407" y="2373419"/>
                </a:lnTo>
                <a:lnTo>
                  <a:pt x="3639884" y="2374559"/>
                </a:lnTo>
                <a:lnTo>
                  <a:pt x="3640264" y="2375984"/>
                </a:lnTo>
                <a:lnTo>
                  <a:pt x="3640455" y="2377218"/>
                </a:lnTo>
                <a:lnTo>
                  <a:pt x="3639217" y="2376268"/>
                </a:lnTo>
                <a:lnTo>
                  <a:pt x="3638360" y="2376079"/>
                </a:lnTo>
                <a:lnTo>
                  <a:pt x="3637979" y="2376933"/>
                </a:lnTo>
                <a:lnTo>
                  <a:pt x="3638074" y="2378833"/>
                </a:lnTo>
                <a:lnTo>
                  <a:pt x="3638455" y="2380543"/>
                </a:lnTo>
                <a:lnTo>
                  <a:pt x="3639788" y="2382443"/>
                </a:lnTo>
                <a:lnTo>
                  <a:pt x="3640455" y="2383868"/>
                </a:lnTo>
                <a:lnTo>
                  <a:pt x="3640170" y="2385292"/>
                </a:lnTo>
                <a:lnTo>
                  <a:pt x="3640170" y="2388617"/>
                </a:lnTo>
                <a:lnTo>
                  <a:pt x="3639979" y="2389757"/>
                </a:lnTo>
                <a:lnTo>
                  <a:pt x="3639217" y="2390422"/>
                </a:lnTo>
                <a:lnTo>
                  <a:pt x="3638550" y="2389377"/>
                </a:lnTo>
                <a:lnTo>
                  <a:pt x="3637883" y="2387667"/>
                </a:lnTo>
                <a:lnTo>
                  <a:pt x="3637217" y="2386337"/>
                </a:lnTo>
                <a:lnTo>
                  <a:pt x="3635597" y="2385387"/>
                </a:lnTo>
                <a:lnTo>
                  <a:pt x="3634930" y="2385672"/>
                </a:lnTo>
                <a:lnTo>
                  <a:pt x="3634740" y="2386242"/>
                </a:lnTo>
                <a:lnTo>
                  <a:pt x="3634836" y="2386812"/>
                </a:lnTo>
                <a:lnTo>
                  <a:pt x="3634930" y="2387097"/>
                </a:lnTo>
                <a:lnTo>
                  <a:pt x="3632740" y="2389567"/>
                </a:lnTo>
                <a:lnTo>
                  <a:pt x="3632073" y="2390516"/>
                </a:lnTo>
                <a:lnTo>
                  <a:pt x="3632073" y="2385007"/>
                </a:lnTo>
                <a:lnTo>
                  <a:pt x="3631788" y="2383583"/>
                </a:lnTo>
                <a:lnTo>
                  <a:pt x="3631121" y="2382158"/>
                </a:lnTo>
                <a:lnTo>
                  <a:pt x="3630454" y="2381303"/>
                </a:lnTo>
                <a:lnTo>
                  <a:pt x="3630168" y="2381683"/>
                </a:lnTo>
                <a:lnTo>
                  <a:pt x="3630359" y="2383107"/>
                </a:lnTo>
                <a:lnTo>
                  <a:pt x="3630549" y="2384152"/>
                </a:lnTo>
                <a:lnTo>
                  <a:pt x="3630359" y="2384912"/>
                </a:lnTo>
                <a:lnTo>
                  <a:pt x="3629311" y="2385482"/>
                </a:lnTo>
                <a:lnTo>
                  <a:pt x="3628549" y="2385197"/>
                </a:lnTo>
                <a:lnTo>
                  <a:pt x="3627882" y="2384437"/>
                </a:lnTo>
                <a:lnTo>
                  <a:pt x="3627215" y="2383962"/>
                </a:lnTo>
                <a:lnTo>
                  <a:pt x="3626548" y="2384722"/>
                </a:lnTo>
                <a:lnTo>
                  <a:pt x="3626454" y="2385862"/>
                </a:lnTo>
                <a:lnTo>
                  <a:pt x="3627025" y="2390137"/>
                </a:lnTo>
                <a:lnTo>
                  <a:pt x="3626548" y="2390611"/>
                </a:lnTo>
                <a:lnTo>
                  <a:pt x="3624358" y="2390611"/>
                </a:lnTo>
                <a:lnTo>
                  <a:pt x="3623596" y="2390991"/>
                </a:lnTo>
                <a:lnTo>
                  <a:pt x="3623501" y="2392986"/>
                </a:lnTo>
                <a:lnTo>
                  <a:pt x="3624644" y="2394981"/>
                </a:lnTo>
                <a:lnTo>
                  <a:pt x="3625025" y="2396786"/>
                </a:lnTo>
                <a:lnTo>
                  <a:pt x="3622834" y="2398210"/>
                </a:lnTo>
                <a:lnTo>
                  <a:pt x="3622834" y="2398970"/>
                </a:lnTo>
                <a:lnTo>
                  <a:pt x="3623501" y="2399445"/>
                </a:lnTo>
                <a:lnTo>
                  <a:pt x="3624167" y="2399540"/>
                </a:lnTo>
                <a:lnTo>
                  <a:pt x="3624834" y="2399350"/>
                </a:lnTo>
                <a:lnTo>
                  <a:pt x="3625596" y="2398970"/>
                </a:lnTo>
                <a:lnTo>
                  <a:pt x="3626072" y="2398590"/>
                </a:lnTo>
                <a:lnTo>
                  <a:pt x="3627025" y="2397355"/>
                </a:lnTo>
                <a:lnTo>
                  <a:pt x="3630263" y="2395646"/>
                </a:lnTo>
                <a:lnTo>
                  <a:pt x="3631311" y="2394886"/>
                </a:lnTo>
                <a:lnTo>
                  <a:pt x="3631978" y="2397355"/>
                </a:lnTo>
                <a:lnTo>
                  <a:pt x="3631692" y="2398115"/>
                </a:lnTo>
                <a:lnTo>
                  <a:pt x="3629978" y="2398305"/>
                </a:lnTo>
                <a:lnTo>
                  <a:pt x="3628835" y="2399160"/>
                </a:lnTo>
                <a:lnTo>
                  <a:pt x="3628263" y="2399920"/>
                </a:lnTo>
                <a:lnTo>
                  <a:pt x="3628073" y="2400965"/>
                </a:lnTo>
                <a:lnTo>
                  <a:pt x="3628073" y="2402865"/>
                </a:lnTo>
                <a:lnTo>
                  <a:pt x="3627597" y="2404005"/>
                </a:lnTo>
                <a:lnTo>
                  <a:pt x="3625405" y="2402295"/>
                </a:lnTo>
                <a:lnTo>
                  <a:pt x="3624929" y="2403625"/>
                </a:lnTo>
                <a:lnTo>
                  <a:pt x="3625025" y="2405334"/>
                </a:lnTo>
                <a:lnTo>
                  <a:pt x="3625501" y="2407519"/>
                </a:lnTo>
                <a:lnTo>
                  <a:pt x="3625787" y="2408944"/>
                </a:lnTo>
                <a:lnTo>
                  <a:pt x="3625882" y="2412363"/>
                </a:lnTo>
                <a:lnTo>
                  <a:pt x="3626072" y="2413503"/>
                </a:lnTo>
                <a:lnTo>
                  <a:pt x="3626739" y="2414833"/>
                </a:lnTo>
                <a:lnTo>
                  <a:pt x="3627120" y="2414548"/>
                </a:lnTo>
                <a:lnTo>
                  <a:pt x="3628358" y="2414738"/>
                </a:lnTo>
                <a:lnTo>
                  <a:pt x="3629406" y="2415498"/>
                </a:lnTo>
                <a:lnTo>
                  <a:pt x="3629216" y="2416923"/>
                </a:lnTo>
                <a:lnTo>
                  <a:pt x="3627501" y="2419392"/>
                </a:lnTo>
                <a:lnTo>
                  <a:pt x="3626739" y="2420912"/>
                </a:lnTo>
                <a:lnTo>
                  <a:pt x="3626930" y="2421577"/>
                </a:lnTo>
                <a:lnTo>
                  <a:pt x="3628168" y="2422052"/>
                </a:lnTo>
                <a:lnTo>
                  <a:pt x="3628740" y="2423287"/>
                </a:lnTo>
                <a:lnTo>
                  <a:pt x="3628549" y="2424616"/>
                </a:lnTo>
                <a:lnTo>
                  <a:pt x="3627597" y="2425661"/>
                </a:lnTo>
                <a:lnTo>
                  <a:pt x="3628549" y="2427561"/>
                </a:lnTo>
                <a:lnTo>
                  <a:pt x="3631788" y="2428701"/>
                </a:lnTo>
                <a:lnTo>
                  <a:pt x="3633311" y="2429936"/>
                </a:lnTo>
                <a:lnTo>
                  <a:pt x="3632264" y="2431835"/>
                </a:lnTo>
                <a:lnTo>
                  <a:pt x="3632835" y="2433830"/>
                </a:lnTo>
                <a:lnTo>
                  <a:pt x="3634169" y="2435350"/>
                </a:lnTo>
                <a:lnTo>
                  <a:pt x="3635216" y="2435730"/>
                </a:lnTo>
                <a:lnTo>
                  <a:pt x="3635979" y="2434020"/>
                </a:lnTo>
                <a:lnTo>
                  <a:pt x="3636073" y="2431361"/>
                </a:lnTo>
                <a:lnTo>
                  <a:pt x="3635597" y="2428796"/>
                </a:lnTo>
                <a:lnTo>
                  <a:pt x="3634740" y="2427371"/>
                </a:lnTo>
                <a:lnTo>
                  <a:pt x="3636169" y="2426041"/>
                </a:lnTo>
                <a:lnTo>
                  <a:pt x="3636740" y="2425187"/>
                </a:lnTo>
                <a:lnTo>
                  <a:pt x="3637122" y="2424046"/>
                </a:lnTo>
                <a:lnTo>
                  <a:pt x="3636169" y="2422432"/>
                </a:lnTo>
                <a:lnTo>
                  <a:pt x="3636264" y="2420152"/>
                </a:lnTo>
                <a:lnTo>
                  <a:pt x="3635979" y="2418157"/>
                </a:lnTo>
                <a:lnTo>
                  <a:pt x="3634074" y="2417303"/>
                </a:lnTo>
                <a:lnTo>
                  <a:pt x="3633407" y="2417587"/>
                </a:lnTo>
                <a:lnTo>
                  <a:pt x="3633121" y="2418157"/>
                </a:lnTo>
                <a:lnTo>
                  <a:pt x="3632740" y="2418537"/>
                </a:lnTo>
                <a:lnTo>
                  <a:pt x="3631978" y="2418157"/>
                </a:lnTo>
                <a:lnTo>
                  <a:pt x="3630073" y="2413503"/>
                </a:lnTo>
                <a:lnTo>
                  <a:pt x="3631597" y="2413028"/>
                </a:lnTo>
                <a:lnTo>
                  <a:pt x="3634645" y="2413313"/>
                </a:lnTo>
                <a:lnTo>
                  <a:pt x="3636836" y="2411793"/>
                </a:lnTo>
                <a:lnTo>
                  <a:pt x="3635693" y="2405619"/>
                </a:lnTo>
                <a:lnTo>
                  <a:pt x="3638074" y="2404954"/>
                </a:lnTo>
                <a:lnTo>
                  <a:pt x="3638360" y="2401820"/>
                </a:lnTo>
                <a:lnTo>
                  <a:pt x="3638265" y="2398305"/>
                </a:lnTo>
                <a:lnTo>
                  <a:pt x="3639407" y="2396311"/>
                </a:lnTo>
                <a:lnTo>
                  <a:pt x="3640741" y="2397735"/>
                </a:lnTo>
                <a:lnTo>
                  <a:pt x="3640741" y="2401725"/>
                </a:lnTo>
                <a:lnTo>
                  <a:pt x="3640264" y="2406094"/>
                </a:lnTo>
                <a:lnTo>
                  <a:pt x="3640170" y="2408849"/>
                </a:lnTo>
                <a:lnTo>
                  <a:pt x="3640836" y="2409989"/>
                </a:lnTo>
                <a:lnTo>
                  <a:pt x="3641693" y="2411224"/>
                </a:lnTo>
                <a:lnTo>
                  <a:pt x="3642265" y="2412648"/>
                </a:lnTo>
                <a:lnTo>
                  <a:pt x="3640360" y="2420152"/>
                </a:lnTo>
                <a:lnTo>
                  <a:pt x="3640170" y="2421482"/>
                </a:lnTo>
                <a:lnTo>
                  <a:pt x="3640741" y="2422432"/>
                </a:lnTo>
                <a:lnTo>
                  <a:pt x="3643312" y="2424522"/>
                </a:lnTo>
                <a:lnTo>
                  <a:pt x="3644265" y="2424901"/>
                </a:lnTo>
                <a:lnTo>
                  <a:pt x="3645598" y="2424616"/>
                </a:lnTo>
                <a:lnTo>
                  <a:pt x="3646456" y="2423952"/>
                </a:lnTo>
                <a:lnTo>
                  <a:pt x="3646932" y="2422622"/>
                </a:lnTo>
                <a:lnTo>
                  <a:pt x="3647313" y="2420627"/>
                </a:lnTo>
                <a:lnTo>
                  <a:pt x="3646932" y="2419297"/>
                </a:lnTo>
                <a:lnTo>
                  <a:pt x="3647123" y="2418442"/>
                </a:lnTo>
                <a:lnTo>
                  <a:pt x="3648361" y="2416828"/>
                </a:lnTo>
                <a:lnTo>
                  <a:pt x="3648646" y="2415783"/>
                </a:lnTo>
                <a:lnTo>
                  <a:pt x="3648361" y="2414833"/>
                </a:lnTo>
                <a:lnTo>
                  <a:pt x="3647980" y="2413978"/>
                </a:lnTo>
                <a:lnTo>
                  <a:pt x="3646742" y="2410559"/>
                </a:lnTo>
                <a:lnTo>
                  <a:pt x="3646742" y="2409324"/>
                </a:lnTo>
                <a:lnTo>
                  <a:pt x="3650075" y="2408374"/>
                </a:lnTo>
                <a:lnTo>
                  <a:pt x="3650361" y="2407139"/>
                </a:lnTo>
                <a:lnTo>
                  <a:pt x="3649218" y="2401440"/>
                </a:lnTo>
                <a:lnTo>
                  <a:pt x="3648170" y="2400870"/>
                </a:lnTo>
                <a:lnTo>
                  <a:pt x="3645694" y="2401250"/>
                </a:lnTo>
                <a:lnTo>
                  <a:pt x="3644455" y="2401155"/>
                </a:lnTo>
                <a:lnTo>
                  <a:pt x="3644265" y="2400490"/>
                </a:lnTo>
                <a:lnTo>
                  <a:pt x="3644646" y="2398970"/>
                </a:lnTo>
                <a:lnTo>
                  <a:pt x="3645027" y="2396216"/>
                </a:lnTo>
                <a:lnTo>
                  <a:pt x="3644932" y="2394126"/>
                </a:lnTo>
                <a:lnTo>
                  <a:pt x="3644741" y="2392226"/>
                </a:lnTo>
                <a:lnTo>
                  <a:pt x="3644932" y="2391086"/>
                </a:lnTo>
                <a:lnTo>
                  <a:pt x="3645980" y="2391181"/>
                </a:lnTo>
                <a:lnTo>
                  <a:pt x="3647790" y="2393651"/>
                </a:lnTo>
                <a:lnTo>
                  <a:pt x="3649885" y="2397640"/>
                </a:lnTo>
                <a:lnTo>
                  <a:pt x="3651885" y="2400300"/>
                </a:lnTo>
                <a:lnTo>
                  <a:pt x="3653409" y="2398590"/>
                </a:lnTo>
                <a:lnTo>
                  <a:pt x="3653028" y="2397166"/>
                </a:lnTo>
                <a:lnTo>
                  <a:pt x="3653886" y="2393841"/>
                </a:lnTo>
                <a:lnTo>
                  <a:pt x="3653695" y="2392416"/>
                </a:lnTo>
                <a:lnTo>
                  <a:pt x="3652647" y="2391181"/>
                </a:lnTo>
                <a:lnTo>
                  <a:pt x="3648742" y="2389472"/>
                </a:lnTo>
                <a:lnTo>
                  <a:pt x="3649218" y="2387382"/>
                </a:lnTo>
                <a:lnTo>
                  <a:pt x="3649980" y="2386907"/>
                </a:lnTo>
                <a:lnTo>
                  <a:pt x="3650742" y="2387097"/>
                </a:lnTo>
                <a:lnTo>
                  <a:pt x="3651218" y="2387002"/>
                </a:lnTo>
                <a:lnTo>
                  <a:pt x="3651599" y="2384912"/>
                </a:lnTo>
                <a:lnTo>
                  <a:pt x="3651028" y="2383868"/>
                </a:lnTo>
                <a:lnTo>
                  <a:pt x="3650075" y="2383203"/>
                </a:lnTo>
                <a:lnTo>
                  <a:pt x="3649313" y="2381968"/>
                </a:lnTo>
                <a:lnTo>
                  <a:pt x="3650742" y="2381303"/>
                </a:lnTo>
                <a:lnTo>
                  <a:pt x="3653695" y="2381968"/>
                </a:lnTo>
                <a:lnTo>
                  <a:pt x="3655029" y="2381018"/>
                </a:lnTo>
                <a:lnTo>
                  <a:pt x="3653504" y="2379973"/>
                </a:lnTo>
                <a:lnTo>
                  <a:pt x="3653124" y="2379403"/>
                </a:lnTo>
                <a:lnTo>
                  <a:pt x="3652742" y="2377883"/>
                </a:lnTo>
                <a:lnTo>
                  <a:pt x="3652552" y="2376459"/>
                </a:lnTo>
                <a:lnTo>
                  <a:pt x="3652076" y="2375509"/>
                </a:lnTo>
                <a:lnTo>
                  <a:pt x="3651028" y="2375129"/>
                </a:lnTo>
                <a:lnTo>
                  <a:pt x="3650266" y="2374844"/>
                </a:lnTo>
                <a:lnTo>
                  <a:pt x="3649313" y="2374179"/>
                </a:lnTo>
                <a:lnTo>
                  <a:pt x="3648646" y="2373229"/>
                </a:lnTo>
                <a:lnTo>
                  <a:pt x="3648646" y="2372184"/>
                </a:lnTo>
                <a:lnTo>
                  <a:pt x="3649313" y="2371424"/>
                </a:lnTo>
                <a:lnTo>
                  <a:pt x="3650838" y="2370949"/>
                </a:lnTo>
                <a:lnTo>
                  <a:pt x="3651695" y="2370190"/>
                </a:lnTo>
                <a:lnTo>
                  <a:pt x="3651885" y="2369525"/>
                </a:lnTo>
                <a:lnTo>
                  <a:pt x="3653219" y="2366010"/>
                </a:lnTo>
                <a:lnTo>
                  <a:pt x="3653504" y="2365915"/>
                </a:lnTo>
                <a:lnTo>
                  <a:pt x="3652837" y="2363160"/>
                </a:lnTo>
                <a:lnTo>
                  <a:pt x="3649218" y="2361451"/>
                </a:lnTo>
                <a:lnTo>
                  <a:pt x="3648361" y="2359551"/>
                </a:lnTo>
                <a:lnTo>
                  <a:pt x="3649504" y="2359076"/>
                </a:lnTo>
                <a:lnTo>
                  <a:pt x="3654362" y="2361356"/>
                </a:lnTo>
                <a:close/>
                <a:moveTo>
                  <a:pt x="2415254" y="2144787"/>
                </a:moveTo>
                <a:lnTo>
                  <a:pt x="2415254" y="2143173"/>
                </a:lnTo>
                <a:lnTo>
                  <a:pt x="2414778" y="2142223"/>
                </a:lnTo>
                <a:lnTo>
                  <a:pt x="2413826" y="2141083"/>
                </a:lnTo>
                <a:lnTo>
                  <a:pt x="2412873" y="2140703"/>
                </a:lnTo>
                <a:lnTo>
                  <a:pt x="2412492" y="2141843"/>
                </a:lnTo>
                <a:lnTo>
                  <a:pt x="2412016" y="2144028"/>
                </a:lnTo>
                <a:lnTo>
                  <a:pt x="2410873" y="2146592"/>
                </a:lnTo>
                <a:lnTo>
                  <a:pt x="2409540" y="2148872"/>
                </a:lnTo>
                <a:lnTo>
                  <a:pt x="2408396" y="2150297"/>
                </a:lnTo>
                <a:lnTo>
                  <a:pt x="2408587" y="2146687"/>
                </a:lnTo>
                <a:lnTo>
                  <a:pt x="2407539" y="2145357"/>
                </a:lnTo>
                <a:lnTo>
                  <a:pt x="2406301" y="2145927"/>
                </a:lnTo>
                <a:lnTo>
                  <a:pt x="2405634" y="2148017"/>
                </a:lnTo>
                <a:lnTo>
                  <a:pt x="2405444" y="2150297"/>
                </a:lnTo>
                <a:lnTo>
                  <a:pt x="2404872" y="2153146"/>
                </a:lnTo>
                <a:lnTo>
                  <a:pt x="2404110" y="2155426"/>
                </a:lnTo>
                <a:lnTo>
                  <a:pt x="2403253" y="2155996"/>
                </a:lnTo>
                <a:lnTo>
                  <a:pt x="2402586" y="2152386"/>
                </a:lnTo>
                <a:lnTo>
                  <a:pt x="2403824" y="2147067"/>
                </a:lnTo>
                <a:lnTo>
                  <a:pt x="2406587" y="2138708"/>
                </a:lnTo>
                <a:lnTo>
                  <a:pt x="2407444" y="2137948"/>
                </a:lnTo>
                <a:lnTo>
                  <a:pt x="2406872" y="2136998"/>
                </a:lnTo>
                <a:lnTo>
                  <a:pt x="2405825" y="2135859"/>
                </a:lnTo>
                <a:lnTo>
                  <a:pt x="2405158" y="2134339"/>
                </a:lnTo>
                <a:lnTo>
                  <a:pt x="2403539" y="2135479"/>
                </a:lnTo>
                <a:lnTo>
                  <a:pt x="2402777" y="2136239"/>
                </a:lnTo>
                <a:lnTo>
                  <a:pt x="2400015" y="2140418"/>
                </a:lnTo>
                <a:lnTo>
                  <a:pt x="2398586" y="2140513"/>
                </a:lnTo>
                <a:lnTo>
                  <a:pt x="2396966" y="2139658"/>
                </a:lnTo>
                <a:lnTo>
                  <a:pt x="2395538" y="2138138"/>
                </a:lnTo>
                <a:lnTo>
                  <a:pt x="2394776" y="2136049"/>
                </a:lnTo>
                <a:lnTo>
                  <a:pt x="2395252" y="2135954"/>
                </a:lnTo>
                <a:lnTo>
                  <a:pt x="2396300" y="2135194"/>
                </a:lnTo>
                <a:lnTo>
                  <a:pt x="2394871" y="2134339"/>
                </a:lnTo>
                <a:lnTo>
                  <a:pt x="2394966" y="2133864"/>
                </a:lnTo>
                <a:lnTo>
                  <a:pt x="2395061" y="2133484"/>
                </a:lnTo>
                <a:lnTo>
                  <a:pt x="2395157" y="2133104"/>
                </a:lnTo>
                <a:lnTo>
                  <a:pt x="2395347" y="2132629"/>
                </a:lnTo>
                <a:lnTo>
                  <a:pt x="2393537" y="2131204"/>
                </a:lnTo>
                <a:lnTo>
                  <a:pt x="2392680" y="2131109"/>
                </a:lnTo>
                <a:lnTo>
                  <a:pt x="2391823" y="2132154"/>
                </a:lnTo>
                <a:lnTo>
                  <a:pt x="2391061" y="2132724"/>
                </a:lnTo>
                <a:lnTo>
                  <a:pt x="2389251" y="2131774"/>
                </a:lnTo>
                <a:lnTo>
                  <a:pt x="2388299" y="2132629"/>
                </a:lnTo>
                <a:lnTo>
                  <a:pt x="2388680" y="2134624"/>
                </a:lnTo>
                <a:lnTo>
                  <a:pt x="2388299" y="2137283"/>
                </a:lnTo>
                <a:lnTo>
                  <a:pt x="2387632" y="2139563"/>
                </a:lnTo>
                <a:lnTo>
                  <a:pt x="2387156" y="2140608"/>
                </a:lnTo>
                <a:lnTo>
                  <a:pt x="2387537" y="2141748"/>
                </a:lnTo>
                <a:lnTo>
                  <a:pt x="2385917" y="2143743"/>
                </a:lnTo>
                <a:lnTo>
                  <a:pt x="2384489" y="2144502"/>
                </a:lnTo>
                <a:lnTo>
                  <a:pt x="2385727" y="2140418"/>
                </a:lnTo>
                <a:lnTo>
                  <a:pt x="2385441" y="2139278"/>
                </a:lnTo>
                <a:lnTo>
                  <a:pt x="2384870" y="2138423"/>
                </a:lnTo>
                <a:lnTo>
                  <a:pt x="2384203" y="2137853"/>
                </a:lnTo>
                <a:lnTo>
                  <a:pt x="2383250" y="2137473"/>
                </a:lnTo>
                <a:lnTo>
                  <a:pt x="2382869" y="2137948"/>
                </a:lnTo>
                <a:lnTo>
                  <a:pt x="2382584" y="2138898"/>
                </a:lnTo>
                <a:lnTo>
                  <a:pt x="2381917" y="2139658"/>
                </a:lnTo>
                <a:lnTo>
                  <a:pt x="2380679" y="2139468"/>
                </a:lnTo>
                <a:lnTo>
                  <a:pt x="2380107" y="2137948"/>
                </a:lnTo>
                <a:lnTo>
                  <a:pt x="2380298" y="2135954"/>
                </a:lnTo>
                <a:lnTo>
                  <a:pt x="2381345" y="2134339"/>
                </a:lnTo>
                <a:lnTo>
                  <a:pt x="2380488" y="2133199"/>
                </a:lnTo>
                <a:lnTo>
                  <a:pt x="2379440" y="2132724"/>
                </a:lnTo>
                <a:lnTo>
                  <a:pt x="2377154" y="2132629"/>
                </a:lnTo>
                <a:lnTo>
                  <a:pt x="2377535" y="2130824"/>
                </a:lnTo>
                <a:lnTo>
                  <a:pt x="2378583" y="2128070"/>
                </a:lnTo>
                <a:lnTo>
                  <a:pt x="2378964" y="2126265"/>
                </a:lnTo>
                <a:lnTo>
                  <a:pt x="2375154" y="2125600"/>
                </a:lnTo>
                <a:lnTo>
                  <a:pt x="2373344" y="2125790"/>
                </a:lnTo>
                <a:lnTo>
                  <a:pt x="2371820" y="2127025"/>
                </a:lnTo>
                <a:lnTo>
                  <a:pt x="2371535" y="2125505"/>
                </a:lnTo>
                <a:lnTo>
                  <a:pt x="2370868" y="2124175"/>
                </a:lnTo>
                <a:lnTo>
                  <a:pt x="2369820" y="2123415"/>
                </a:lnTo>
                <a:lnTo>
                  <a:pt x="2368582" y="2123606"/>
                </a:lnTo>
                <a:lnTo>
                  <a:pt x="2367629" y="2124650"/>
                </a:lnTo>
                <a:lnTo>
                  <a:pt x="2367249" y="2126170"/>
                </a:lnTo>
                <a:lnTo>
                  <a:pt x="2366963" y="2127785"/>
                </a:lnTo>
                <a:lnTo>
                  <a:pt x="2366486" y="2129210"/>
                </a:lnTo>
                <a:lnTo>
                  <a:pt x="2365724" y="2130159"/>
                </a:lnTo>
                <a:lnTo>
                  <a:pt x="2365439" y="2129874"/>
                </a:lnTo>
                <a:lnTo>
                  <a:pt x="2365153" y="2128925"/>
                </a:lnTo>
                <a:lnTo>
                  <a:pt x="2364486" y="2127975"/>
                </a:lnTo>
                <a:lnTo>
                  <a:pt x="2363915" y="2127690"/>
                </a:lnTo>
                <a:lnTo>
                  <a:pt x="2362962" y="2127405"/>
                </a:lnTo>
                <a:lnTo>
                  <a:pt x="2362010" y="2127785"/>
                </a:lnTo>
                <a:lnTo>
                  <a:pt x="2361629" y="2129304"/>
                </a:lnTo>
                <a:lnTo>
                  <a:pt x="2360295" y="2132154"/>
                </a:lnTo>
                <a:lnTo>
                  <a:pt x="2357342" y="2132724"/>
                </a:lnTo>
                <a:lnTo>
                  <a:pt x="2354294" y="2132534"/>
                </a:lnTo>
                <a:lnTo>
                  <a:pt x="2352866" y="2133294"/>
                </a:lnTo>
                <a:lnTo>
                  <a:pt x="2353913" y="2135099"/>
                </a:lnTo>
                <a:lnTo>
                  <a:pt x="2359533" y="2138138"/>
                </a:lnTo>
                <a:lnTo>
                  <a:pt x="2361248" y="2139563"/>
                </a:lnTo>
                <a:lnTo>
                  <a:pt x="2360581" y="2140133"/>
                </a:lnTo>
                <a:lnTo>
                  <a:pt x="2359914" y="2140418"/>
                </a:lnTo>
                <a:lnTo>
                  <a:pt x="2359152" y="2140513"/>
                </a:lnTo>
                <a:lnTo>
                  <a:pt x="2358390" y="2140418"/>
                </a:lnTo>
                <a:lnTo>
                  <a:pt x="2359533" y="2142033"/>
                </a:lnTo>
                <a:lnTo>
                  <a:pt x="2360200" y="2142603"/>
                </a:lnTo>
                <a:lnTo>
                  <a:pt x="2360581" y="2143267"/>
                </a:lnTo>
                <a:lnTo>
                  <a:pt x="2360676" y="2145357"/>
                </a:lnTo>
                <a:lnTo>
                  <a:pt x="2361057" y="2147542"/>
                </a:lnTo>
                <a:lnTo>
                  <a:pt x="2361629" y="2149252"/>
                </a:lnTo>
                <a:lnTo>
                  <a:pt x="2361724" y="2150867"/>
                </a:lnTo>
                <a:lnTo>
                  <a:pt x="2360676" y="2152766"/>
                </a:lnTo>
                <a:lnTo>
                  <a:pt x="2358866" y="2148872"/>
                </a:lnTo>
                <a:lnTo>
                  <a:pt x="2359628" y="2148682"/>
                </a:lnTo>
                <a:lnTo>
                  <a:pt x="2359247" y="2147447"/>
                </a:lnTo>
                <a:lnTo>
                  <a:pt x="2358771" y="2145642"/>
                </a:lnTo>
                <a:lnTo>
                  <a:pt x="2358485" y="2145072"/>
                </a:lnTo>
                <a:lnTo>
                  <a:pt x="2357724" y="2145167"/>
                </a:lnTo>
                <a:lnTo>
                  <a:pt x="2357152" y="2144502"/>
                </a:lnTo>
                <a:lnTo>
                  <a:pt x="2356771" y="2143743"/>
                </a:lnTo>
                <a:lnTo>
                  <a:pt x="2356580" y="2143363"/>
                </a:lnTo>
                <a:lnTo>
                  <a:pt x="2355437" y="2142983"/>
                </a:lnTo>
                <a:lnTo>
                  <a:pt x="2355247" y="2142888"/>
                </a:lnTo>
                <a:lnTo>
                  <a:pt x="2355437" y="2142983"/>
                </a:lnTo>
                <a:lnTo>
                  <a:pt x="2355533" y="2142793"/>
                </a:lnTo>
                <a:lnTo>
                  <a:pt x="2355437" y="2142508"/>
                </a:lnTo>
                <a:lnTo>
                  <a:pt x="2355152" y="2142318"/>
                </a:lnTo>
                <a:lnTo>
                  <a:pt x="2354294" y="2142698"/>
                </a:lnTo>
                <a:lnTo>
                  <a:pt x="2353913" y="2142698"/>
                </a:lnTo>
                <a:lnTo>
                  <a:pt x="2352199" y="2141938"/>
                </a:lnTo>
                <a:lnTo>
                  <a:pt x="2351056" y="2141843"/>
                </a:lnTo>
                <a:lnTo>
                  <a:pt x="2349818" y="2142318"/>
                </a:lnTo>
                <a:lnTo>
                  <a:pt x="2349437" y="2143552"/>
                </a:lnTo>
                <a:lnTo>
                  <a:pt x="2350199" y="2145262"/>
                </a:lnTo>
                <a:lnTo>
                  <a:pt x="2351342" y="2146307"/>
                </a:lnTo>
                <a:lnTo>
                  <a:pt x="2354961" y="2147067"/>
                </a:lnTo>
                <a:lnTo>
                  <a:pt x="2357533" y="2148492"/>
                </a:lnTo>
                <a:lnTo>
                  <a:pt x="2358295" y="2148777"/>
                </a:lnTo>
                <a:lnTo>
                  <a:pt x="2355247" y="2148872"/>
                </a:lnTo>
                <a:lnTo>
                  <a:pt x="2351437" y="2149917"/>
                </a:lnTo>
                <a:lnTo>
                  <a:pt x="2348675" y="2148777"/>
                </a:lnTo>
                <a:lnTo>
                  <a:pt x="2347436" y="2147542"/>
                </a:lnTo>
                <a:lnTo>
                  <a:pt x="2345436" y="2146687"/>
                </a:lnTo>
                <a:lnTo>
                  <a:pt x="2343436" y="2146307"/>
                </a:lnTo>
                <a:lnTo>
                  <a:pt x="2341912" y="2146592"/>
                </a:lnTo>
                <a:lnTo>
                  <a:pt x="2340769" y="2147447"/>
                </a:lnTo>
                <a:lnTo>
                  <a:pt x="2337245" y="2151056"/>
                </a:lnTo>
                <a:lnTo>
                  <a:pt x="2338959" y="2154096"/>
                </a:lnTo>
                <a:lnTo>
                  <a:pt x="2339912" y="2155141"/>
                </a:lnTo>
                <a:lnTo>
                  <a:pt x="2341817" y="2155806"/>
                </a:lnTo>
                <a:lnTo>
                  <a:pt x="2342960" y="2156471"/>
                </a:lnTo>
                <a:lnTo>
                  <a:pt x="2343912" y="2157515"/>
                </a:lnTo>
                <a:lnTo>
                  <a:pt x="2344293" y="2158655"/>
                </a:lnTo>
                <a:lnTo>
                  <a:pt x="2351246" y="2163500"/>
                </a:lnTo>
                <a:lnTo>
                  <a:pt x="2351246" y="2164449"/>
                </a:lnTo>
                <a:lnTo>
                  <a:pt x="2349627" y="2164260"/>
                </a:lnTo>
                <a:lnTo>
                  <a:pt x="2346674" y="2162360"/>
                </a:lnTo>
                <a:lnTo>
                  <a:pt x="2345150" y="2161790"/>
                </a:lnTo>
                <a:lnTo>
                  <a:pt x="2344769" y="2161980"/>
                </a:lnTo>
                <a:lnTo>
                  <a:pt x="2344674" y="2162645"/>
                </a:lnTo>
                <a:lnTo>
                  <a:pt x="2344484" y="2163310"/>
                </a:lnTo>
                <a:lnTo>
                  <a:pt x="2343912" y="2163595"/>
                </a:lnTo>
                <a:lnTo>
                  <a:pt x="2343626" y="2163215"/>
                </a:lnTo>
                <a:lnTo>
                  <a:pt x="2342960" y="2161505"/>
                </a:lnTo>
                <a:lnTo>
                  <a:pt x="2342674" y="2160935"/>
                </a:lnTo>
                <a:lnTo>
                  <a:pt x="2333530" y="2157895"/>
                </a:lnTo>
                <a:lnTo>
                  <a:pt x="2331720" y="2157895"/>
                </a:lnTo>
                <a:lnTo>
                  <a:pt x="2328958" y="2162740"/>
                </a:lnTo>
                <a:lnTo>
                  <a:pt x="2328958" y="2164545"/>
                </a:lnTo>
                <a:lnTo>
                  <a:pt x="2332006" y="2169389"/>
                </a:lnTo>
                <a:lnTo>
                  <a:pt x="2333244" y="2171953"/>
                </a:lnTo>
                <a:lnTo>
                  <a:pt x="2336007" y="2172333"/>
                </a:lnTo>
                <a:lnTo>
                  <a:pt x="2339150" y="2171953"/>
                </a:lnTo>
                <a:lnTo>
                  <a:pt x="2341340" y="2172523"/>
                </a:lnTo>
                <a:lnTo>
                  <a:pt x="2340102" y="2173758"/>
                </a:lnTo>
                <a:lnTo>
                  <a:pt x="2340674" y="2176133"/>
                </a:lnTo>
                <a:lnTo>
                  <a:pt x="2342198" y="2178697"/>
                </a:lnTo>
                <a:lnTo>
                  <a:pt x="2343722" y="2180407"/>
                </a:lnTo>
                <a:lnTo>
                  <a:pt x="2349722" y="2184302"/>
                </a:lnTo>
                <a:lnTo>
                  <a:pt x="2358009" y="2187341"/>
                </a:lnTo>
                <a:lnTo>
                  <a:pt x="2359914" y="2186201"/>
                </a:lnTo>
                <a:lnTo>
                  <a:pt x="2360676" y="2183352"/>
                </a:lnTo>
                <a:lnTo>
                  <a:pt x="2360009" y="2178127"/>
                </a:lnTo>
                <a:lnTo>
                  <a:pt x="2360486" y="2176038"/>
                </a:lnTo>
                <a:lnTo>
                  <a:pt x="2361248" y="2178127"/>
                </a:lnTo>
                <a:lnTo>
                  <a:pt x="2362772" y="2179457"/>
                </a:lnTo>
                <a:lnTo>
                  <a:pt x="2364486" y="2179647"/>
                </a:lnTo>
                <a:lnTo>
                  <a:pt x="2366391" y="2177747"/>
                </a:lnTo>
                <a:lnTo>
                  <a:pt x="2368201" y="2177367"/>
                </a:lnTo>
                <a:lnTo>
                  <a:pt x="2368772" y="2177082"/>
                </a:lnTo>
                <a:lnTo>
                  <a:pt x="2369344" y="2176038"/>
                </a:lnTo>
                <a:lnTo>
                  <a:pt x="2369534" y="2175088"/>
                </a:lnTo>
                <a:lnTo>
                  <a:pt x="2369630" y="2174138"/>
                </a:lnTo>
                <a:lnTo>
                  <a:pt x="2370011" y="2172998"/>
                </a:lnTo>
                <a:lnTo>
                  <a:pt x="2371058" y="2170813"/>
                </a:lnTo>
                <a:lnTo>
                  <a:pt x="2371630" y="2169294"/>
                </a:lnTo>
                <a:lnTo>
                  <a:pt x="2371916" y="2167679"/>
                </a:lnTo>
                <a:lnTo>
                  <a:pt x="2372297" y="2162835"/>
                </a:lnTo>
                <a:lnTo>
                  <a:pt x="2372678" y="2160935"/>
                </a:lnTo>
                <a:lnTo>
                  <a:pt x="2373440" y="2159700"/>
                </a:lnTo>
                <a:lnTo>
                  <a:pt x="2374964" y="2159320"/>
                </a:lnTo>
                <a:lnTo>
                  <a:pt x="2374583" y="2161125"/>
                </a:lnTo>
                <a:lnTo>
                  <a:pt x="2374487" y="2163404"/>
                </a:lnTo>
                <a:lnTo>
                  <a:pt x="2374583" y="2172048"/>
                </a:lnTo>
                <a:lnTo>
                  <a:pt x="2374868" y="2173568"/>
                </a:lnTo>
                <a:lnTo>
                  <a:pt x="2375535" y="2175373"/>
                </a:lnTo>
                <a:lnTo>
                  <a:pt x="2377345" y="2172333"/>
                </a:lnTo>
                <a:lnTo>
                  <a:pt x="2379536" y="2169959"/>
                </a:lnTo>
                <a:lnTo>
                  <a:pt x="2381917" y="2168819"/>
                </a:lnTo>
                <a:lnTo>
                  <a:pt x="2384012" y="2169579"/>
                </a:lnTo>
                <a:lnTo>
                  <a:pt x="2384965" y="2170339"/>
                </a:lnTo>
                <a:lnTo>
                  <a:pt x="2385822" y="2170434"/>
                </a:lnTo>
                <a:lnTo>
                  <a:pt x="2387822" y="2170054"/>
                </a:lnTo>
                <a:lnTo>
                  <a:pt x="2388394" y="2170434"/>
                </a:lnTo>
                <a:lnTo>
                  <a:pt x="2389156" y="2172333"/>
                </a:lnTo>
                <a:lnTo>
                  <a:pt x="2389537" y="2172713"/>
                </a:lnTo>
                <a:lnTo>
                  <a:pt x="2389918" y="2172238"/>
                </a:lnTo>
                <a:lnTo>
                  <a:pt x="2391156" y="2169579"/>
                </a:lnTo>
                <a:lnTo>
                  <a:pt x="2391823" y="2169104"/>
                </a:lnTo>
                <a:lnTo>
                  <a:pt x="2393347" y="2169674"/>
                </a:lnTo>
                <a:lnTo>
                  <a:pt x="2394204" y="2169104"/>
                </a:lnTo>
                <a:lnTo>
                  <a:pt x="2393633" y="2168629"/>
                </a:lnTo>
                <a:lnTo>
                  <a:pt x="2391918" y="2166539"/>
                </a:lnTo>
                <a:lnTo>
                  <a:pt x="2390394" y="2165304"/>
                </a:lnTo>
                <a:lnTo>
                  <a:pt x="2390108" y="2164260"/>
                </a:lnTo>
                <a:lnTo>
                  <a:pt x="2390490" y="2162170"/>
                </a:lnTo>
                <a:lnTo>
                  <a:pt x="2389537" y="2162360"/>
                </a:lnTo>
                <a:lnTo>
                  <a:pt x="2388775" y="2162265"/>
                </a:lnTo>
                <a:lnTo>
                  <a:pt x="2388108" y="2161695"/>
                </a:lnTo>
                <a:lnTo>
                  <a:pt x="2387727" y="2160460"/>
                </a:lnTo>
                <a:lnTo>
                  <a:pt x="2388870" y="2160175"/>
                </a:lnTo>
                <a:lnTo>
                  <a:pt x="2390870" y="2162075"/>
                </a:lnTo>
                <a:lnTo>
                  <a:pt x="2392013" y="2162265"/>
                </a:lnTo>
                <a:lnTo>
                  <a:pt x="2392966" y="2161220"/>
                </a:lnTo>
                <a:lnTo>
                  <a:pt x="2392775" y="2159985"/>
                </a:lnTo>
                <a:lnTo>
                  <a:pt x="2391918" y="2158940"/>
                </a:lnTo>
                <a:lnTo>
                  <a:pt x="2390585" y="2158655"/>
                </a:lnTo>
                <a:lnTo>
                  <a:pt x="2390870" y="2156565"/>
                </a:lnTo>
                <a:lnTo>
                  <a:pt x="2391442" y="2154476"/>
                </a:lnTo>
                <a:lnTo>
                  <a:pt x="2392299" y="2153431"/>
                </a:lnTo>
                <a:lnTo>
                  <a:pt x="2393442" y="2154286"/>
                </a:lnTo>
                <a:lnTo>
                  <a:pt x="2393823" y="2153146"/>
                </a:lnTo>
                <a:lnTo>
                  <a:pt x="2394204" y="2152576"/>
                </a:lnTo>
                <a:lnTo>
                  <a:pt x="2394680" y="2152671"/>
                </a:lnTo>
                <a:lnTo>
                  <a:pt x="2395252" y="2153431"/>
                </a:lnTo>
                <a:lnTo>
                  <a:pt x="2396204" y="2152101"/>
                </a:lnTo>
                <a:lnTo>
                  <a:pt x="2397157" y="2154856"/>
                </a:lnTo>
                <a:lnTo>
                  <a:pt x="2398109" y="2160555"/>
                </a:lnTo>
                <a:lnTo>
                  <a:pt x="2399633" y="2162740"/>
                </a:lnTo>
                <a:lnTo>
                  <a:pt x="2404205" y="2165304"/>
                </a:lnTo>
                <a:lnTo>
                  <a:pt x="2405063" y="2167679"/>
                </a:lnTo>
                <a:lnTo>
                  <a:pt x="2409063" y="2164354"/>
                </a:lnTo>
                <a:lnTo>
                  <a:pt x="2409254" y="2164069"/>
                </a:lnTo>
                <a:lnTo>
                  <a:pt x="2409540" y="2163310"/>
                </a:lnTo>
                <a:lnTo>
                  <a:pt x="2409730" y="2162265"/>
                </a:lnTo>
                <a:lnTo>
                  <a:pt x="2409825" y="2161505"/>
                </a:lnTo>
                <a:lnTo>
                  <a:pt x="2409730" y="2161410"/>
                </a:lnTo>
                <a:lnTo>
                  <a:pt x="2410873" y="2159700"/>
                </a:lnTo>
                <a:lnTo>
                  <a:pt x="2413540" y="2157706"/>
                </a:lnTo>
                <a:lnTo>
                  <a:pt x="2414969" y="2156091"/>
                </a:lnTo>
                <a:lnTo>
                  <a:pt x="2414397" y="2154001"/>
                </a:lnTo>
                <a:lnTo>
                  <a:pt x="2415159" y="2150106"/>
                </a:lnTo>
                <a:lnTo>
                  <a:pt x="2414016" y="2149062"/>
                </a:lnTo>
                <a:lnTo>
                  <a:pt x="2415064" y="2146687"/>
                </a:lnTo>
                <a:lnTo>
                  <a:pt x="2415254" y="2144787"/>
                </a:lnTo>
                <a:close/>
                <a:moveTo>
                  <a:pt x="655701" y="2919399"/>
                </a:moveTo>
                <a:lnTo>
                  <a:pt x="657511" y="2918924"/>
                </a:lnTo>
                <a:lnTo>
                  <a:pt x="659225" y="2918924"/>
                </a:lnTo>
                <a:lnTo>
                  <a:pt x="661130" y="2918544"/>
                </a:lnTo>
                <a:lnTo>
                  <a:pt x="662559" y="2917215"/>
                </a:lnTo>
                <a:lnTo>
                  <a:pt x="662845" y="2914460"/>
                </a:lnTo>
                <a:lnTo>
                  <a:pt x="661035" y="2915505"/>
                </a:lnTo>
                <a:lnTo>
                  <a:pt x="656844" y="2916645"/>
                </a:lnTo>
                <a:lnTo>
                  <a:pt x="647891" y="2916740"/>
                </a:lnTo>
                <a:lnTo>
                  <a:pt x="647509" y="2915030"/>
                </a:lnTo>
                <a:lnTo>
                  <a:pt x="644271" y="2913415"/>
                </a:lnTo>
                <a:lnTo>
                  <a:pt x="644938" y="2912276"/>
                </a:lnTo>
                <a:lnTo>
                  <a:pt x="644938" y="2911515"/>
                </a:lnTo>
                <a:lnTo>
                  <a:pt x="644081" y="2911041"/>
                </a:lnTo>
                <a:lnTo>
                  <a:pt x="641604" y="2908571"/>
                </a:lnTo>
                <a:lnTo>
                  <a:pt x="641604" y="2907811"/>
                </a:lnTo>
                <a:lnTo>
                  <a:pt x="640175" y="2907146"/>
                </a:lnTo>
                <a:lnTo>
                  <a:pt x="626840" y="2908286"/>
                </a:lnTo>
                <a:lnTo>
                  <a:pt x="624840" y="2909331"/>
                </a:lnTo>
                <a:lnTo>
                  <a:pt x="622364" y="2912560"/>
                </a:lnTo>
                <a:lnTo>
                  <a:pt x="623983" y="2914935"/>
                </a:lnTo>
                <a:lnTo>
                  <a:pt x="630460" y="2918354"/>
                </a:lnTo>
                <a:lnTo>
                  <a:pt x="632651" y="2921014"/>
                </a:lnTo>
                <a:lnTo>
                  <a:pt x="633698" y="2921869"/>
                </a:lnTo>
                <a:lnTo>
                  <a:pt x="636937" y="2922534"/>
                </a:lnTo>
                <a:lnTo>
                  <a:pt x="638651" y="2923389"/>
                </a:lnTo>
                <a:lnTo>
                  <a:pt x="639890" y="2925004"/>
                </a:lnTo>
                <a:lnTo>
                  <a:pt x="640271" y="2927473"/>
                </a:lnTo>
                <a:lnTo>
                  <a:pt x="639985" y="2928803"/>
                </a:lnTo>
                <a:lnTo>
                  <a:pt x="639413" y="2929753"/>
                </a:lnTo>
                <a:lnTo>
                  <a:pt x="638651" y="2930323"/>
                </a:lnTo>
                <a:lnTo>
                  <a:pt x="636746" y="2930703"/>
                </a:lnTo>
                <a:lnTo>
                  <a:pt x="635603" y="2931748"/>
                </a:lnTo>
                <a:lnTo>
                  <a:pt x="634936" y="2931937"/>
                </a:lnTo>
                <a:lnTo>
                  <a:pt x="631508" y="2931937"/>
                </a:lnTo>
                <a:lnTo>
                  <a:pt x="630650" y="2932982"/>
                </a:lnTo>
                <a:lnTo>
                  <a:pt x="629984" y="2935737"/>
                </a:lnTo>
                <a:lnTo>
                  <a:pt x="631222" y="2936022"/>
                </a:lnTo>
                <a:lnTo>
                  <a:pt x="633793" y="2935642"/>
                </a:lnTo>
                <a:lnTo>
                  <a:pt x="634651" y="2936402"/>
                </a:lnTo>
                <a:lnTo>
                  <a:pt x="636080" y="2937542"/>
                </a:lnTo>
                <a:lnTo>
                  <a:pt x="638651" y="2937922"/>
                </a:lnTo>
                <a:lnTo>
                  <a:pt x="639699" y="2938776"/>
                </a:lnTo>
                <a:lnTo>
                  <a:pt x="639985" y="2939537"/>
                </a:lnTo>
                <a:lnTo>
                  <a:pt x="640366" y="2941626"/>
                </a:lnTo>
                <a:lnTo>
                  <a:pt x="640651" y="2942386"/>
                </a:lnTo>
                <a:lnTo>
                  <a:pt x="641414" y="2942956"/>
                </a:lnTo>
                <a:lnTo>
                  <a:pt x="642366" y="2943146"/>
                </a:lnTo>
                <a:lnTo>
                  <a:pt x="643318" y="2943051"/>
                </a:lnTo>
                <a:lnTo>
                  <a:pt x="643985" y="2942386"/>
                </a:lnTo>
                <a:lnTo>
                  <a:pt x="642842" y="2939441"/>
                </a:lnTo>
                <a:lnTo>
                  <a:pt x="642557" y="2937922"/>
                </a:lnTo>
                <a:lnTo>
                  <a:pt x="643033" y="2936402"/>
                </a:lnTo>
                <a:lnTo>
                  <a:pt x="642557" y="2935737"/>
                </a:lnTo>
                <a:lnTo>
                  <a:pt x="643509" y="2935832"/>
                </a:lnTo>
                <a:lnTo>
                  <a:pt x="644271" y="2935547"/>
                </a:lnTo>
                <a:lnTo>
                  <a:pt x="644747" y="2934787"/>
                </a:lnTo>
                <a:lnTo>
                  <a:pt x="644938" y="2933552"/>
                </a:lnTo>
                <a:lnTo>
                  <a:pt x="646462" y="2934787"/>
                </a:lnTo>
                <a:lnTo>
                  <a:pt x="647319" y="2935167"/>
                </a:lnTo>
                <a:lnTo>
                  <a:pt x="647986" y="2934787"/>
                </a:lnTo>
                <a:lnTo>
                  <a:pt x="649891" y="2932602"/>
                </a:lnTo>
                <a:lnTo>
                  <a:pt x="650176" y="2931748"/>
                </a:lnTo>
                <a:lnTo>
                  <a:pt x="650081" y="2928898"/>
                </a:lnTo>
                <a:lnTo>
                  <a:pt x="650176" y="2926998"/>
                </a:lnTo>
                <a:lnTo>
                  <a:pt x="650843" y="2925478"/>
                </a:lnTo>
                <a:lnTo>
                  <a:pt x="652463" y="2923769"/>
                </a:lnTo>
                <a:lnTo>
                  <a:pt x="651796" y="2923674"/>
                </a:lnTo>
                <a:lnTo>
                  <a:pt x="651224" y="2923294"/>
                </a:lnTo>
                <a:lnTo>
                  <a:pt x="650843" y="2922534"/>
                </a:lnTo>
                <a:lnTo>
                  <a:pt x="650653" y="2921489"/>
                </a:lnTo>
                <a:lnTo>
                  <a:pt x="652367" y="2921394"/>
                </a:lnTo>
                <a:lnTo>
                  <a:pt x="655701" y="2919399"/>
                </a:lnTo>
                <a:close/>
                <a:moveTo>
                  <a:pt x="744379" y="2924149"/>
                </a:moveTo>
                <a:lnTo>
                  <a:pt x="744093" y="2923104"/>
                </a:lnTo>
                <a:lnTo>
                  <a:pt x="743902" y="2921964"/>
                </a:lnTo>
                <a:lnTo>
                  <a:pt x="744665" y="2921299"/>
                </a:lnTo>
                <a:lnTo>
                  <a:pt x="744569" y="2920254"/>
                </a:lnTo>
                <a:lnTo>
                  <a:pt x="744284" y="2919019"/>
                </a:lnTo>
                <a:lnTo>
                  <a:pt x="744665" y="2917690"/>
                </a:lnTo>
                <a:lnTo>
                  <a:pt x="744569" y="2916835"/>
                </a:lnTo>
                <a:lnTo>
                  <a:pt x="743712" y="2915980"/>
                </a:lnTo>
                <a:lnTo>
                  <a:pt x="742093" y="2914935"/>
                </a:lnTo>
                <a:lnTo>
                  <a:pt x="740188" y="2915695"/>
                </a:lnTo>
                <a:lnTo>
                  <a:pt x="739331" y="2916170"/>
                </a:lnTo>
                <a:lnTo>
                  <a:pt x="738854" y="2917215"/>
                </a:lnTo>
                <a:lnTo>
                  <a:pt x="739331" y="2917215"/>
                </a:lnTo>
                <a:lnTo>
                  <a:pt x="739331" y="2917880"/>
                </a:lnTo>
                <a:lnTo>
                  <a:pt x="737616" y="2917500"/>
                </a:lnTo>
                <a:lnTo>
                  <a:pt x="736283" y="2916645"/>
                </a:lnTo>
                <a:lnTo>
                  <a:pt x="734949" y="2916265"/>
                </a:lnTo>
                <a:lnTo>
                  <a:pt x="733234" y="2917310"/>
                </a:lnTo>
                <a:lnTo>
                  <a:pt x="733044" y="2916360"/>
                </a:lnTo>
                <a:lnTo>
                  <a:pt x="732949" y="2915695"/>
                </a:lnTo>
                <a:lnTo>
                  <a:pt x="733139" y="2915125"/>
                </a:lnTo>
                <a:lnTo>
                  <a:pt x="733616" y="2914270"/>
                </a:lnTo>
                <a:lnTo>
                  <a:pt x="729996" y="2914270"/>
                </a:lnTo>
                <a:lnTo>
                  <a:pt x="729996" y="2913510"/>
                </a:lnTo>
                <a:lnTo>
                  <a:pt x="730949" y="2912940"/>
                </a:lnTo>
                <a:lnTo>
                  <a:pt x="731520" y="2911611"/>
                </a:lnTo>
                <a:lnTo>
                  <a:pt x="731996" y="2909996"/>
                </a:lnTo>
                <a:lnTo>
                  <a:pt x="732663" y="2908856"/>
                </a:lnTo>
                <a:lnTo>
                  <a:pt x="733997" y="2908476"/>
                </a:lnTo>
                <a:lnTo>
                  <a:pt x="735235" y="2908476"/>
                </a:lnTo>
                <a:lnTo>
                  <a:pt x="736187" y="2907906"/>
                </a:lnTo>
                <a:lnTo>
                  <a:pt x="736854" y="2905911"/>
                </a:lnTo>
                <a:lnTo>
                  <a:pt x="735901" y="2905437"/>
                </a:lnTo>
                <a:lnTo>
                  <a:pt x="735425" y="2904392"/>
                </a:lnTo>
                <a:lnTo>
                  <a:pt x="735521" y="2902967"/>
                </a:lnTo>
                <a:lnTo>
                  <a:pt x="735901" y="2901542"/>
                </a:lnTo>
                <a:lnTo>
                  <a:pt x="736378" y="2900877"/>
                </a:lnTo>
                <a:lnTo>
                  <a:pt x="735235" y="2900022"/>
                </a:lnTo>
                <a:lnTo>
                  <a:pt x="733806" y="2899832"/>
                </a:lnTo>
                <a:lnTo>
                  <a:pt x="732377" y="2900117"/>
                </a:lnTo>
                <a:lnTo>
                  <a:pt x="731234" y="2900877"/>
                </a:lnTo>
                <a:lnTo>
                  <a:pt x="730853" y="2901447"/>
                </a:lnTo>
                <a:lnTo>
                  <a:pt x="730091" y="2903442"/>
                </a:lnTo>
                <a:lnTo>
                  <a:pt x="729425" y="2903917"/>
                </a:lnTo>
                <a:lnTo>
                  <a:pt x="728663" y="2903727"/>
                </a:lnTo>
                <a:lnTo>
                  <a:pt x="727139" y="2903062"/>
                </a:lnTo>
                <a:lnTo>
                  <a:pt x="724472" y="2902967"/>
                </a:lnTo>
                <a:lnTo>
                  <a:pt x="723138" y="2903252"/>
                </a:lnTo>
                <a:lnTo>
                  <a:pt x="721995" y="2903727"/>
                </a:lnTo>
                <a:lnTo>
                  <a:pt x="720852" y="2904772"/>
                </a:lnTo>
                <a:lnTo>
                  <a:pt x="720471" y="2905626"/>
                </a:lnTo>
                <a:lnTo>
                  <a:pt x="720661" y="2908666"/>
                </a:lnTo>
                <a:lnTo>
                  <a:pt x="722090" y="2911420"/>
                </a:lnTo>
                <a:lnTo>
                  <a:pt x="725710" y="2914080"/>
                </a:lnTo>
                <a:lnTo>
                  <a:pt x="722852" y="2914365"/>
                </a:lnTo>
                <a:lnTo>
                  <a:pt x="721614" y="2914745"/>
                </a:lnTo>
                <a:lnTo>
                  <a:pt x="720852" y="2915885"/>
                </a:lnTo>
                <a:lnTo>
                  <a:pt x="720757" y="2917405"/>
                </a:lnTo>
                <a:lnTo>
                  <a:pt x="721519" y="2919115"/>
                </a:lnTo>
                <a:lnTo>
                  <a:pt x="722376" y="2919969"/>
                </a:lnTo>
                <a:lnTo>
                  <a:pt x="724757" y="2921109"/>
                </a:lnTo>
                <a:lnTo>
                  <a:pt x="725996" y="2921869"/>
                </a:lnTo>
                <a:lnTo>
                  <a:pt x="724472" y="2922534"/>
                </a:lnTo>
                <a:lnTo>
                  <a:pt x="718757" y="2921869"/>
                </a:lnTo>
                <a:lnTo>
                  <a:pt x="717137" y="2921299"/>
                </a:lnTo>
                <a:lnTo>
                  <a:pt x="716280" y="2919969"/>
                </a:lnTo>
                <a:lnTo>
                  <a:pt x="715709" y="2918639"/>
                </a:lnTo>
                <a:lnTo>
                  <a:pt x="715042" y="2918070"/>
                </a:lnTo>
                <a:lnTo>
                  <a:pt x="713613" y="2918544"/>
                </a:lnTo>
                <a:lnTo>
                  <a:pt x="712280" y="2919779"/>
                </a:lnTo>
                <a:lnTo>
                  <a:pt x="711613" y="2921489"/>
                </a:lnTo>
                <a:lnTo>
                  <a:pt x="711994" y="2923389"/>
                </a:lnTo>
                <a:lnTo>
                  <a:pt x="713327" y="2924244"/>
                </a:lnTo>
                <a:lnTo>
                  <a:pt x="714947" y="2924054"/>
                </a:lnTo>
                <a:lnTo>
                  <a:pt x="716566" y="2923484"/>
                </a:lnTo>
                <a:lnTo>
                  <a:pt x="718090" y="2923294"/>
                </a:lnTo>
                <a:lnTo>
                  <a:pt x="718090" y="2924054"/>
                </a:lnTo>
                <a:lnTo>
                  <a:pt x="715327" y="2925574"/>
                </a:lnTo>
                <a:lnTo>
                  <a:pt x="715518" y="2925858"/>
                </a:lnTo>
                <a:lnTo>
                  <a:pt x="715709" y="2926333"/>
                </a:lnTo>
                <a:lnTo>
                  <a:pt x="715232" y="2926239"/>
                </a:lnTo>
                <a:lnTo>
                  <a:pt x="713803" y="2926333"/>
                </a:lnTo>
                <a:lnTo>
                  <a:pt x="713994" y="2927948"/>
                </a:lnTo>
                <a:lnTo>
                  <a:pt x="713803" y="2929278"/>
                </a:lnTo>
                <a:lnTo>
                  <a:pt x="713327" y="2930418"/>
                </a:lnTo>
                <a:lnTo>
                  <a:pt x="712470" y="2931463"/>
                </a:lnTo>
                <a:lnTo>
                  <a:pt x="708089" y="2934882"/>
                </a:lnTo>
                <a:lnTo>
                  <a:pt x="707517" y="2937352"/>
                </a:lnTo>
                <a:lnTo>
                  <a:pt x="707326" y="2942481"/>
                </a:lnTo>
                <a:lnTo>
                  <a:pt x="707898" y="2943336"/>
                </a:lnTo>
                <a:lnTo>
                  <a:pt x="709136" y="2943336"/>
                </a:lnTo>
                <a:lnTo>
                  <a:pt x="710946" y="2942861"/>
                </a:lnTo>
                <a:lnTo>
                  <a:pt x="711613" y="2942291"/>
                </a:lnTo>
                <a:lnTo>
                  <a:pt x="712089" y="2941056"/>
                </a:lnTo>
                <a:lnTo>
                  <a:pt x="712565" y="2939537"/>
                </a:lnTo>
                <a:lnTo>
                  <a:pt x="713042" y="2938397"/>
                </a:lnTo>
                <a:lnTo>
                  <a:pt x="717804" y="2929278"/>
                </a:lnTo>
                <a:lnTo>
                  <a:pt x="718280" y="2929943"/>
                </a:lnTo>
                <a:lnTo>
                  <a:pt x="717614" y="2932507"/>
                </a:lnTo>
                <a:lnTo>
                  <a:pt x="717709" y="2934312"/>
                </a:lnTo>
                <a:lnTo>
                  <a:pt x="718280" y="2935832"/>
                </a:lnTo>
                <a:lnTo>
                  <a:pt x="719138" y="2937447"/>
                </a:lnTo>
                <a:lnTo>
                  <a:pt x="719138" y="2938302"/>
                </a:lnTo>
                <a:lnTo>
                  <a:pt x="717994" y="2938682"/>
                </a:lnTo>
                <a:lnTo>
                  <a:pt x="717899" y="2939631"/>
                </a:lnTo>
                <a:lnTo>
                  <a:pt x="718566" y="2940676"/>
                </a:lnTo>
                <a:lnTo>
                  <a:pt x="719614" y="2941151"/>
                </a:lnTo>
                <a:lnTo>
                  <a:pt x="720661" y="2940961"/>
                </a:lnTo>
                <a:lnTo>
                  <a:pt x="721519" y="2940201"/>
                </a:lnTo>
                <a:lnTo>
                  <a:pt x="722852" y="2938302"/>
                </a:lnTo>
                <a:lnTo>
                  <a:pt x="725615" y="2940486"/>
                </a:lnTo>
                <a:lnTo>
                  <a:pt x="725805" y="2939441"/>
                </a:lnTo>
                <a:lnTo>
                  <a:pt x="725805" y="2938112"/>
                </a:lnTo>
                <a:lnTo>
                  <a:pt x="725519" y="2937067"/>
                </a:lnTo>
                <a:lnTo>
                  <a:pt x="724852" y="2936687"/>
                </a:lnTo>
                <a:lnTo>
                  <a:pt x="724662" y="2936117"/>
                </a:lnTo>
                <a:lnTo>
                  <a:pt x="724948" y="2934787"/>
                </a:lnTo>
                <a:lnTo>
                  <a:pt x="725615" y="2932887"/>
                </a:lnTo>
                <a:lnTo>
                  <a:pt x="726567" y="2932602"/>
                </a:lnTo>
                <a:lnTo>
                  <a:pt x="727519" y="2932887"/>
                </a:lnTo>
                <a:lnTo>
                  <a:pt x="728377" y="2933362"/>
                </a:lnTo>
                <a:lnTo>
                  <a:pt x="729234" y="2933647"/>
                </a:lnTo>
                <a:lnTo>
                  <a:pt x="729710" y="2933362"/>
                </a:lnTo>
                <a:lnTo>
                  <a:pt x="730377" y="2932792"/>
                </a:lnTo>
                <a:lnTo>
                  <a:pt x="731234" y="2932222"/>
                </a:lnTo>
                <a:lnTo>
                  <a:pt x="732282" y="2932128"/>
                </a:lnTo>
                <a:lnTo>
                  <a:pt x="731806" y="2931368"/>
                </a:lnTo>
                <a:lnTo>
                  <a:pt x="732568" y="2930893"/>
                </a:lnTo>
                <a:lnTo>
                  <a:pt x="733139" y="2931083"/>
                </a:lnTo>
                <a:lnTo>
                  <a:pt x="733711" y="2931748"/>
                </a:lnTo>
                <a:lnTo>
                  <a:pt x="734092" y="2932887"/>
                </a:lnTo>
                <a:lnTo>
                  <a:pt x="738568" y="2926808"/>
                </a:lnTo>
                <a:lnTo>
                  <a:pt x="740759" y="2925383"/>
                </a:lnTo>
                <a:lnTo>
                  <a:pt x="742093" y="2929088"/>
                </a:lnTo>
                <a:lnTo>
                  <a:pt x="743141" y="2927948"/>
                </a:lnTo>
                <a:lnTo>
                  <a:pt x="745046" y="2926808"/>
                </a:lnTo>
                <a:lnTo>
                  <a:pt x="745808" y="2925383"/>
                </a:lnTo>
                <a:lnTo>
                  <a:pt x="745236" y="2924719"/>
                </a:lnTo>
                <a:lnTo>
                  <a:pt x="744379" y="2924149"/>
                </a:lnTo>
                <a:close/>
                <a:moveTo>
                  <a:pt x="904208" y="2873521"/>
                </a:moveTo>
                <a:lnTo>
                  <a:pt x="906780" y="2872001"/>
                </a:lnTo>
                <a:lnTo>
                  <a:pt x="906971" y="2871051"/>
                </a:lnTo>
                <a:lnTo>
                  <a:pt x="906971" y="2869817"/>
                </a:lnTo>
                <a:lnTo>
                  <a:pt x="907161" y="2868677"/>
                </a:lnTo>
                <a:lnTo>
                  <a:pt x="907923" y="2868202"/>
                </a:lnTo>
                <a:lnTo>
                  <a:pt x="908590" y="2868012"/>
                </a:lnTo>
                <a:lnTo>
                  <a:pt x="909257" y="2867537"/>
                </a:lnTo>
                <a:lnTo>
                  <a:pt x="909828" y="2866872"/>
                </a:lnTo>
                <a:lnTo>
                  <a:pt x="910304" y="2866302"/>
                </a:lnTo>
                <a:lnTo>
                  <a:pt x="910876" y="2864117"/>
                </a:lnTo>
                <a:lnTo>
                  <a:pt x="910400" y="2862408"/>
                </a:lnTo>
                <a:lnTo>
                  <a:pt x="909638" y="2860888"/>
                </a:lnTo>
                <a:lnTo>
                  <a:pt x="909638" y="2859083"/>
                </a:lnTo>
                <a:lnTo>
                  <a:pt x="908018" y="2858893"/>
                </a:lnTo>
                <a:lnTo>
                  <a:pt x="906685" y="2857943"/>
                </a:lnTo>
                <a:lnTo>
                  <a:pt x="905447" y="2856424"/>
                </a:lnTo>
                <a:lnTo>
                  <a:pt x="904494" y="2854524"/>
                </a:lnTo>
                <a:lnTo>
                  <a:pt x="903351" y="2854999"/>
                </a:lnTo>
                <a:lnTo>
                  <a:pt x="901922" y="2854429"/>
                </a:lnTo>
                <a:lnTo>
                  <a:pt x="900493" y="2853384"/>
                </a:lnTo>
                <a:lnTo>
                  <a:pt x="899351" y="2852244"/>
                </a:lnTo>
                <a:lnTo>
                  <a:pt x="897350" y="2852434"/>
                </a:lnTo>
                <a:lnTo>
                  <a:pt x="893826" y="2854809"/>
                </a:lnTo>
                <a:lnTo>
                  <a:pt x="891064" y="2855759"/>
                </a:lnTo>
                <a:lnTo>
                  <a:pt x="890683" y="2857658"/>
                </a:lnTo>
                <a:lnTo>
                  <a:pt x="890016" y="2858513"/>
                </a:lnTo>
                <a:lnTo>
                  <a:pt x="889159" y="2858513"/>
                </a:lnTo>
                <a:lnTo>
                  <a:pt x="888397" y="2858133"/>
                </a:lnTo>
                <a:lnTo>
                  <a:pt x="887635" y="2857848"/>
                </a:lnTo>
                <a:lnTo>
                  <a:pt x="886777" y="2858513"/>
                </a:lnTo>
                <a:lnTo>
                  <a:pt x="887349" y="2861743"/>
                </a:lnTo>
                <a:lnTo>
                  <a:pt x="885253" y="2862883"/>
                </a:lnTo>
                <a:lnTo>
                  <a:pt x="880777" y="2863072"/>
                </a:lnTo>
                <a:lnTo>
                  <a:pt x="880301" y="2864782"/>
                </a:lnTo>
                <a:lnTo>
                  <a:pt x="882110" y="2866302"/>
                </a:lnTo>
                <a:lnTo>
                  <a:pt x="884777" y="2867442"/>
                </a:lnTo>
                <a:lnTo>
                  <a:pt x="886777" y="2867632"/>
                </a:lnTo>
                <a:lnTo>
                  <a:pt x="886206" y="2865732"/>
                </a:lnTo>
                <a:lnTo>
                  <a:pt x="886301" y="2864402"/>
                </a:lnTo>
                <a:lnTo>
                  <a:pt x="886968" y="2863927"/>
                </a:lnTo>
                <a:lnTo>
                  <a:pt x="888301" y="2864592"/>
                </a:lnTo>
                <a:lnTo>
                  <a:pt x="888873" y="2865352"/>
                </a:lnTo>
                <a:lnTo>
                  <a:pt x="889444" y="2866397"/>
                </a:lnTo>
                <a:lnTo>
                  <a:pt x="890111" y="2867537"/>
                </a:lnTo>
                <a:lnTo>
                  <a:pt x="891159" y="2868392"/>
                </a:lnTo>
                <a:lnTo>
                  <a:pt x="893921" y="2868582"/>
                </a:lnTo>
                <a:lnTo>
                  <a:pt x="895064" y="2869342"/>
                </a:lnTo>
                <a:lnTo>
                  <a:pt x="894969" y="2871526"/>
                </a:lnTo>
                <a:lnTo>
                  <a:pt x="894493" y="2872001"/>
                </a:lnTo>
                <a:lnTo>
                  <a:pt x="892874" y="2872286"/>
                </a:lnTo>
                <a:lnTo>
                  <a:pt x="892302" y="2872666"/>
                </a:lnTo>
                <a:lnTo>
                  <a:pt x="891921" y="2873331"/>
                </a:lnTo>
                <a:lnTo>
                  <a:pt x="891540" y="2874661"/>
                </a:lnTo>
                <a:lnTo>
                  <a:pt x="891064" y="2875421"/>
                </a:lnTo>
                <a:lnTo>
                  <a:pt x="890111" y="2874661"/>
                </a:lnTo>
                <a:lnTo>
                  <a:pt x="888968" y="2875136"/>
                </a:lnTo>
                <a:lnTo>
                  <a:pt x="887921" y="2876466"/>
                </a:lnTo>
                <a:lnTo>
                  <a:pt x="887349" y="2878270"/>
                </a:lnTo>
                <a:lnTo>
                  <a:pt x="885825" y="2876086"/>
                </a:lnTo>
                <a:lnTo>
                  <a:pt x="884015" y="2875231"/>
                </a:lnTo>
                <a:lnTo>
                  <a:pt x="879729" y="2875231"/>
                </a:lnTo>
                <a:lnTo>
                  <a:pt x="879729" y="2875896"/>
                </a:lnTo>
                <a:lnTo>
                  <a:pt x="881348" y="2877035"/>
                </a:lnTo>
                <a:lnTo>
                  <a:pt x="882206" y="2877796"/>
                </a:lnTo>
                <a:lnTo>
                  <a:pt x="882586" y="2878555"/>
                </a:lnTo>
                <a:lnTo>
                  <a:pt x="882206" y="2879790"/>
                </a:lnTo>
                <a:lnTo>
                  <a:pt x="881443" y="2879790"/>
                </a:lnTo>
                <a:lnTo>
                  <a:pt x="879729" y="2878840"/>
                </a:lnTo>
                <a:lnTo>
                  <a:pt x="872204" y="2878840"/>
                </a:lnTo>
                <a:lnTo>
                  <a:pt x="872681" y="2879790"/>
                </a:lnTo>
                <a:lnTo>
                  <a:pt x="872871" y="2880075"/>
                </a:lnTo>
                <a:lnTo>
                  <a:pt x="873157" y="2880360"/>
                </a:lnTo>
                <a:lnTo>
                  <a:pt x="872681" y="2881120"/>
                </a:lnTo>
                <a:lnTo>
                  <a:pt x="873538" y="2881690"/>
                </a:lnTo>
                <a:lnTo>
                  <a:pt x="874490" y="2881880"/>
                </a:lnTo>
                <a:lnTo>
                  <a:pt x="876491" y="2881785"/>
                </a:lnTo>
                <a:lnTo>
                  <a:pt x="875728" y="2883210"/>
                </a:lnTo>
                <a:lnTo>
                  <a:pt x="874395" y="2883400"/>
                </a:lnTo>
                <a:lnTo>
                  <a:pt x="872871" y="2883210"/>
                </a:lnTo>
                <a:lnTo>
                  <a:pt x="871442" y="2883305"/>
                </a:lnTo>
                <a:lnTo>
                  <a:pt x="870204" y="2884065"/>
                </a:lnTo>
                <a:lnTo>
                  <a:pt x="869728" y="2885014"/>
                </a:lnTo>
                <a:lnTo>
                  <a:pt x="870109" y="2885774"/>
                </a:lnTo>
                <a:lnTo>
                  <a:pt x="871442" y="2886154"/>
                </a:lnTo>
                <a:lnTo>
                  <a:pt x="869442" y="2886914"/>
                </a:lnTo>
                <a:lnTo>
                  <a:pt x="866108" y="2887009"/>
                </a:lnTo>
                <a:lnTo>
                  <a:pt x="862870" y="2886249"/>
                </a:lnTo>
                <a:lnTo>
                  <a:pt x="861155" y="2884729"/>
                </a:lnTo>
                <a:lnTo>
                  <a:pt x="859726" y="2885489"/>
                </a:lnTo>
                <a:lnTo>
                  <a:pt x="859726" y="2887104"/>
                </a:lnTo>
                <a:lnTo>
                  <a:pt x="858965" y="2888054"/>
                </a:lnTo>
                <a:lnTo>
                  <a:pt x="856964" y="2890049"/>
                </a:lnTo>
                <a:lnTo>
                  <a:pt x="856393" y="2888529"/>
                </a:lnTo>
                <a:lnTo>
                  <a:pt x="855440" y="2887769"/>
                </a:lnTo>
                <a:lnTo>
                  <a:pt x="854297" y="2887769"/>
                </a:lnTo>
                <a:lnTo>
                  <a:pt x="853250" y="2888624"/>
                </a:lnTo>
                <a:lnTo>
                  <a:pt x="852202" y="2887009"/>
                </a:lnTo>
                <a:lnTo>
                  <a:pt x="849535" y="2888719"/>
                </a:lnTo>
                <a:lnTo>
                  <a:pt x="849059" y="2887484"/>
                </a:lnTo>
                <a:lnTo>
                  <a:pt x="848677" y="2885869"/>
                </a:lnTo>
                <a:lnTo>
                  <a:pt x="847916" y="2887009"/>
                </a:lnTo>
                <a:lnTo>
                  <a:pt x="847058" y="2889004"/>
                </a:lnTo>
                <a:lnTo>
                  <a:pt x="846487" y="2890049"/>
                </a:lnTo>
                <a:lnTo>
                  <a:pt x="845249" y="2889479"/>
                </a:lnTo>
                <a:lnTo>
                  <a:pt x="844677" y="2889764"/>
                </a:lnTo>
                <a:lnTo>
                  <a:pt x="844391" y="2891283"/>
                </a:lnTo>
                <a:lnTo>
                  <a:pt x="844106" y="2892138"/>
                </a:lnTo>
                <a:lnTo>
                  <a:pt x="843439" y="2891948"/>
                </a:lnTo>
                <a:lnTo>
                  <a:pt x="842772" y="2891283"/>
                </a:lnTo>
                <a:lnTo>
                  <a:pt x="842582" y="2890904"/>
                </a:lnTo>
                <a:lnTo>
                  <a:pt x="842296" y="2890713"/>
                </a:lnTo>
                <a:lnTo>
                  <a:pt x="841629" y="2890333"/>
                </a:lnTo>
                <a:lnTo>
                  <a:pt x="840962" y="2890429"/>
                </a:lnTo>
                <a:lnTo>
                  <a:pt x="840676" y="2891378"/>
                </a:lnTo>
                <a:lnTo>
                  <a:pt x="840486" y="2892708"/>
                </a:lnTo>
                <a:lnTo>
                  <a:pt x="840772" y="2893373"/>
                </a:lnTo>
                <a:lnTo>
                  <a:pt x="841629" y="2893943"/>
                </a:lnTo>
                <a:lnTo>
                  <a:pt x="841058" y="2895178"/>
                </a:lnTo>
                <a:lnTo>
                  <a:pt x="840391" y="2895083"/>
                </a:lnTo>
                <a:lnTo>
                  <a:pt x="839534" y="2894418"/>
                </a:lnTo>
                <a:lnTo>
                  <a:pt x="838391" y="2893943"/>
                </a:lnTo>
                <a:lnTo>
                  <a:pt x="837248" y="2894228"/>
                </a:lnTo>
                <a:lnTo>
                  <a:pt x="835247" y="2895463"/>
                </a:lnTo>
                <a:lnTo>
                  <a:pt x="834104" y="2895558"/>
                </a:lnTo>
                <a:lnTo>
                  <a:pt x="835152" y="2894418"/>
                </a:lnTo>
                <a:lnTo>
                  <a:pt x="834866" y="2893753"/>
                </a:lnTo>
                <a:lnTo>
                  <a:pt x="833914" y="2893468"/>
                </a:lnTo>
                <a:lnTo>
                  <a:pt x="832771" y="2893278"/>
                </a:lnTo>
                <a:lnTo>
                  <a:pt x="831342" y="2893373"/>
                </a:lnTo>
                <a:lnTo>
                  <a:pt x="828008" y="2894798"/>
                </a:lnTo>
                <a:lnTo>
                  <a:pt x="821150" y="2895748"/>
                </a:lnTo>
                <a:lnTo>
                  <a:pt x="819150" y="2897078"/>
                </a:lnTo>
                <a:lnTo>
                  <a:pt x="820293" y="2897837"/>
                </a:lnTo>
                <a:lnTo>
                  <a:pt x="840010" y="2898217"/>
                </a:lnTo>
                <a:lnTo>
                  <a:pt x="842296" y="2896698"/>
                </a:lnTo>
                <a:lnTo>
                  <a:pt x="843439" y="2895653"/>
                </a:lnTo>
                <a:lnTo>
                  <a:pt x="844582" y="2895368"/>
                </a:lnTo>
                <a:lnTo>
                  <a:pt x="847249" y="2895558"/>
                </a:lnTo>
                <a:lnTo>
                  <a:pt x="847916" y="2895368"/>
                </a:lnTo>
                <a:lnTo>
                  <a:pt x="849249" y="2894323"/>
                </a:lnTo>
                <a:lnTo>
                  <a:pt x="850011" y="2893943"/>
                </a:lnTo>
                <a:lnTo>
                  <a:pt x="857155" y="2895748"/>
                </a:lnTo>
                <a:lnTo>
                  <a:pt x="858488" y="2896793"/>
                </a:lnTo>
                <a:lnTo>
                  <a:pt x="859060" y="2897078"/>
                </a:lnTo>
                <a:lnTo>
                  <a:pt x="861727" y="2896888"/>
                </a:lnTo>
                <a:lnTo>
                  <a:pt x="862584" y="2896508"/>
                </a:lnTo>
                <a:lnTo>
                  <a:pt x="861536" y="2895653"/>
                </a:lnTo>
                <a:lnTo>
                  <a:pt x="862489" y="2895463"/>
                </a:lnTo>
                <a:lnTo>
                  <a:pt x="862870" y="2894893"/>
                </a:lnTo>
                <a:lnTo>
                  <a:pt x="862775" y="2894133"/>
                </a:lnTo>
                <a:lnTo>
                  <a:pt x="862108" y="2893373"/>
                </a:lnTo>
                <a:lnTo>
                  <a:pt x="863156" y="2893088"/>
                </a:lnTo>
                <a:lnTo>
                  <a:pt x="866108" y="2895178"/>
                </a:lnTo>
                <a:lnTo>
                  <a:pt x="867727" y="2895653"/>
                </a:lnTo>
                <a:lnTo>
                  <a:pt x="868490" y="2895368"/>
                </a:lnTo>
                <a:lnTo>
                  <a:pt x="870109" y="2894323"/>
                </a:lnTo>
                <a:lnTo>
                  <a:pt x="870776" y="2894133"/>
                </a:lnTo>
                <a:lnTo>
                  <a:pt x="871538" y="2894323"/>
                </a:lnTo>
                <a:lnTo>
                  <a:pt x="872966" y="2894893"/>
                </a:lnTo>
                <a:lnTo>
                  <a:pt x="873824" y="2895083"/>
                </a:lnTo>
                <a:lnTo>
                  <a:pt x="873824" y="2894228"/>
                </a:lnTo>
                <a:lnTo>
                  <a:pt x="873443" y="2893943"/>
                </a:lnTo>
                <a:lnTo>
                  <a:pt x="872871" y="2893183"/>
                </a:lnTo>
                <a:lnTo>
                  <a:pt x="872395" y="2892803"/>
                </a:lnTo>
                <a:lnTo>
                  <a:pt x="873538" y="2892233"/>
                </a:lnTo>
                <a:lnTo>
                  <a:pt x="874776" y="2892708"/>
                </a:lnTo>
                <a:lnTo>
                  <a:pt x="876014" y="2893848"/>
                </a:lnTo>
                <a:lnTo>
                  <a:pt x="877062" y="2895178"/>
                </a:lnTo>
                <a:lnTo>
                  <a:pt x="876586" y="2893183"/>
                </a:lnTo>
                <a:lnTo>
                  <a:pt x="874681" y="2890049"/>
                </a:lnTo>
                <a:lnTo>
                  <a:pt x="874776" y="2888339"/>
                </a:lnTo>
                <a:lnTo>
                  <a:pt x="875728" y="2889764"/>
                </a:lnTo>
                <a:lnTo>
                  <a:pt x="876872" y="2891189"/>
                </a:lnTo>
                <a:lnTo>
                  <a:pt x="878110" y="2891474"/>
                </a:lnTo>
                <a:lnTo>
                  <a:pt x="879062" y="2889859"/>
                </a:lnTo>
                <a:lnTo>
                  <a:pt x="879919" y="2892138"/>
                </a:lnTo>
                <a:lnTo>
                  <a:pt x="880205" y="2893468"/>
                </a:lnTo>
                <a:lnTo>
                  <a:pt x="880777" y="2894133"/>
                </a:lnTo>
                <a:lnTo>
                  <a:pt x="882396" y="2894323"/>
                </a:lnTo>
                <a:lnTo>
                  <a:pt x="883349" y="2893278"/>
                </a:lnTo>
                <a:lnTo>
                  <a:pt x="883730" y="2888814"/>
                </a:lnTo>
                <a:lnTo>
                  <a:pt x="884968" y="2888339"/>
                </a:lnTo>
                <a:lnTo>
                  <a:pt x="884968" y="2887579"/>
                </a:lnTo>
                <a:lnTo>
                  <a:pt x="882777" y="2887579"/>
                </a:lnTo>
                <a:lnTo>
                  <a:pt x="881729" y="2887864"/>
                </a:lnTo>
                <a:lnTo>
                  <a:pt x="880777" y="2888434"/>
                </a:lnTo>
                <a:lnTo>
                  <a:pt x="881158" y="2887009"/>
                </a:lnTo>
                <a:lnTo>
                  <a:pt x="882301" y="2886629"/>
                </a:lnTo>
                <a:lnTo>
                  <a:pt x="884968" y="2886819"/>
                </a:lnTo>
                <a:lnTo>
                  <a:pt x="886111" y="2886534"/>
                </a:lnTo>
                <a:lnTo>
                  <a:pt x="887349" y="2885869"/>
                </a:lnTo>
                <a:lnTo>
                  <a:pt x="888587" y="2885584"/>
                </a:lnTo>
                <a:lnTo>
                  <a:pt x="889635" y="2886154"/>
                </a:lnTo>
                <a:lnTo>
                  <a:pt x="890016" y="2886629"/>
                </a:lnTo>
                <a:lnTo>
                  <a:pt x="891445" y="2888054"/>
                </a:lnTo>
                <a:lnTo>
                  <a:pt x="892016" y="2888434"/>
                </a:lnTo>
                <a:lnTo>
                  <a:pt x="894874" y="2888624"/>
                </a:lnTo>
                <a:lnTo>
                  <a:pt x="895826" y="2889194"/>
                </a:lnTo>
                <a:lnTo>
                  <a:pt x="896017" y="2888149"/>
                </a:lnTo>
                <a:lnTo>
                  <a:pt x="896017" y="2887199"/>
                </a:lnTo>
                <a:lnTo>
                  <a:pt x="895731" y="2886249"/>
                </a:lnTo>
                <a:lnTo>
                  <a:pt x="895255" y="2885299"/>
                </a:lnTo>
                <a:lnTo>
                  <a:pt x="896112" y="2885299"/>
                </a:lnTo>
                <a:lnTo>
                  <a:pt x="897541" y="2885869"/>
                </a:lnTo>
                <a:lnTo>
                  <a:pt x="898303" y="2886059"/>
                </a:lnTo>
                <a:lnTo>
                  <a:pt x="898874" y="2885774"/>
                </a:lnTo>
                <a:lnTo>
                  <a:pt x="899255" y="2885204"/>
                </a:lnTo>
                <a:lnTo>
                  <a:pt x="899732" y="2884824"/>
                </a:lnTo>
                <a:lnTo>
                  <a:pt x="900398" y="2884919"/>
                </a:lnTo>
                <a:lnTo>
                  <a:pt x="902780" y="2886629"/>
                </a:lnTo>
                <a:lnTo>
                  <a:pt x="903732" y="2886629"/>
                </a:lnTo>
                <a:lnTo>
                  <a:pt x="904113" y="2884919"/>
                </a:lnTo>
                <a:lnTo>
                  <a:pt x="903637" y="2883495"/>
                </a:lnTo>
                <a:lnTo>
                  <a:pt x="902494" y="2882165"/>
                </a:lnTo>
                <a:lnTo>
                  <a:pt x="900017" y="2880075"/>
                </a:lnTo>
                <a:lnTo>
                  <a:pt x="898208" y="2878080"/>
                </a:lnTo>
                <a:lnTo>
                  <a:pt x="897350" y="2876846"/>
                </a:lnTo>
                <a:lnTo>
                  <a:pt x="896684" y="2875611"/>
                </a:lnTo>
                <a:lnTo>
                  <a:pt x="898112" y="2873616"/>
                </a:lnTo>
                <a:lnTo>
                  <a:pt x="904208" y="2873521"/>
                </a:lnTo>
                <a:close/>
                <a:moveTo>
                  <a:pt x="970788" y="2887484"/>
                </a:moveTo>
                <a:lnTo>
                  <a:pt x="970121" y="2886724"/>
                </a:lnTo>
                <a:lnTo>
                  <a:pt x="969645" y="2886344"/>
                </a:lnTo>
                <a:lnTo>
                  <a:pt x="968978" y="2886534"/>
                </a:lnTo>
                <a:lnTo>
                  <a:pt x="967740" y="2887104"/>
                </a:lnTo>
                <a:lnTo>
                  <a:pt x="964216" y="2887104"/>
                </a:lnTo>
                <a:lnTo>
                  <a:pt x="963740" y="2887294"/>
                </a:lnTo>
                <a:lnTo>
                  <a:pt x="962882" y="2887769"/>
                </a:lnTo>
                <a:lnTo>
                  <a:pt x="962311" y="2887864"/>
                </a:lnTo>
                <a:lnTo>
                  <a:pt x="962025" y="2887579"/>
                </a:lnTo>
                <a:lnTo>
                  <a:pt x="961739" y="2887009"/>
                </a:lnTo>
                <a:lnTo>
                  <a:pt x="961453" y="2886439"/>
                </a:lnTo>
                <a:lnTo>
                  <a:pt x="961453" y="2886249"/>
                </a:lnTo>
                <a:lnTo>
                  <a:pt x="959644" y="2886154"/>
                </a:lnTo>
                <a:lnTo>
                  <a:pt x="957739" y="2886629"/>
                </a:lnTo>
                <a:lnTo>
                  <a:pt x="955929" y="2887484"/>
                </a:lnTo>
                <a:lnTo>
                  <a:pt x="954405" y="2888529"/>
                </a:lnTo>
                <a:lnTo>
                  <a:pt x="953929" y="2886914"/>
                </a:lnTo>
                <a:lnTo>
                  <a:pt x="953262" y="2886534"/>
                </a:lnTo>
                <a:lnTo>
                  <a:pt x="951357" y="2887009"/>
                </a:lnTo>
                <a:lnTo>
                  <a:pt x="950785" y="2886819"/>
                </a:lnTo>
                <a:lnTo>
                  <a:pt x="950690" y="2886344"/>
                </a:lnTo>
                <a:lnTo>
                  <a:pt x="950595" y="2885869"/>
                </a:lnTo>
                <a:lnTo>
                  <a:pt x="950214" y="2885584"/>
                </a:lnTo>
                <a:lnTo>
                  <a:pt x="949643" y="2885679"/>
                </a:lnTo>
                <a:lnTo>
                  <a:pt x="949071" y="2886154"/>
                </a:lnTo>
                <a:lnTo>
                  <a:pt x="943832" y="2886249"/>
                </a:lnTo>
                <a:lnTo>
                  <a:pt x="942975" y="2885869"/>
                </a:lnTo>
                <a:lnTo>
                  <a:pt x="942308" y="2884824"/>
                </a:lnTo>
                <a:lnTo>
                  <a:pt x="941356" y="2885584"/>
                </a:lnTo>
                <a:lnTo>
                  <a:pt x="942308" y="2882640"/>
                </a:lnTo>
                <a:lnTo>
                  <a:pt x="941165" y="2882355"/>
                </a:lnTo>
                <a:lnTo>
                  <a:pt x="939260" y="2882735"/>
                </a:lnTo>
                <a:lnTo>
                  <a:pt x="938117" y="2881785"/>
                </a:lnTo>
                <a:lnTo>
                  <a:pt x="937069" y="2882355"/>
                </a:lnTo>
                <a:lnTo>
                  <a:pt x="936308" y="2882260"/>
                </a:lnTo>
                <a:lnTo>
                  <a:pt x="935450" y="2881880"/>
                </a:lnTo>
                <a:lnTo>
                  <a:pt x="934307" y="2881785"/>
                </a:lnTo>
                <a:lnTo>
                  <a:pt x="933450" y="2882165"/>
                </a:lnTo>
                <a:lnTo>
                  <a:pt x="931735" y="2883780"/>
                </a:lnTo>
                <a:lnTo>
                  <a:pt x="930783" y="2884159"/>
                </a:lnTo>
                <a:lnTo>
                  <a:pt x="928402" y="2884159"/>
                </a:lnTo>
                <a:lnTo>
                  <a:pt x="926211" y="2884539"/>
                </a:lnTo>
                <a:lnTo>
                  <a:pt x="924497" y="2885869"/>
                </a:lnTo>
                <a:lnTo>
                  <a:pt x="923449" y="2888624"/>
                </a:lnTo>
                <a:lnTo>
                  <a:pt x="921163" y="2885299"/>
                </a:lnTo>
                <a:lnTo>
                  <a:pt x="920591" y="2884729"/>
                </a:lnTo>
                <a:lnTo>
                  <a:pt x="919829" y="2884919"/>
                </a:lnTo>
                <a:lnTo>
                  <a:pt x="917924" y="2886059"/>
                </a:lnTo>
                <a:lnTo>
                  <a:pt x="916876" y="2886249"/>
                </a:lnTo>
                <a:lnTo>
                  <a:pt x="917258" y="2885584"/>
                </a:lnTo>
                <a:lnTo>
                  <a:pt x="917448" y="2884919"/>
                </a:lnTo>
                <a:lnTo>
                  <a:pt x="917829" y="2883400"/>
                </a:lnTo>
                <a:lnTo>
                  <a:pt x="916781" y="2883495"/>
                </a:lnTo>
                <a:lnTo>
                  <a:pt x="914019" y="2884919"/>
                </a:lnTo>
                <a:lnTo>
                  <a:pt x="912876" y="2885109"/>
                </a:lnTo>
                <a:lnTo>
                  <a:pt x="909352" y="2884919"/>
                </a:lnTo>
                <a:lnTo>
                  <a:pt x="908494" y="2884444"/>
                </a:lnTo>
                <a:lnTo>
                  <a:pt x="907066" y="2884065"/>
                </a:lnTo>
                <a:lnTo>
                  <a:pt x="906590" y="2883495"/>
                </a:lnTo>
                <a:lnTo>
                  <a:pt x="906399" y="2883874"/>
                </a:lnTo>
                <a:lnTo>
                  <a:pt x="906209" y="2884159"/>
                </a:lnTo>
                <a:lnTo>
                  <a:pt x="906113" y="2884539"/>
                </a:lnTo>
                <a:lnTo>
                  <a:pt x="906018" y="2885014"/>
                </a:lnTo>
                <a:lnTo>
                  <a:pt x="906685" y="2885489"/>
                </a:lnTo>
                <a:lnTo>
                  <a:pt x="907828" y="2886819"/>
                </a:lnTo>
                <a:lnTo>
                  <a:pt x="908399" y="2887294"/>
                </a:lnTo>
                <a:lnTo>
                  <a:pt x="909066" y="2887484"/>
                </a:lnTo>
                <a:lnTo>
                  <a:pt x="910304" y="2887294"/>
                </a:lnTo>
                <a:lnTo>
                  <a:pt x="910781" y="2887294"/>
                </a:lnTo>
                <a:lnTo>
                  <a:pt x="911352" y="2887674"/>
                </a:lnTo>
                <a:lnTo>
                  <a:pt x="912495" y="2888529"/>
                </a:lnTo>
                <a:lnTo>
                  <a:pt x="913067" y="2888909"/>
                </a:lnTo>
                <a:lnTo>
                  <a:pt x="914781" y="2889194"/>
                </a:lnTo>
                <a:lnTo>
                  <a:pt x="915448" y="2889574"/>
                </a:lnTo>
                <a:lnTo>
                  <a:pt x="914876" y="2891474"/>
                </a:lnTo>
                <a:lnTo>
                  <a:pt x="915448" y="2892233"/>
                </a:lnTo>
                <a:lnTo>
                  <a:pt x="917829" y="2892518"/>
                </a:lnTo>
                <a:lnTo>
                  <a:pt x="921353" y="2893943"/>
                </a:lnTo>
                <a:lnTo>
                  <a:pt x="927259" y="2893468"/>
                </a:lnTo>
                <a:lnTo>
                  <a:pt x="929545" y="2892708"/>
                </a:lnTo>
                <a:lnTo>
                  <a:pt x="931355" y="2891094"/>
                </a:lnTo>
                <a:lnTo>
                  <a:pt x="932307" y="2891853"/>
                </a:lnTo>
                <a:lnTo>
                  <a:pt x="932117" y="2892613"/>
                </a:lnTo>
                <a:lnTo>
                  <a:pt x="931831" y="2893373"/>
                </a:lnTo>
                <a:lnTo>
                  <a:pt x="939451" y="2893468"/>
                </a:lnTo>
                <a:lnTo>
                  <a:pt x="940308" y="2893848"/>
                </a:lnTo>
                <a:lnTo>
                  <a:pt x="939356" y="2894893"/>
                </a:lnTo>
                <a:lnTo>
                  <a:pt x="940118" y="2895368"/>
                </a:lnTo>
                <a:lnTo>
                  <a:pt x="940880" y="2895273"/>
                </a:lnTo>
                <a:lnTo>
                  <a:pt x="941737" y="2894988"/>
                </a:lnTo>
                <a:lnTo>
                  <a:pt x="942689" y="2894893"/>
                </a:lnTo>
                <a:lnTo>
                  <a:pt x="943261" y="2895273"/>
                </a:lnTo>
                <a:lnTo>
                  <a:pt x="944309" y="2896318"/>
                </a:lnTo>
                <a:lnTo>
                  <a:pt x="944975" y="2896413"/>
                </a:lnTo>
                <a:lnTo>
                  <a:pt x="945356" y="2896033"/>
                </a:lnTo>
                <a:lnTo>
                  <a:pt x="946118" y="2894703"/>
                </a:lnTo>
                <a:lnTo>
                  <a:pt x="946785" y="2894038"/>
                </a:lnTo>
                <a:lnTo>
                  <a:pt x="947738" y="2893848"/>
                </a:lnTo>
                <a:lnTo>
                  <a:pt x="950119" y="2894893"/>
                </a:lnTo>
                <a:lnTo>
                  <a:pt x="952691" y="2894513"/>
                </a:lnTo>
                <a:lnTo>
                  <a:pt x="957453" y="2891758"/>
                </a:lnTo>
                <a:lnTo>
                  <a:pt x="959644" y="2891094"/>
                </a:lnTo>
                <a:lnTo>
                  <a:pt x="960882" y="2891758"/>
                </a:lnTo>
                <a:lnTo>
                  <a:pt x="961453" y="2891758"/>
                </a:lnTo>
                <a:lnTo>
                  <a:pt x="961739" y="2890619"/>
                </a:lnTo>
                <a:lnTo>
                  <a:pt x="962120" y="2890333"/>
                </a:lnTo>
                <a:lnTo>
                  <a:pt x="962977" y="2890524"/>
                </a:lnTo>
                <a:lnTo>
                  <a:pt x="963835" y="2890904"/>
                </a:lnTo>
                <a:lnTo>
                  <a:pt x="965454" y="2892138"/>
                </a:lnTo>
                <a:lnTo>
                  <a:pt x="967168" y="2892423"/>
                </a:lnTo>
                <a:lnTo>
                  <a:pt x="968883" y="2892138"/>
                </a:lnTo>
                <a:lnTo>
                  <a:pt x="971455" y="2890333"/>
                </a:lnTo>
                <a:lnTo>
                  <a:pt x="974979" y="2890998"/>
                </a:lnTo>
                <a:lnTo>
                  <a:pt x="976217" y="2890524"/>
                </a:lnTo>
                <a:lnTo>
                  <a:pt x="977360" y="2889574"/>
                </a:lnTo>
                <a:lnTo>
                  <a:pt x="980218" y="2889289"/>
                </a:lnTo>
                <a:lnTo>
                  <a:pt x="981551" y="2888624"/>
                </a:lnTo>
                <a:lnTo>
                  <a:pt x="971550" y="2887674"/>
                </a:lnTo>
                <a:lnTo>
                  <a:pt x="970788" y="2887484"/>
                </a:lnTo>
                <a:close/>
                <a:moveTo>
                  <a:pt x="1437894" y="2705775"/>
                </a:moveTo>
                <a:lnTo>
                  <a:pt x="1437703" y="2704636"/>
                </a:lnTo>
                <a:lnTo>
                  <a:pt x="1436560" y="2704161"/>
                </a:lnTo>
                <a:lnTo>
                  <a:pt x="1434941" y="2703876"/>
                </a:lnTo>
                <a:lnTo>
                  <a:pt x="1434751" y="2703116"/>
                </a:lnTo>
                <a:lnTo>
                  <a:pt x="1435132" y="2701881"/>
                </a:lnTo>
                <a:lnTo>
                  <a:pt x="1435036" y="2700266"/>
                </a:lnTo>
                <a:lnTo>
                  <a:pt x="1434465" y="2698842"/>
                </a:lnTo>
                <a:lnTo>
                  <a:pt x="1433798" y="2697892"/>
                </a:lnTo>
                <a:lnTo>
                  <a:pt x="1432941" y="2697892"/>
                </a:lnTo>
                <a:lnTo>
                  <a:pt x="1431989" y="2699032"/>
                </a:lnTo>
                <a:lnTo>
                  <a:pt x="1431417" y="2700646"/>
                </a:lnTo>
                <a:lnTo>
                  <a:pt x="1431322" y="2703401"/>
                </a:lnTo>
                <a:lnTo>
                  <a:pt x="1430846" y="2705016"/>
                </a:lnTo>
                <a:lnTo>
                  <a:pt x="1430560" y="2703971"/>
                </a:lnTo>
                <a:lnTo>
                  <a:pt x="1430179" y="2703211"/>
                </a:lnTo>
                <a:lnTo>
                  <a:pt x="1429607" y="2702831"/>
                </a:lnTo>
                <a:lnTo>
                  <a:pt x="1428941" y="2702736"/>
                </a:lnTo>
                <a:lnTo>
                  <a:pt x="1428845" y="2701121"/>
                </a:lnTo>
                <a:lnTo>
                  <a:pt x="1427798" y="2700741"/>
                </a:lnTo>
                <a:lnTo>
                  <a:pt x="1426464" y="2701216"/>
                </a:lnTo>
                <a:lnTo>
                  <a:pt x="1425416" y="2702261"/>
                </a:lnTo>
                <a:lnTo>
                  <a:pt x="1424940" y="2702831"/>
                </a:lnTo>
                <a:lnTo>
                  <a:pt x="1424559" y="2703116"/>
                </a:lnTo>
                <a:lnTo>
                  <a:pt x="1424273" y="2703591"/>
                </a:lnTo>
                <a:lnTo>
                  <a:pt x="1424178" y="2704636"/>
                </a:lnTo>
                <a:lnTo>
                  <a:pt x="1424273" y="2706251"/>
                </a:lnTo>
                <a:lnTo>
                  <a:pt x="1424178" y="2707105"/>
                </a:lnTo>
                <a:lnTo>
                  <a:pt x="1423988" y="2707675"/>
                </a:lnTo>
                <a:lnTo>
                  <a:pt x="1423226" y="2708055"/>
                </a:lnTo>
                <a:lnTo>
                  <a:pt x="1422559" y="2704826"/>
                </a:lnTo>
                <a:lnTo>
                  <a:pt x="1421511" y="2704256"/>
                </a:lnTo>
                <a:lnTo>
                  <a:pt x="1420940" y="2705016"/>
                </a:lnTo>
                <a:lnTo>
                  <a:pt x="1419606" y="2708055"/>
                </a:lnTo>
                <a:lnTo>
                  <a:pt x="1418653" y="2709005"/>
                </a:lnTo>
                <a:lnTo>
                  <a:pt x="1419035" y="2707485"/>
                </a:lnTo>
                <a:lnTo>
                  <a:pt x="1418939" y="2706345"/>
                </a:lnTo>
                <a:lnTo>
                  <a:pt x="1418368" y="2705775"/>
                </a:lnTo>
                <a:lnTo>
                  <a:pt x="1417320" y="2705966"/>
                </a:lnTo>
                <a:lnTo>
                  <a:pt x="1419701" y="2701691"/>
                </a:lnTo>
                <a:lnTo>
                  <a:pt x="1421035" y="2700171"/>
                </a:lnTo>
                <a:lnTo>
                  <a:pt x="1422940" y="2699601"/>
                </a:lnTo>
                <a:lnTo>
                  <a:pt x="1422940" y="2698842"/>
                </a:lnTo>
                <a:lnTo>
                  <a:pt x="1421987" y="2698651"/>
                </a:lnTo>
                <a:lnTo>
                  <a:pt x="1421225" y="2698367"/>
                </a:lnTo>
                <a:lnTo>
                  <a:pt x="1419606" y="2697227"/>
                </a:lnTo>
                <a:lnTo>
                  <a:pt x="1420940" y="2697322"/>
                </a:lnTo>
                <a:lnTo>
                  <a:pt x="1427607" y="2695517"/>
                </a:lnTo>
                <a:lnTo>
                  <a:pt x="1428464" y="2694852"/>
                </a:lnTo>
                <a:lnTo>
                  <a:pt x="1427988" y="2694282"/>
                </a:lnTo>
                <a:lnTo>
                  <a:pt x="1427131" y="2692477"/>
                </a:lnTo>
                <a:lnTo>
                  <a:pt x="1428274" y="2691718"/>
                </a:lnTo>
                <a:lnTo>
                  <a:pt x="1431036" y="2691243"/>
                </a:lnTo>
                <a:lnTo>
                  <a:pt x="1432274" y="2690198"/>
                </a:lnTo>
                <a:lnTo>
                  <a:pt x="1432560" y="2689438"/>
                </a:lnTo>
                <a:lnTo>
                  <a:pt x="1432846" y="2687443"/>
                </a:lnTo>
                <a:lnTo>
                  <a:pt x="1433132" y="2686683"/>
                </a:lnTo>
                <a:lnTo>
                  <a:pt x="1433703" y="2686113"/>
                </a:lnTo>
                <a:lnTo>
                  <a:pt x="1434084" y="2686588"/>
                </a:lnTo>
                <a:lnTo>
                  <a:pt x="1434370" y="2687348"/>
                </a:lnTo>
                <a:lnTo>
                  <a:pt x="1434751" y="2687918"/>
                </a:lnTo>
                <a:lnTo>
                  <a:pt x="1436180" y="2688298"/>
                </a:lnTo>
                <a:lnTo>
                  <a:pt x="1437418" y="2688203"/>
                </a:lnTo>
                <a:lnTo>
                  <a:pt x="1438561" y="2687538"/>
                </a:lnTo>
                <a:lnTo>
                  <a:pt x="1439894" y="2686303"/>
                </a:lnTo>
                <a:lnTo>
                  <a:pt x="1440752" y="2685258"/>
                </a:lnTo>
                <a:lnTo>
                  <a:pt x="1441418" y="2684024"/>
                </a:lnTo>
                <a:lnTo>
                  <a:pt x="1441799" y="2682504"/>
                </a:lnTo>
                <a:lnTo>
                  <a:pt x="1441799" y="2680699"/>
                </a:lnTo>
                <a:lnTo>
                  <a:pt x="1440275" y="2682504"/>
                </a:lnTo>
                <a:lnTo>
                  <a:pt x="1439418" y="2683074"/>
                </a:lnTo>
                <a:lnTo>
                  <a:pt x="1438466" y="2683169"/>
                </a:lnTo>
                <a:lnTo>
                  <a:pt x="1439418" y="2681934"/>
                </a:lnTo>
                <a:lnTo>
                  <a:pt x="1439609" y="2680414"/>
                </a:lnTo>
                <a:lnTo>
                  <a:pt x="1439418" y="2678704"/>
                </a:lnTo>
                <a:lnTo>
                  <a:pt x="1439037" y="2676805"/>
                </a:lnTo>
                <a:lnTo>
                  <a:pt x="1437894" y="2675950"/>
                </a:lnTo>
                <a:lnTo>
                  <a:pt x="1436275" y="2676995"/>
                </a:lnTo>
                <a:lnTo>
                  <a:pt x="1434560" y="2678514"/>
                </a:lnTo>
                <a:lnTo>
                  <a:pt x="1432941" y="2679179"/>
                </a:lnTo>
                <a:lnTo>
                  <a:pt x="1431322" y="2678040"/>
                </a:lnTo>
                <a:lnTo>
                  <a:pt x="1431608" y="2676045"/>
                </a:lnTo>
                <a:lnTo>
                  <a:pt x="1432179" y="2673860"/>
                </a:lnTo>
                <a:lnTo>
                  <a:pt x="1431512" y="2672055"/>
                </a:lnTo>
                <a:lnTo>
                  <a:pt x="1429226" y="2674240"/>
                </a:lnTo>
                <a:lnTo>
                  <a:pt x="1428845" y="2675285"/>
                </a:lnTo>
                <a:lnTo>
                  <a:pt x="1428274" y="2678325"/>
                </a:lnTo>
                <a:lnTo>
                  <a:pt x="1427988" y="2678610"/>
                </a:lnTo>
                <a:lnTo>
                  <a:pt x="1426845" y="2679084"/>
                </a:lnTo>
                <a:lnTo>
                  <a:pt x="1426750" y="2679749"/>
                </a:lnTo>
                <a:lnTo>
                  <a:pt x="1426750" y="2681364"/>
                </a:lnTo>
                <a:lnTo>
                  <a:pt x="1426845" y="2681554"/>
                </a:lnTo>
                <a:lnTo>
                  <a:pt x="1425702" y="2685069"/>
                </a:lnTo>
                <a:lnTo>
                  <a:pt x="1425511" y="2686303"/>
                </a:lnTo>
                <a:lnTo>
                  <a:pt x="1424368" y="2684784"/>
                </a:lnTo>
                <a:lnTo>
                  <a:pt x="1423321" y="2684689"/>
                </a:lnTo>
                <a:lnTo>
                  <a:pt x="1416653" y="2691623"/>
                </a:lnTo>
                <a:lnTo>
                  <a:pt x="1415129" y="2692573"/>
                </a:lnTo>
                <a:lnTo>
                  <a:pt x="1415320" y="2690958"/>
                </a:lnTo>
                <a:lnTo>
                  <a:pt x="1417034" y="2686968"/>
                </a:lnTo>
                <a:lnTo>
                  <a:pt x="1415986" y="2686398"/>
                </a:lnTo>
                <a:lnTo>
                  <a:pt x="1415225" y="2686778"/>
                </a:lnTo>
                <a:lnTo>
                  <a:pt x="1414463" y="2687443"/>
                </a:lnTo>
                <a:lnTo>
                  <a:pt x="1413510" y="2687823"/>
                </a:lnTo>
                <a:lnTo>
                  <a:pt x="1413319" y="2687253"/>
                </a:lnTo>
                <a:lnTo>
                  <a:pt x="1414177" y="2683834"/>
                </a:lnTo>
                <a:lnTo>
                  <a:pt x="1414082" y="2683834"/>
                </a:lnTo>
                <a:lnTo>
                  <a:pt x="1413796" y="2683359"/>
                </a:lnTo>
                <a:lnTo>
                  <a:pt x="1413510" y="2682599"/>
                </a:lnTo>
                <a:lnTo>
                  <a:pt x="1413415" y="2681839"/>
                </a:lnTo>
                <a:lnTo>
                  <a:pt x="1413510" y="2681174"/>
                </a:lnTo>
                <a:lnTo>
                  <a:pt x="1413796" y="2680034"/>
                </a:lnTo>
                <a:lnTo>
                  <a:pt x="1413891" y="2679464"/>
                </a:lnTo>
                <a:lnTo>
                  <a:pt x="1414272" y="2678704"/>
                </a:lnTo>
                <a:lnTo>
                  <a:pt x="1415129" y="2678134"/>
                </a:lnTo>
                <a:lnTo>
                  <a:pt x="1416749" y="2677470"/>
                </a:lnTo>
                <a:lnTo>
                  <a:pt x="1415606" y="2674620"/>
                </a:lnTo>
                <a:lnTo>
                  <a:pt x="1413605" y="2672436"/>
                </a:lnTo>
                <a:lnTo>
                  <a:pt x="1411319" y="2671391"/>
                </a:lnTo>
                <a:lnTo>
                  <a:pt x="1409224" y="2671960"/>
                </a:lnTo>
                <a:lnTo>
                  <a:pt x="1408462" y="2673100"/>
                </a:lnTo>
                <a:lnTo>
                  <a:pt x="1407795" y="2674715"/>
                </a:lnTo>
                <a:lnTo>
                  <a:pt x="1407033" y="2675855"/>
                </a:lnTo>
                <a:lnTo>
                  <a:pt x="1405985" y="2675760"/>
                </a:lnTo>
                <a:lnTo>
                  <a:pt x="1405509" y="2674620"/>
                </a:lnTo>
                <a:lnTo>
                  <a:pt x="1405985" y="2673480"/>
                </a:lnTo>
                <a:lnTo>
                  <a:pt x="1406271" y="2672245"/>
                </a:lnTo>
                <a:lnTo>
                  <a:pt x="1405414" y="2671010"/>
                </a:lnTo>
                <a:lnTo>
                  <a:pt x="1403699" y="2672530"/>
                </a:lnTo>
                <a:lnTo>
                  <a:pt x="1400080" y="2674905"/>
                </a:lnTo>
                <a:lnTo>
                  <a:pt x="1398365" y="2676615"/>
                </a:lnTo>
                <a:lnTo>
                  <a:pt x="1397127" y="2675475"/>
                </a:lnTo>
                <a:lnTo>
                  <a:pt x="1395793" y="2675095"/>
                </a:lnTo>
                <a:lnTo>
                  <a:pt x="1394365" y="2675190"/>
                </a:lnTo>
                <a:lnTo>
                  <a:pt x="1392841" y="2675760"/>
                </a:lnTo>
                <a:lnTo>
                  <a:pt x="1390555" y="2677849"/>
                </a:lnTo>
                <a:lnTo>
                  <a:pt x="1389888" y="2678134"/>
                </a:lnTo>
                <a:lnTo>
                  <a:pt x="1387221" y="2677280"/>
                </a:lnTo>
                <a:lnTo>
                  <a:pt x="1386554" y="2677660"/>
                </a:lnTo>
                <a:lnTo>
                  <a:pt x="1385316" y="2679559"/>
                </a:lnTo>
                <a:lnTo>
                  <a:pt x="1382744" y="2682029"/>
                </a:lnTo>
                <a:lnTo>
                  <a:pt x="1381601" y="2683644"/>
                </a:lnTo>
                <a:lnTo>
                  <a:pt x="1379982" y="2687253"/>
                </a:lnTo>
                <a:lnTo>
                  <a:pt x="1379792" y="2688013"/>
                </a:lnTo>
                <a:lnTo>
                  <a:pt x="1379315" y="2688393"/>
                </a:lnTo>
                <a:lnTo>
                  <a:pt x="1378268" y="2688773"/>
                </a:lnTo>
                <a:lnTo>
                  <a:pt x="1377506" y="2689343"/>
                </a:lnTo>
                <a:lnTo>
                  <a:pt x="1377696" y="2690483"/>
                </a:lnTo>
                <a:lnTo>
                  <a:pt x="1377886" y="2691148"/>
                </a:lnTo>
                <a:lnTo>
                  <a:pt x="1377982" y="2692573"/>
                </a:lnTo>
                <a:lnTo>
                  <a:pt x="1378363" y="2693237"/>
                </a:lnTo>
                <a:lnTo>
                  <a:pt x="1378744" y="2693427"/>
                </a:lnTo>
                <a:lnTo>
                  <a:pt x="1379792" y="2693237"/>
                </a:lnTo>
                <a:lnTo>
                  <a:pt x="1380649" y="2693332"/>
                </a:lnTo>
                <a:lnTo>
                  <a:pt x="1381697" y="2693142"/>
                </a:lnTo>
                <a:lnTo>
                  <a:pt x="1382077" y="2693332"/>
                </a:lnTo>
                <a:lnTo>
                  <a:pt x="1382173" y="2693902"/>
                </a:lnTo>
                <a:lnTo>
                  <a:pt x="1382077" y="2694757"/>
                </a:lnTo>
                <a:lnTo>
                  <a:pt x="1381792" y="2695422"/>
                </a:lnTo>
                <a:lnTo>
                  <a:pt x="1381601" y="2695612"/>
                </a:lnTo>
                <a:lnTo>
                  <a:pt x="1386078" y="2701216"/>
                </a:lnTo>
                <a:lnTo>
                  <a:pt x="1387888" y="2700741"/>
                </a:lnTo>
                <a:lnTo>
                  <a:pt x="1389317" y="2699791"/>
                </a:lnTo>
                <a:lnTo>
                  <a:pt x="1390841" y="2699127"/>
                </a:lnTo>
                <a:lnTo>
                  <a:pt x="1392936" y="2699506"/>
                </a:lnTo>
                <a:lnTo>
                  <a:pt x="1395698" y="2700931"/>
                </a:lnTo>
                <a:lnTo>
                  <a:pt x="1396651" y="2701121"/>
                </a:lnTo>
                <a:lnTo>
                  <a:pt x="1401890" y="2704066"/>
                </a:lnTo>
                <a:lnTo>
                  <a:pt x="1406938" y="2704446"/>
                </a:lnTo>
                <a:lnTo>
                  <a:pt x="1408843" y="2705110"/>
                </a:lnTo>
                <a:lnTo>
                  <a:pt x="1407605" y="2705871"/>
                </a:lnTo>
                <a:lnTo>
                  <a:pt x="1404652" y="2705871"/>
                </a:lnTo>
                <a:lnTo>
                  <a:pt x="1403318" y="2706630"/>
                </a:lnTo>
                <a:lnTo>
                  <a:pt x="1403890" y="2707105"/>
                </a:lnTo>
                <a:lnTo>
                  <a:pt x="1404557" y="2707485"/>
                </a:lnTo>
                <a:lnTo>
                  <a:pt x="1405318" y="2707580"/>
                </a:lnTo>
                <a:lnTo>
                  <a:pt x="1406081" y="2707485"/>
                </a:lnTo>
                <a:lnTo>
                  <a:pt x="1404652" y="2708625"/>
                </a:lnTo>
                <a:lnTo>
                  <a:pt x="1403318" y="2708530"/>
                </a:lnTo>
                <a:lnTo>
                  <a:pt x="1400461" y="2706630"/>
                </a:lnTo>
                <a:lnTo>
                  <a:pt x="1400556" y="2708625"/>
                </a:lnTo>
                <a:lnTo>
                  <a:pt x="1402271" y="2715369"/>
                </a:lnTo>
                <a:lnTo>
                  <a:pt x="1400270" y="2712994"/>
                </a:lnTo>
                <a:lnTo>
                  <a:pt x="1399413" y="2712234"/>
                </a:lnTo>
                <a:lnTo>
                  <a:pt x="1398937" y="2713564"/>
                </a:lnTo>
                <a:lnTo>
                  <a:pt x="1398746" y="2714419"/>
                </a:lnTo>
                <a:lnTo>
                  <a:pt x="1398556" y="2715464"/>
                </a:lnTo>
                <a:lnTo>
                  <a:pt x="1398080" y="2715464"/>
                </a:lnTo>
                <a:lnTo>
                  <a:pt x="1397984" y="2712520"/>
                </a:lnTo>
                <a:lnTo>
                  <a:pt x="1397603" y="2710620"/>
                </a:lnTo>
                <a:lnTo>
                  <a:pt x="1395984" y="2707105"/>
                </a:lnTo>
                <a:lnTo>
                  <a:pt x="1394460" y="2705775"/>
                </a:lnTo>
                <a:lnTo>
                  <a:pt x="1392365" y="2705775"/>
                </a:lnTo>
                <a:lnTo>
                  <a:pt x="1386840" y="2707010"/>
                </a:lnTo>
                <a:lnTo>
                  <a:pt x="1385316" y="2708055"/>
                </a:lnTo>
                <a:lnTo>
                  <a:pt x="1384364" y="2709575"/>
                </a:lnTo>
                <a:lnTo>
                  <a:pt x="1384554" y="2711475"/>
                </a:lnTo>
                <a:lnTo>
                  <a:pt x="1385697" y="2712994"/>
                </a:lnTo>
                <a:lnTo>
                  <a:pt x="1388269" y="2714799"/>
                </a:lnTo>
                <a:lnTo>
                  <a:pt x="1389221" y="2716984"/>
                </a:lnTo>
                <a:lnTo>
                  <a:pt x="1386173" y="2715749"/>
                </a:lnTo>
                <a:lnTo>
                  <a:pt x="1385126" y="2715844"/>
                </a:lnTo>
                <a:lnTo>
                  <a:pt x="1385507" y="2717744"/>
                </a:lnTo>
                <a:lnTo>
                  <a:pt x="1385030" y="2718504"/>
                </a:lnTo>
                <a:lnTo>
                  <a:pt x="1385221" y="2718788"/>
                </a:lnTo>
                <a:lnTo>
                  <a:pt x="1385316" y="2718788"/>
                </a:lnTo>
                <a:lnTo>
                  <a:pt x="1385411" y="2718884"/>
                </a:lnTo>
                <a:lnTo>
                  <a:pt x="1385602" y="2719264"/>
                </a:lnTo>
                <a:lnTo>
                  <a:pt x="1384840" y="2718694"/>
                </a:lnTo>
                <a:lnTo>
                  <a:pt x="1383887" y="2716889"/>
                </a:lnTo>
                <a:lnTo>
                  <a:pt x="1383221" y="2716129"/>
                </a:lnTo>
                <a:lnTo>
                  <a:pt x="1382554" y="2715749"/>
                </a:lnTo>
                <a:lnTo>
                  <a:pt x="1379696" y="2715369"/>
                </a:lnTo>
                <a:lnTo>
                  <a:pt x="1378268" y="2716414"/>
                </a:lnTo>
                <a:lnTo>
                  <a:pt x="1377791" y="2718694"/>
                </a:lnTo>
                <a:lnTo>
                  <a:pt x="1378363" y="2721068"/>
                </a:lnTo>
                <a:lnTo>
                  <a:pt x="1379982" y="2722303"/>
                </a:lnTo>
                <a:lnTo>
                  <a:pt x="1379696" y="2722873"/>
                </a:lnTo>
                <a:lnTo>
                  <a:pt x="1379506" y="2723253"/>
                </a:lnTo>
                <a:lnTo>
                  <a:pt x="1379315" y="2723538"/>
                </a:lnTo>
                <a:lnTo>
                  <a:pt x="1379030" y="2723823"/>
                </a:lnTo>
                <a:lnTo>
                  <a:pt x="1380649" y="2725058"/>
                </a:lnTo>
                <a:lnTo>
                  <a:pt x="1382173" y="2725723"/>
                </a:lnTo>
                <a:lnTo>
                  <a:pt x="1385316" y="2726103"/>
                </a:lnTo>
                <a:lnTo>
                  <a:pt x="1388555" y="2725248"/>
                </a:lnTo>
                <a:lnTo>
                  <a:pt x="1390078" y="2725153"/>
                </a:lnTo>
                <a:lnTo>
                  <a:pt x="1391602" y="2726103"/>
                </a:lnTo>
                <a:lnTo>
                  <a:pt x="1390269" y="2727053"/>
                </a:lnTo>
                <a:lnTo>
                  <a:pt x="1385983" y="2728192"/>
                </a:lnTo>
                <a:lnTo>
                  <a:pt x="1381601" y="2728572"/>
                </a:lnTo>
                <a:lnTo>
                  <a:pt x="1377315" y="2727527"/>
                </a:lnTo>
                <a:lnTo>
                  <a:pt x="1376267" y="2727622"/>
                </a:lnTo>
                <a:lnTo>
                  <a:pt x="1376839" y="2728287"/>
                </a:lnTo>
                <a:lnTo>
                  <a:pt x="1377220" y="2728952"/>
                </a:lnTo>
                <a:lnTo>
                  <a:pt x="1377791" y="2730662"/>
                </a:lnTo>
                <a:lnTo>
                  <a:pt x="1377601" y="2730377"/>
                </a:lnTo>
                <a:lnTo>
                  <a:pt x="1377982" y="2732087"/>
                </a:lnTo>
                <a:lnTo>
                  <a:pt x="1378172" y="2732657"/>
                </a:lnTo>
                <a:lnTo>
                  <a:pt x="1377410" y="2733416"/>
                </a:lnTo>
                <a:lnTo>
                  <a:pt x="1374458" y="2734366"/>
                </a:lnTo>
                <a:lnTo>
                  <a:pt x="1373505" y="2734461"/>
                </a:lnTo>
                <a:lnTo>
                  <a:pt x="1369028" y="2732751"/>
                </a:lnTo>
                <a:lnTo>
                  <a:pt x="1368266" y="2733321"/>
                </a:lnTo>
                <a:lnTo>
                  <a:pt x="1368361" y="2735126"/>
                </a:lnTo>
                <a:lnTo>
                  <a:pt x="1368266" y="2736266"/>
                </a:lnTo>
                <a:lnTo>
                  <a:pt x="1367600" y="2736646"/>
                </a:lnTo>
                <a:lnTo>
                  <a:pt x="1366076" y="2735981"/>
                </a:lnTo>
                <a:lnTo>
                  <a:pt x="1367028" y="2739496"/>
                </a:lnTo>
                <a:lnTo>
                  <a:pt x="1365599" y="2739211"/>
                </a:lnTo>
                <a:lnTo>
                  <a:pt x="1363218" y="2737691"/>
                </a:lnTo>
                <a:lnTo>
                  <a:pt x="1361408" y="2737501"/>
                </a:lnTo>
                <a:lnTo>
                  <a:pt x="1361694" y="2737881"/>
                </a:lnTo>
                <a:lnTo>
                  <a:pt x="1362075" y="2738641"/>
                </a:lnTo>
                <a:lnTo>
                  <a:pt x="1362456" y="2739116"/>
                </a:lnTo>
                <a:lnTo>
                  <a:pt x="1361218" y="2739116"/>
                </a:lnTo>
                <a:lnTo>
                  <a:pt x="1359027" y="2737881"/>
                </a:lnTo>
                <a:lnTo>
                  <a:pt x="1357789" y="2737501"/>
                </a:lnTo>
                <a:lnTo>
                  <a:pt x="1356741" y="2737501"/>
                </a:lnTo>
                <a:lnTo>
                  <a:pt x="1355408" y="2738831"/>
                </a:lnTo>
                <a:lnTo>
                  <a:pt x="1355027" y="2739306"/>
                </a:lnTo>
                <a:lnTo>
                  <a:pt x="1354646" y="2739686"/>
                </a:lnTo>
                <a:lnTo>
                  <a:pt x="1353979" y="2739875"/>
                </a:lnTo>
                <a:lnTo>
                  <a:pt x="1353979" y="2740540"/>
                </a:lnTo>
                <a:lnTo>
                  <a:pt x="1355217" y="2743010"/>
                </a:lnTo>
                <a:lnTo>
                  <a:pt x="1355789" y="2743770"/>
                </a:lnTo>
                <a:lnTo>
                  <a:pt x="1353788" y="2743390"/>
                </a:lnTo>
                <a:lnTo>
                  <a:pt x="1350074" y="2741680"/>
                </a:lnTo>
                <a:lnTo>
                  <a:pt x="1348264" y="2742060"/>
                </a:lnTo>
                <a:lnTo>
                  <a:pt x="1348645" y="2743295"/>
                </a:lnTo>
                <a:lnTo>
                  <a:pt x="1348454" y="2743675"/>
                </a:lnTo>
                <a:lnTo>
                  <a:pt x="1345502" y="2743675"/>
                </a:lnTo>
                <a:lnTo>
                  <a:pt x="1345216" y="2744055"/>
                </a:lnTo>
                <a:lnTo>
                  <a:pt x="1344263" y="2743200"/>
                </a:lnTo>
                <a:lnTo>
                  <a:pt x="1343216" y="2742820"/>
                </a:lnTo>
                <a:lnTo>
                  <a:pt x="1341025" y="2742820"/>
                </a:lnTo>
                <a:lnTo>
                  <a:pt x="1339977" y="2743295"/>
                </a:lnTo>
                <a:lnTo>
                  <a:pt x="1330928" y="2751464"/>
                </a:lnTo>
                <a:lnTo>
                  <a:pt x="1331309" y="2751844"/>
                </a:lnTo>
                <a:lnTo>
                  <a:pt x="1331595" y="2752034"/>
                </a:lnTo>
                <a:lnTo>
                  <a:pt x="1331976" y="2752129"/>
                </a:lnTo>
                <a:lnTo>
                  <a:pt x="1333310" y="2752319"/>
                </a:lnTo>
                <a:lnTo>
                  <a:pt x="1333500" y="2752699"/>
                </a:lnTo>
                <a:lnTo>
                  <a:pt x="1333691" y="2753174"/>
                </a:lnTo>
                <a:lnTo>
                  <a:pt x="1334167" y="2753744"/>
                </a:lnTo>
                <a:lnTo>
                  <a:pt x="1335596" y="2754693"/>
                </a:lnTo>
                <a:lnTo>
                  <a:pt x="1337405" y="2755263"/>
                </a:lnTo>
                <a:lnTo>
                  <a:pt x="1341215" y="2755738"/>
                </a:lnTo>
                <a:lnTo>
                  <a:pt x="1342930" y="2756783"/>
                </a:lnTo>
                <a:lnTo>
                  <a:pt x="1343406" y="2758968"/>
                </a:lnTo>
                <a:lnTo>
                  <a:pt x="1345787" y="2756878"/>
                </a:lnTo>
                <a:lnTo>
                  <a:pt x="1345978" y="2756593"/>
                </a:lnTo>
                <a:lnTo>
                  <a:pt x="1346168" y="2756213"/>
                </a:lnTo>
                <a:lnTo>
                  <a:pt x="1346549" y="2755453"/>
                </a:lnTo>
                <a:lnTo>
                  <a:pt x="1347502" y="2754408"/>
                </a:lnTo>
                <a:lnTo>
                  <a:pt x="1348454" y="2754408"/>
                </a:lnTo>
                <a:lnTo>
                  <a:pt x="1350645" y="2755073"/>
                </a:lnTo>
                <a:lnTo>
                  <a:pt x="1352169" y="2755168"/>
                </a:lnTo>
                <a:lnTo>
                  <a:pt x="1352836" y="2755453"/>
                </a:lnTo>
                <a:lnTo>
                  <a:pt x="1354074" y="2756878"/>
                </a:lnTo>
                <a:lnTo>
                  <a:pt x="1354360" y="2756498"/>
                </a:lnTo>
                <a:lnTo>
                  <a:pt x="1354455" y="2755738"/>
                </a:lnTo>
                <a:lnTo>
                  <a:pt x="1354646" y="2755168"/>
                </a:lnTo>
                <a:lnTo>
                  <a:pt x="1355979" y="2752889"/>
                </a:lnTo>
                <a:lnTo>
                  <a:pt x="1356741" y="2751844"/>
                </a:lnTo>
                <a:lnTo>
                  <a:pt x="1357884" y="2751274"/>
                </a:lnTo>
                <a:lnTo>
                  <a:pt x="1357693" y="2750799"/>
                </a:lnTo>
                <a:lnTo>
                  <a:pt x="1357408" y="2749659"/>
                </a:lnTo>
                <a:lnTo>
                  <a:pt x="1358741" y="2749469"/>
                </a:lnTo>
                <a:lnTo>
                  <a:pt x="1360932" y="2747759"/>
                </a:lnTo>
                <a:lnTo>
                  <a:pt x="1362075" y="2747379"/>
                </a:lnTo>
                <a:lnTo>
                  <a:pt x="1366838" y="2748994"/>
                </a:lnTo>
                <a:lnTo>
                  <a:pt x="1367409" y="2748044"/>
                </a:lnTo>
                <a:lnTo>
                  <a:pt x="1368361" y="2744910"/>
                </a:lnTo>
                <a:lnTo>
                  <a:pt x="1368838" y="2744245"/>
                </a:lnTo>
                <a:lnTo>
                  <a:pt x="1370076" y="2743960"/>
                </a:lnTo>
                <a:lnTo>
                  <a:pt x="1372172" y="2742915"/>
                </a:lnTo>
                <a:lnTo>
                  <a:pt x="1374267" y="2742440"/>
                </a:lnTo>
                <a:lnTo>
                  <a:pt x="1379410" y="2739211"/>
                </a:lnTo>
                <a:lnTo>
                  <a:pt x="1380553" y="2738926"/>
                </a:lnTo>
                <a:lnTo>
                  <a:pt x="1381982" y="2738831"/>
                </a:lnTo>
                <a:lnTo>
                  <a:pt x="1384173" y="2737976"/>
                </a:lnTo>
                <a:lnTo>
                  <a:pt x="1388364" y="2735031"/>
                </a:lnTo>
                <a:lnTo>
                  <a:pt x="1390269" y="2735601"/>
                </a:lnTo>
                <a:lnTo>
                  <a:pt x="1389888" y="2737501"/>
                </a:lnTo>
                <a:lnTo>
                  <a:pt x="1389793" y="2737976"/>
                </a:lnTo>
                <a:lnTo>
                  <a:pt x="1390936" y="2737691"/>
                </a:lnTo>
                <a:lnTo>
                  <a:pt x="1391317" y="2736551"/>
                </a:lnTo>
                <a:lnTo>
                  <a:pt x="1391507" y="2735221"/>
                </a:lnTo>
                <a:lnTo>
                  <a:pt x="1392079" y="2734176"/>
                </a:lnTo>
                <a:lnTo>
                  <a:pt x="1393031" y="2733892"/>
                </a:lnTo>
                <a:lnTo>
                  <a:pt x="1393317" y="2734841"/>
                </a:lnTo>
                <a:lnTo>
                  <a:pt x="1393603" y="2736076"/>
                </a:lnTo>
                <a:lnTo>
                  <a:pt x="1394460" y="2736646"/>
                </a:lnTo>
                <a:lnTo>
                  <a:pt x="1395317" y="2735886"/>
                </a:lnTo>
                <a:lnTo>
                  <a:pt x="1396079" y="2732562"/>
                </a:lnTo>
                <a:lnTo>
                  <a:pt x="1397222" y="2731897"/>
                </a:lnTo>
                <a:lnTo>
                  <a:pt x="1397794" y="2732562"/>
                </a:lnTo>
                <a:lnTo>
                  <a:pt x="1400556" y="2736646"/>
                </a:lnTo>
                <a:lnTo>
                  <a:pt x="1400842" y="2735981"/>
                </a:lnTo>
                <a:lnTo>
                  <a:pt x="1401413" y="2733796"/>
                </a:lnTo>
                <a:lnTo>
                  <a:pt x="1401509" y="2733416"/>
                </a:lnTo>
                <a:lnTo>
                  <a:pt x="1402271" y="2733036"/>
                </a:lnTo>
                <a:lnTo>
                  <a:pt x="1402461" y="2733321"/>
                </a:lnTo>
                <a:lnTo>
                  <a:pt x="1402556" y="2733796"/>
                </a:lnTo>
                <a:lnTo>
                  <a:pt x="1402937" y="2734176"/>
                </a:lnTo>
                <a:lnTo>
                  <a:pt x="1405033" y="2735506"/>
                </a:lnTo>
                <a:lnTo>
                  <a:pt x="1405890" y="2735316"/>
                </a:lnTo>
                <a:lnTo>
                  <a:pt x="1406271" y="2733321"/>
                </a:lnTo>
                <a:lnTo>
                  <a:pt x="1405985" y="2732087"/>
                </a:lnTo>
                <a:lnTo>
                  <a:pt x="1403890" y="2728667"/>
                </a:lnTo>
                <a:lnTo>
                  <a:pt x="1402556" y="2724393"/>
                </a:lnTo>
                <a:lnTo>
                  <a:pt x="1401985" y="2723158"/>
                </a:lnTo>
                <a:lnTo>
                  <a:pt x="1402937" y="2721543"/>
                </a:lnTo>
                <a:lnTo>
                  <a:pt x="1404557" y="2724108"/>
                </a:lnTo>
                <a:lnTo>
                  <a:pt x="1406271" y="2726197"/>
                </a:lnTo>
                <a:lnTo>
                  <a:pt x="1406557" y="2726768"/>
                </a:lnTo>
                <a:lnTo>
                  <a:pt x="1407128" y="2728287"/>
                </a:lnTo>
                <a:lnTo>
                  <a:pt x="1407509" y="2728572"/>
                </a:lnTo>
                <a:lnTo>
                  <a:pt x="1409033" y="2728667"/>
                </a:lnTo>
                <a:lnTo>
                  <a:pt x="1409700" y="2729047"/>
                </a:lnTo>
                <a:lnTo>
                  <a:pt x="1411510" y="2730947"/>
                </a:lnTo>
                <a:lnTo>
                  <a:pt x="1412367" y="2730662"/>
                </a:lnTo>
                <a:lnTo>
                  <a:pt x="1412558" y="2729332"/>
                </a:lnTo>
                <a:lnTo>
                  <a:pt x="1411796" y="2727337"/>
                </a:lnTo>
                <a:lnTo>
                  <a:pt x="1410843" y="2726482"/>
                </a:lnTo>
                <a:lnTo>
                  <a:pt x="1409795" y="2726103"/>
                </a:lnTo>
                <a:lnTo>
                  <a:pt x="1408938" y="2725438"/>
                </a:lnTo>
                <a:lnTo>
                  <a:pt x="1408652" y="2723918"/>
                </a:lnTo>
                <a:lnTo>
                  <a:pt x="1413129" y="2726292"/>
                </a:lnTo>
                <a:lnTo>
                  <a:pt x="1413891" y="2725912"/>
                </a:lnTo>
                <a:lnTo>
                  <a:pt x="1413415" y="2723918"/>
                </a:lnTo>
                <a:lnTo>
                  <a:pt x="1411891" y="2720308"/>
                </a:lnTo>
                <a:lnTo>
                  <a:pt x="1411986" y="2718409"/>
                </a:lnTo>
                <a:lnTo>
                  <a:pt x="1415796" y="2723348"/>
                </a:lnTo>
                <a:lnTo>
                  <a:pt x="1416653" y="2725533"/>
                </a:lnTo>
                <a:lnTo>
                  <a:pt x="1416844" y="2721733"/>
                </a:lnTo>
                <a:lnTo>
                  <a:pt x="1417987" y="2718979"/>
                </a:lnTo>
                <a:lnTo>
                  <a:pt x="1419797" y="2718124"/>
                </a:lnTo>
                <a:lnTo>
                  <a:pt x="1421797" y="2720023"/>
                </a:lnTo>
                <a:lnTo>
                  <a:pt x="1421416" y="2718409"/>
                </a:lnTo>
                <a:lnTo>
                  <a:pt x="1420844" y="2717174"/>
                </a:lnTo>
                <a:lnTo>
                  <a:pt x="1420082" y="2716509"/>
                </a:lnTo>
                <a:lnTo>
                  <a:pt x="1418939" y="2716224"/>
                </a:lnTo>
                <a:lnTo>
                  <a:pt x="1419987" y="2715369"/>
                </a:lnTo>
                <a:lnTo>
                  <a:pt x="1423702" y="2712994"/>
                </a:lnTo>
                <a:lnTo>
                  <a:pt x="1425226" y="2713849"/>
                </a:lnTo>
                <a:lnTo>
                  <a:pt x="1426655" y="2713279"/>
                </a:lnTo>
                <a:lnTo>
                  <a:pt x="1428083" y="2712425"/>
                </a:lnTo>
                <a:lnTo>
                  <a:pt x="1429702" y="2712234"/>
                </a:lnTo>
                <a:lnTo>
                  <a:pt x="1429322" y="2711855"/>
                </a:lnTo>
                <a:lnTo>
                  <a:pt x="1428274" y="2710715"/>
                </a:lnTo>
                <a:lnTo>
                  <a:pt x="1429417" y="2709955"/>
                </a:lnTo>
                <a:lnTo>
                  <a:pt x="1434656" y="2709765"/>
                </a:lnTo>
                <a:lnTo>
                  <a:pt x="1437513" y="2709100"/>
                </a:lnTo>
                <a:lnTo>
                  <a:pt x="1438561" y="2708245"/>
                </a:lnTo>
                <a:lnTo>
                  <a:pt x="1438370" y="2706725"/>
                </a:lnTo>
                <a:lnTo>
                  <a:pt x="1437894" y="2705775"/>
                </a:lnTo>
                <a:close/>
                <a:moveTo>
                  <a:pt x="1329785" y="2742535"/>
                </a:moveTo>
                <a:lnTo>
                  <a:pt x="1330166" y="2741300"/>
                </a:lnTo>
                <a:lnTo>
                  <a:pt x="1329976" y="2740160"/>
                </a:lnTo>
                <a:lnTo>
                  <a:pt x="1329404" y="2739306"/>
                </a:lnTo>
                <a:lnTo>
                  <a:pt x="1328833" y="2738641"/>
                </a:lnTo>
                <a:lnTo>
                  <a:pt x="1330071" y="2736361"/>
                </a:lnTo>
                <a:lnTo>
                  <a:pt x="1333119" y="2732847"/>
                </a:lnTo>
                <a:lnTo>
                  <a:pt x="1334072" y="2730092"/>
                </a:lnTo>
                <a:lnTo>
                  <a:pt x="1333214" y="2728097"/>
                </a:lnTo>
                <a:lnTo>
                  <a:pt x="1331119" y="2727527"/>
                </a:lnTo>
                <a:lnTo>
                  <a:pt x="1326737" y="2727907"/>
                </a:lnTo>
                <a:lnTo>
                  <a:pt x="1324451" y="2727432"/>
                </a:lnTo>
                <a:lnTo>
                  <a:pt x="1322737" y="2726197"/>
                </a:lnTo>
                <a:lnTo>
                  <a:pt x="1319403" y="2722493"/>
                </a:lnTo>
                <a:lnTo>
                  <a:pt x="1317974" y="2723633"/>
                </a:lnTo>
                <a:lnTo>
                  <a:pt x="1314641" y="2723348"/>
                </a:lnTo>
                <a:lnTo>
                  <a:pt x="1313593" y="2723728"/>
                </a:lnTo>
                <a:lnTo>
                  <a:pt x="1312640" y="2724678"/>
                </a:lnTo>
                <a:lnTo>
                  <a:pt x="1311402" y="2725248"/>
                </a:lnTo>
                <a:lnTo>
                  <a:pt x="1306354" y="2726008"/>
                </a:lnTo>
                <a:lnTo>
                  <a:pt x="1303782" y="2727147"/>
                </a:lnTo>
                <a:lnTo>
                  <a:pt x="1301496" y="2729047"/>
                </a:lnTo>
                <a:lnTo>
                  <a:pt x="1298448" y="2732657"/>
                </a:lnTo>
                <a:lnTo>
                  <a:pt x="1296067" y="2733606"/>
                </a:lnTo>
                <a:lnTo>
                  <a:pt x="1295019" y="2734271"/>
                </a:lnTo>
                <a:lnTo>
                  <a:pt x="1294352" y="2735126"/>
                </a:lnTo>
                <a:lnTo>
                  <a:pt x="1292733" y="2738926"/>
                </a:lnTo>
                <a:lnTo>
                  <a:pt x="1292161" y="2740920"/>
                </a:lnTo>
                <a:lnTo>
                  <a:pt x="1292352" y="2741680"/>
                </a:lnTo>
                <a:lnTo>
                  <a:pt x="1292828" y="2742440"/>
                </a:lnTo>
                <a:lnTo>
                  <a:pt x="1293209" y="2744530"/>
                </a:lnTo>
                <a:lnTo>
                  <a:pt x="1292924" y="2745860"/>
                </a:lnTo>
                <a:lnTo>
                  <a:pt x="1292257" y="2747379"/>
                </a:lnTo>
                <a:lnTo>
                  <a:pt x="1291304" y="2748614"/>
                </a:lnTo>
                <a:lnTo>
                  <a:pt x="1290447" y="2749184"/>
                </a:lnTo>
                <a:lnTo>
                  <a:pt x="1290447" y="2750039"/>
                </a:lnTo>
                <a:lnTo>
                  <a:pt x="1291495" y="2750514"/>
                </a:lnTo>
                <a:lnTo>
                  <a:pt x="1293590" y="2750894"/>
                </a:lnTo>
                <a:lnTo>
                  <a:pt x="1294638" y="2751559"/>
                </a:lnTo>
                <a:lnTo>
                  <a:pt x="1294352" y="2752889"/>
                </a:lnTo>
                <a:lnTo>
                  <a:pt x="1294638" y="2753649"/>
                </a:lnTo>
                <a:lnTo>
                  <a:pt x="1295305" y="2753744"/>
                </a:lnTo>
                <a:lnTo>
                  <a:pt x="1296067" y="2753079"/>
                </a:lnTo>
                <a:lnTo>
                  <a:pt x="1295400" y="2756688"/>
                </a:lnTo>
                <a:lnTo>
                  <a:pt x="1294162" y="2757828"/>
                </a:lnTo>
                <a:lnTo>
                  <a:pt x="1292447" y="2758208"/>
                </a:lnTo>
                <a:lnTo>
                  <a:pt x="1290447" y="2759348"/>
                </a:lnTo>
                <a:lnTo>
                  <a:pt x="1290066" y="2758588"/>
                </a:lnTo>
                <a:lnTo>
                  <a:pt x="1289494" y="2756688"/>
                </a:lnTo>
                <a:lnTo>
                  <a:pt x="1289114" y="2756213"/>
                </a:lnTo>
                <a:lnTo>
                  <a:pt x="1288352" y="2756023"/>
                </a:lnTo>
                <a:lnTo>
                  <a:pt x="1287685" y="2756308"/>
                </a:lnTo>
                <a:lnTo>
                  <a:pt x="1287113" y="2756688"/>
                </a:lnTo>
                <a:lnTo>
                  <a:pt x="1285875" y="2757258"/>
                </a:lnTo>
                <a:lnTo>
                  <a:pt x="1284542" y="2758873"/>
                </a:lnTo>
                <a:lnTo>
                  <a:pt x="1284065" y="2759253"/>
                </a:lnTo>
                <a:lnTo>
                  <a:pt x="1283208" y="2759063"/>
                </a:lnTo>
                <a:lnTo>
                  <a:pt x="1282541" y="2758683"/>
                </a:lnTo>
                <a:lnTo>
                  <a:pt x="1281303" y="2757638"/>
                </a:lnTo>
                <a:lnTo>
                  <a:pt x="1278827" y="2756118"/>
                </a:lnTo>
                <a:lnTo>
                  <a:pt x="1277588" y="2756213"/>
                </a:lnTo>
                <a:lnTo>
                  <a:pt x="1277112" y="2758018"/>
                </a:lnTo>
                <a:lnTo>
                  <a:pt x="1276636" y="2758968"/>
                </a:lnTo>
                <a:lnTo>
                  <a:pt x="1273302" y="2761532"/>
                </a:lnTo>
                <a:lnTo>
                  <a:pt x="1272540" y="2762007"/>
                </a:lnTo>
                <a:lnTo>
                  <a:pt x="1270540" y="2764762"/>
                </a:lnTo>
                <a:lnTo>
                  <a:pt x="1268349" y="2766187"/>
                </a:lnTo>
                <a:lnTo>
                  <a:pt x="1267301" y="2767992"/>
                </a:lnTo>
                <a:lnTo>
                  <a:pt x="1266349" y="2770081"/>
                </a:lnTo>
                <a:lnTo>
                  <a:pt x="1265873" y="2771601"/>
                </a:lnTo>
                <a:lnTo>
                  <a:pt x="1265968" y="2774166"/>
                </a:lnTo>
                <a:lnTo>
                  <a:pt x="1267777" y="2778060"/>
                </a:lnTo>
                <a:lnTo>
                  <a:pt x="1267587" y="2779675"/>
                </a:lnTo>
                <a:lnTo>
                  <a:pt x="1265110" y="2784044"/>
                </a:lnTo>
                <a:lnTo>
                  <a:pt x="1263682" y="2785469"/>
                </a:lnTo>
                <a:lnTo>
                  <a:pt x="1262158" y="2784804"/>
                </a:lnTo>
                <a:lnTo>
                  <a:pt x="1261396" y="2786514"/>
                </a:lnTo>
                <a:lnTo>
                  <a:pt x="1261301" y="2790503"/>
                </a:lnTo>
                <a:lnTo>
                  <a:pt x="1260824" y="2792498"/>
                </a:lnTo>
                <a:lnTo>
                  <a:pt x="1259491" y="2794018"/>
                </a:lnTo>
                <a:lnTo>
                  <a:pt x="1258157" y="2793923"/>
                </a:lnTo>
                <a:lnTo>
                  <a:pt x="1256824" y="2793543"/>
                </a:lnTo>
                <a:lnTo>
                  <a:pt x="1255205" y="2794018"/>
                </a:lnTo>
                <a:lnTo>
                  <a:pt x="1254157" y="2795442"/>
                </a:lnTo>
                <a:lnTo>
                  <a:pt x="1253966" y="2799147"/>
                </a:lnTo>
                <a:lnTo>
                  <a:pt x="1253204" y="2801047"/>
                </a:lnTo>
                <a:lnTo>
                  <a:pt x="1252157" y="2801807"/>
                </a:lnTo>
                <a:lnTo>
                  <a:pt x="1248061" y="2802566"/>
                </a:lnTo>
                <a:lnTo>
                  <a:pt x="1248251" y="2802946"/>
                </a:lnTo>
                <a:lnTo>
                  <a:pt x="1248251" y="2803041"/>
                </a:lnTo>
                <a:lnTo>
                  <a:pt x="1248347" y="2803136"/>
                </a:lnTo>
                <a:lnTo>
                  <a:pt x="1248537" y="2803326"/>
                </a:lnTo>
                <a:lnTo>
                  <a:pt x="1247775" y="2805131"/>
                </a:lnTo>
                <a:lnTo>
                  <a:pt x="1246632" y="2805606"/>
                </a:lnTo>
                <a:lnTo>
                  <a:pt x="1245394" y="2805891"/>
                </a:lnTo>
                <a:lnTo>
                  <a:pt x="1244251" y="2807126"/>
                </a:lnTo>
                <a:lnTo>
                  <a:pt x="1249394" y="2805606"/>
                </a:lnTo>
                <a:lnTo>
                  <a:pt x="1249394" y="2804846"/>
                </a:lnTo>
                <a:lnTo>
                  <a:pt x="1249109" y="2803801"/>
                </a:lnTo>
                <a:lnTo>
                  <a:pt x="1250252" y="2803136"/>
                </a:lnTo>
                <a:lnTo>
                  <a:pt x="1252633" y="2802566"/>
                </a:lnTo>
                <a:lnTo>
                  <a:pt x="1256348" y="2800572"/>
                </a:lnTo>
                <a:lnTo>
                  <a:pt x="1258634" y="2799907"/>
                </a:lnTo>
                <a:lnTo>
                  <a:pt x="1259681" y="2799052"/>
                </a:lnTo>
                <a:lnTo>
                  <a:pt x="1261396" y="2796772"/>
                </a:lnTo>
                <a:lnTo>
                  <a:pt x="1262348" y="2796297"/>
                </a:lnTo>
                <a:lnTo>
                  <a:pt x="1263396" y="2796582"/>
                </a:lnTo>
                <a:lnTo>
                  <a:pt x="1264349" y="2796392"/>
                </a:lnTo>
                <a:lnTo>
                  <a:pt x="1265015" y="2794872"/>
                </a:lnTo>
                <a:lnTo>
                  <a:pt x="1265968" y="2796202"/>
                </a:lnTo>
                <a:lnTo>
                  <a:pt x="1267016" y="2797152"/>
                </a:lnTo>
                <a:lnTo>
                  <a:pt x="1267968" y="2797152"/>
                </a:lnTo>
                <a:lnTo>
                  <a:pt x="1268730" y="2795727"/>
                </a:lnTo>
                <a:lnTo>
                  <a:pt x="1267682" y="2794588"/>
                </a:lnTo>
                <a:lnTo>
                  <a:pt x="1267111" y="2793353"/>
                </a:lnTo>
                <a:lnTo>
                  <a:pt x="1267397" y="2792308"/>
                </a:lnTo>
                <a:lnTo>
                  <a:pt x="1269016" y="2791928"/>
                </a:lnTo>
                <a:lnTo>
                  <a:pt x="1273969" y="2791928"/>
                </a:lnTo>
                <a:lnTo>
                  <a:pt x="1273778" y="2791643"/>
                </a:lnTo>
                <a:lnTo>
                  <a:pt x="1273493" y="2791168"/>
                </a:lnTo>
                <a:lnTo>
                  <a:pt x="1274445" y="2789458"/>
                </a:lnTo>
                <a:lnTo>
                  <a:pt x="1277493" y="2786894"/>
                </a:lnTo>
                <a:lnTo>
                  <a:pt x="1278731" y="2785279"/>
                </a:lnTo>
                <a:lnTo>
                  <a:pt x="1280351" y="2783949"/>
                </a:lnTo>
                <a:lnTo>
                  <a:pt x="1283970" y="2783474"/>
                </a:lnTo>
                <a:lnTo>
                  <a:pt x="1285113" y="2781670"/>
                </a:lnTo>
                <a:lnTo>
                  <a:pt x="1286827" y="2782619"/>
                </a:lnTo>
                <a:lnTo>
                  <a:pt x="1288447" y="2781005"/>
                </a:lnTo>
                <a:lnTo>
                  <a:pt x="1290733" y="2776350"/>
                </a:lnTo>
                <a:lnTo>
                  <a:pt x="1292161" y="2774640"/>
                </a:lnTo>
                <a:lnTo>
                  <a:pt x="1293590" y="2773311"/>
                </a:lnTo>
                <a:lnTo>
                  <a:pt x="1294543" y="2771506"/>
                </a:lnTo>
                <a:lnTo>
                  <a:pt x="1294448" y="2768561"/>
                </a:lnTo>
                <a:lnTo>
                  <a:pt x="1295686" y="2769131"/>
                </a:lnTo>
                <a:lnTo>
                  <a:pt x="1296352" y="2767896"/>
                </a:lnTo>
                <a:lnTo>
                  <a:pt x="1296924" y="2765997"/>
                </a:lnTo>
                <a:lnTo>
                  <a:pt x="1298067" y="2764667"/>
                </a:lnTo>
                <a:lnTo>
                  <a:pt x="1297877" y="2764192"/>
                </a:lnTo>
                <a:lnTo>
                  <a:pt x="1297591" y="2763052"/>
                </a:lnTo>
                <a:lnTo>
                  <a:pt x="1298734" y="2762482"/>
                </a:lnTo>
                <a:lnTo>
                  <a:pt x="1300448" y="2759823"/>
                </a:lnTo>
                <a:lnTo>
                  <a:pt x="1301591" y="2759253"/>
                </a:lnTo>
                <a:lnTo>
                  <a:pt x="1302639" y="2758968"/>
                </a:lnTo>
                <a:lnTo>
                  <a:pt x="1304735" y="2757923"/>
                </a:lnTo>
                <a:lnTo>
                  <a:pt x="1308354" y="2757353"/>
                </a:lnTo>
                <a:lnTo>
                  <a:pt x="1310640" y="2756403"/>
                </a:lnTo>
                <a:lnTo>
                  <a:pt x="1320927" y="2748994"/>
                </a:lnTo>
                <a:lnTo>
                  <a:pt x="1322356" y="2748329"/>
                </a:lnTo>
                <a:lnTo>
                  <a:pt x="1324356" y="2747854"/>
                </a:lnTo>
                <a:lnTo>
                  <a:pt x="1328642" y="2745195"/>
                </a:lnTo>
                <a:lnTo>
                  <a:pt x="1330357" y="2743675"/>
                </a:lnTo>
                <a:lnTo>
                  <a:pt x="1329785" y="2742535"/>
                </a:lnTo>
                <a:close/>
                <a:moveTo>
                  <a:pt x="2389442" y="2232840"/>
                </a:moveTo>
                <a:lnTo>
                  <a:pt x="2383727" y="2235404"/>
                </a:lnTo>
                <a:lnTo>
                  <a:pt x="2382965" y="2234929"/>
                </a:lnTo>
                <a:lnTo>
                  <a:pt x="2383155" y="2232649"/>
                </a:lnTo>
                <a:lnTo>
                  <a:pt x="2383632" y="2230085"/>
                </a:lnTo>
                <a:lnTo>
                  <a:pt x="2384489" y="2227615"/>
                </a:lnTo>
                <a:lnTo>
                  <a:pt x="2385727" y="2225906"/>
                </a:lnTo>
                <a:lnTo>
                  <a:pt x="2384108" y="2226760"/>
                </a:lnTo>
                <a:lnTo>
                  <a:pt x="2380869" y="2229895"/>
                </a:lnTo>
                <a:lnTo>
                  <a:pt x="2379059" y="2230180"/>
                </a:lnTo>
                <a:lnTo>
                  <a:pt x="2379536" y="2228755"/>
                </a:lnTo>
                <a:lnTo>
                  <a:pt x="2380202" y="2227995"/>
                </a:lnTo>
                <a:lnTo>
                  <a:pt x="2380774" y="2227140"/>
                </a:lnTo>
                <a:lnTo>
                  <a:pt x="2380965" y="2225430"/>
                </a:lnTo>
                <a:lnTo>
                  <a:pt x="2380774" y="2222676"/>
                </a:lnTo>
                <a:lnTo>
                  <a:pt x="2381155" y="2221536"/>
                </a:lnTo>
                <a:lnTo>
                  <a:pt x="2380488" y="2221156"/>
                </a:lnTo>
                <a:lnTo>
                  <a:pt x="2378774" y="2222391"/>
                </a:lnTo>
                <a:lnTo>
                  <a:pt x="2377250" y="2224101"/>
                </a:lnTo>
                <a:lnTo>
                  <a:pt x="2375821" y="2224956"/>
                </a:lnTo>
                <a:lnTo>
                  <a:pt x="2375154" y="2224006"/>
                </a:lnTo>
                <a:lnTo>
                  <a:pt x="2376297" y="2221916"/>
                </a:lnTo>
                <a:lnTo>
                  <a:pt x="2378964" y="2218402"/>
                </a:lnTo>
                <a:lnTo>
                  <a:pt x="2381536" y="2215742"/>
                </a:lnTo>
                <a:lnTo>
                  <a:pt x="2388489" y="2211847"/>
                </a:lnTo>
                <a:lnTo>
                  <a:pt x="2390490" y="2208428"/>
                </a:lnTo>
                <a:lnTo>
                  <a:pt x="2389823" y="2208143"/>
                </a:lnTo>
                <a:lnTo>
                  <a:pt x="2389156" y="2207573"/>
                </a:lnTo>
                <a:lnTo>
                  <a:pt x="2388584" y="2206718"/>
                </a:lnTo>
                <a:lnTo>
                  <a:pt x="2388108" y="2205578"/>
                </a:lnTo>
                <a:lnTo>
                  <a:pt x="2386775" y="2207288"/>
                </a:lnTo>
                <a:lnTo>
                  <a:pt x="2385441" y="2208523"/>
                </a:lnTo>
                <a:lnTo>
                  <a:pt x="2384108" y="2208713"/>
                </a:lnTo>
                <a:lnTo>
                  <a:pt x="2382965" y="2207288"/>
                </a:lnTo>
                <a:lnTo>
                  <a:pt x="2383727" y="2205388"/>
                </a:lnTo>
                <a:lnTo>
                  <a:pt x="2384012" y="2204059"/>
                </a:lnTo>
                <a:lnTo>
                  <a:pt x="2383632" y="2202919"/>
                </a:lnTo>
                <a:lnTo>
                  <a:pt x="2382488" y="2201779"/>
                </a:lnTo>
                <a:lnTo>
                  <a:pt x="2381441" y="2200449"/>
                </a:lnTo>
                <a:lnTo>
                  <a:pt x="2380679" y="2198834"/>
                </a:lnTo>
                <a:lnTo>
                  <a:pt x="2379726" y="2197505"/>
                </a:lnTo>
                <a:lnTo>
                  <a:pt x="2378297" y="2196935"/>
                </a:lnTo>
                <a:lnTo>
                  <a:pt x="2376488" y="2197030"/>
                </a:lnTo>
                <a:lnTo>
                  <a:pt x="2375821" y="2197410"/>
                </a:lnTo>
                <a:lnTo>
                  <a:pt x="2375249" y="2198265"/>
                </a:lnTo>
                <a:lnTo>
                  <a:pt x="2374773" y="2198549"/>
                </a:lnTo>
                <a:lnTo>
                  <a:pt x="2374392" y="2197884"/>
                </a:lnTo>
                <a:lnTo>
                  <a:pt x="2374011" y="2196840"/>
                </a:lnTo>
                <a:lnTo>
                  <a:pt x="2373630" y="2196175"/>
                </a:lnTo>
                <a:lnTo>
                  <a:pt x="2372582" y="2195225"/>
                </a:lnTo>
                <a:lnTo>
                  <a:pt x="2371344" y="2194465"/>
                </a:lnTo>
                <a:lnTo>
                  <a:pt x="2370201" y="2194750"/>
                </a:lnTo>
                <a:lnTo>
                  <a:pt x="2369344" y="2197030"/>
                </a:lnTo>
                <a:lnTo>
                  <a:pt x="2370106" y="2198360"/>
                </a:lnTo>
                <a:lnTo>
                  <a:pt x="2370773" y="2200259"/>
                </a:lnTo>
                <a:lnTo>
                  <a:pt x="2370963" y="2202254"/>
                </a:lnTo>
                <a:lnTo>
                  <a:pt x="2370201" y="2204059"/>
                </a:lnTo>
                <a:lnTo>
                  <a:pt x="2369439" y="2202634"/>
                </a:lnTo>
                <a:lnTo>
                  <a:pt x="2367153" y="2201494"/>
                </a:lnTo>
                <a:lnTo>
                  <a:pt x="2366010" y="2200639"/>
                </a:lnTo>
                <a:lnTo>
                  <a:pt x="2365153" y="2202159"/>
                </a:lnTo>
                <a:lnTo>
                  <a:pt x="2364010" y="2205863"/>
                </a:lnTo>
                <a:lnTo>
                  <a:pt x="2363153" y="2207573"/>
                </a:lnTo>
                <a:lnTo>
                  <a:pt x="2362105" y="2208333"/>
                </a:lnTo>
                <a:lnTo>
                  <a:pt x="2361248" y="2207668"/>
                </a:lnTo>
                <a:lnTo>
                  <a:pt x="2360390" y="2206243"/>
                </a:lnTo>
                <a:lnTo>
                  <a:pt x="2359438" y="2204914"/>
                </a:lnTo>
                <a:lnTo>
                  <a:pt x="2356866" y="2204059"/>
                </a:lnTo>
                <a:lnTo>
                  <a:pt x="2355057" y="2205958"/>
                </a:lnTo>
                <a:lnTo>
                  <a:pt x="2354104" y="2209853"/>
                </a:lnTo>
                <a:lnTo>
                  <a:pt x="2353723" y="2214982"/>
                </a:lnTo>
                <a:lnTo>
                  <a:pt x="2353818" y="2216122"/>
                </a:lnTo>
                <a:lnTo>
                  <a:pt x="2354104" y="2218117"/>
                </a:lnTo>
                <a:lnTo>
                  <a:pt x="2354199" y="2219256"/>
                </a:lnTo>
                <a:lnTo>
                  <a:pt x="2353818" y="2220016"/>
                </a:lnTo>
                <a:lnTo>
                  <a:pt x="2353056" y="2220586"/>
                </a:lnTo>
                <a:lnTo>
                  <a:pt x="2352294" y="2220776"/>
                </a:lnTo>
                <a:lnTo>
                  <a:pt x="2351913" y="2220206"/>
                </a:lnTo>
                <a:lnTo>
                  <a:pt x="2351342" y="2218592"/>
                </a:lnTo>
                <a:lnTo>
                  <a:pt x="2350294" y="2217357"/>
                </a:lnTo>
                <a:lnTo>
                  <a:pt x="2349627" y="2215742"/>
                </a:lnTo>
                <a:lnTo>
                  <a:pt x="2351056" y="2210233"/>
                </a:lnTo>
                <a:lnTo>
                  <a:pt x="2351151" y="2206908"/>
                </a:lnTo>
                <a:lnTo>
                  <a:pt x="2351818" y="2204059"/>
                </a:lnTo>
                <a:lnTo>
                  <a:pt x="2354294" y="2202254"/>
                </a:lnTo>
                <a:lnTo>
                  <a:pt x="2354294" y="2201494"/>
                </a:lnTo>
                <a:lnTo>
                  <a:pt x="2353151" y="2202064"/>
                </a:lnTo>
                <a:lnTo>
                  <a:pt x="2351913" y="2202349"/>
                </a:lnTo>
                <a:lnTo>
                  <a:pt x="2352866" y="2200829"/>
                </a:lnTo>
                <a:lnTo>
                  <a:pt x="2354485" y="2199689"/>
                </a:lnTo>
                <a:lnTo>
                  <a:pt x="2357628" y="2198075"/>
                </a:lnTo>
                <a:lnTo>
                  <a:pt x="2356009" y="2196080"/>
                </a:lnTo>
                <a:lnTo>
                  <a:pt x="2353913" y="2194655"/>
                </a:lnTo>
                <a:lnTo>
                  <a:pt x="2345627" y="2192470"/>
                </a:lnTo>
                <a:lnTo>
                  <a:pt x="2344103" y="2192850"/>
                </a:lnTo>
                <a:lnTo>
                  <a:pt x="2344865" y="2195415"/>
                </a:lnTo>
                <a:lnTo>
                  <a:pt x="2343531" y="2195320"/>
                </a:lnTo>
                <a:lnTo>
                  <a:pt x="2341245" y="2193895"/>
                </a:lnTo>
                <a:lnTo>
                  <a:pt x="2338674" y="2193135"/>
                </a:lnTo>
                <a:lnTo>
                  <a:pt x="2336292" y="2191330"/>
                </a:lnTo>
                <a:lnTo>
                  <a:pt x="2332958" y="2190096"/>
                </a:lnTo>
                <a:lnTo>
                  <a:pt x="2328672" y="2186486"/>
                </a:lnTo>
                <a:lnTo>
                  <a:pt x="2326577" y="2185726"/>
                </a:lnTo>
                <a:lnTo>
                  <a:pt x="2325910" y="2185156"/>
                </a:lnTo>
                <a:lnTo>
                  <a:pt x="2324957" y="2184967"/>
                </a:lnTo>
                <a:lnTo>
                  <a:pt x="2324100" y="2185251"/>
                </a:lnTo>
                <a:lnTo>
                  <a:pt x="2323719" y="2186201"/>
                </a:lnTo>
                <a:lnTo>
                  <a:pt x="2323910" y="2187341"/>
                </a:lnTo>
                <a:lnTo>
                  <a:pt x="2324195" y="2188101"/>
                </a:lnTo>
                <a:lnTo>
                  <a:pt x="2326386" y="2190666"/>
                </a:lnTo>
                <a:lnTo>
                  <a:pt x="2329244" y="2191995"/>
                </a:lnTo>
                <a:lnTo>
                  <a:pt x="2330482" y="2193230"/>
                </a:lnTo>
                <a:lnTo>
                  <a:pt x="2333625" y="2198169"/>
                </a:lnTo>
                <a:lnTo>
                  <a:pt x="2335625" y="2199594"/>
                </a:lnTo>
                <a:lnTo>
                  <a:pt x="2336768" y="2201304"/>
                </a:lnTo>
                <a:lnTo>
                  <a:pt x="2337626" y="2203109"/>
                </a:lnTo>
                <a:lnTo>
                  <a:pt x="2337721" y="2204249"/>
                </a:lnTo>
                <a:lnTo>
                  <a:pt x="2338483" y="2205293"/>
                </a:lnTo>
                <a:lnTo>
                  <a:pt x="2340197" y="2206718"/>
                </a:lnTo>
                <a:lnTo>
                  <a:pt x="2340959" y="2207763"/>
                </a:lnTo>
                <a:lnTo>
                  <a:pt x="2340102" y="2208713"/>
                </a:lnTo>
                <a:lnTo>
                  <a:pt x="2339150" y="2207193"/>
                </a:lnTo>
                <a:lnTo>
                  <a:pt x="2334482" y="2203299"/>
                </a:lnTo>
                <a:lnTo>
                  <a:pt x="2331530" y="2199974"/>
                </a:lnTo>
                <a:lnTo>
                  <a:pt x="2329815" y="2198929"/>
                </a:lnTo>
                <a:lnTo>
                  <a:pt x="2327910" y="2198929"/>
                </a:lnTo>
                <a:lnTo>
                  <a:pt x="2328482" y="2200639"/>
                </a:lnTo>
                <a:lnTo>
                  <a:pt x="2330291" y="2203299"/>
                </a:lnTo>
                <a:lnTo>
                  <a:pt x="2330672" y="2204724"/>
                </a:lnTo>
                <a:lnTo>
                  <a:pt x="2331149" y="2211373"/>
                </a:lnTo>
                <a:lnTo>
                  <a:pt x="2330768" y="2218306"/>
                </a:lnTo>
                <a:lnTo>
                  <a:pt x="2330958" y="2221346"/>
                </a:lnTo>
                <a:lnTo>
                  <a:pt x="2332101" y="2223531"/>
                </a:lnTo>
                <a:lnTo>
                  <a:pt x="2331339" y="2223436"/>
                </a:lnTo>
                <a:lnTo>
                  <a:pt x="2330672" y="2222961"/>
                </a:lnTo>
                <a:lnTo>
                  <a:pt x="2330196" y="2222201"/>
                </a:lnTo>
                <a:lnTo>
                  <a:pt x="2329815" y="2221061"/>
                </a:lnTo>
                <a:lnTo>
                  <a:pt x="2329625" y="2218592"/>
                </a:lnTo>
                <a:lnTo>
                  <a:pt x="2329910" y="2216027"/>
                </a:lnTo>
                <a:lnTo>
                  <a:pt x="2329815" y="2213937"/>
                </a:lnTo>
                <a:lnTo>
                  <a:pt x="2328577" y="2213082"/>
                </a:lnTo>
                <a:lnTo>
                  <a:pt x="2324386" y="2212227"/>
                </a:lnTo>
                <a:lnTo>
                  <a:pt x="2320385" y="2210423"/>
                </a:lnTo>
                <a:lnTo>
                  <a:pt x="2315242" y="2206528"/>
                </a:lnTo>
                <a:lnTo>
                  <a:pt x="2313623" y="2206053"/>
                </a:lnTo>
                <a:lnTo>
                  <a:pt x="2311718" y="2207098"/>
                </a:lnTo>
                <a:lnTo>
                  <a:pt x="2311718" y="2209378"/>
                </a:lnTo>
                <a:lnTo>
                  <a:pt x="2312956" y="2211753"/>
                </a:lnTo>
                <a:lnTo>
                  <a:pt x="2314766" y="2213082"/>
                </a:lnTo>
                <a:lnTo>
                  <a:pt x="2316861" y="2213082"/>
                </a:lnTo>
                <a:lnTo>
                  <a:pt x="2317147" y="2213367"/>
                </a:lnTo>
                <a:lnTo>
                  <a:pt x="2317242" y="2213937"/>
                </a:lnTo>
                <a:lnTo>
                  <a:pt x="2317433" y="2214602"/>
                </a:lnTo>
                <a:lnTo>
                  <a:pt x="2318480" y="2215267"/>
                </a:lnTo>
                <a:lnTo>
                  <a:pt x="2319719" y="2216977"/>
                </a:lnTo>
                <a:lnTo>
                  <a:pt x="2320671" y="2217357"/>
                </a:lnTo>
                <a:lnTo>
                  <a:pt x="2322100" y="2218497"/>
                </a:lnTo>
                <a:lnTo>
                  <a:pt x="2322386" y="2220871"/>
                </a:lnTo>
                <a:lnTo>
                  <a:pt x="2321528" y="2223056"/>
                </a:lnTo>
                <a:lnTo>
                  <a:pt x="2319528" y="2223531"/>
                </a:lnTo>
                <a:lnTo>
                  <a:pt x="2318099" y="2222391"/>
                </a:lnTo>
                <a:lnTo>
                  <a:pt x="2317147" y="2220396"/>
                </a:lnTo>
                <a:lnTo>
                  <a:pt x="2316385" y="2218117"/>
                </a:lnTo>
                <a:lnTo>
                  <a:pt x="2315528" y="2216122"/>
                </a:lnTo>
                <a:lnTo>
                  <a:pt x="2313813" y="2214887"/>
                </a:lnTo>
                <a:lnTo>
                  <a:pt x="2311908" y="2215362"/>
                </a:lnTo>
                <a:lnTo>
                  <a:pt x="2310194" y="2216977"/>
                </a:lnTo>
                <a:lnTo>
                  <a:pt x="2309146" y="2219162"/>
                </a:lnTo>
                <a:lnTo>
                  <a:pt x="2312194" y="2221061"/>
                </a:lnTo>
                <a:lnTo>
                  <a:pt x="2313623" y="2222676"/>
                </a:lnTo>
                <a:lnTo>
                  <a:pt x="2314194" y="2224766"/>
                </a:lnTo>
                <a:lnTo>
                  <a:pt x="2313337" y="2225336"/>
                </a:lnTo>
                <a:lnTo>
                  <a:pt x="2311432" y="2224291"/>
                </a:lnTo>
                <a:lnTo>
                  <a:pt x="2308289" y="2221631"/>
                </a:lnTo>
                <a:lnTo>
                  <a:pt x="2308670" y="2225145"/>
                </a:lnTo>
                <a:lnTo>
                  <a:pt x="2310289" y="2231890"/>
                </a:lnTo>
                <a:lnTo>
                  <a:pt x="2309622" y="2233884"/>
                </a:lnTo>
                <a:lnTo>
                  <a:pt x="2308098" y="2229515"/>
                </a:lnTo>
                <a:lnTo>
                  <a:pt x="2306860" y="2224766"/>
                </a:lnTo>
                <a:lnTo>
                  <a:pt x="2306098" y="2219731"/>
                </a:lnTo>
                <a:lnTo>
                  <a:pt x="2305812" y="2214697"/>
                </a:lnTo>
                <a:lnTo>
                  <a:pt x="2305812" y="2211943"/>
                </a:lnTo>
                <a:lnTo>
                  <a:pt x="2305622" y="2209093"/>
                </a:lnTo>
                <a:lnTo>
                  <a:pt x="2304955" y="2206813"/>
                </a:lnTo>
                <a:lnTo>
                  <a:pt x="2303431" y="2205863"/>
                </a:lnTo>
                <a:lnTo>
                  <a:pt x="2301240" y="2205104"/>
                </a:lnTo>
                <a:lnTo>
                  <a:pt x="2301050" y="2203014"/>
                </a:lnTo>
                <a:lnTo>
                  <a:pt x="2300574" y="2200924"/>
                </a:lnTo>
                <a:lnTo>
                  <a:pt x="2299240" y="2199499"/>
                </a:lnTo>
                <a:lnTo>
                  <a:pt x="2298764" y="2199689"/>
                </a:lnTo>
                <a:lnTo>
                  <a:pt x="2298097" y="2200164"/>
                </a:lnTo>
                <a:lnTo>
                  <a:pt x="2297430" y="2200449"/>
                </a:lnTo>
                <a:lnTo>
                  <a:pt x="2296763" y="2199879"/>
                </a:lnTo>
                <a:lnTo>
                  <a:pt x="2295620" y="2198645"/>
                </a:lnTo>
                <a:lnTo>
                  <a:pt x="2295335" y="2198454"/>
                </a:lnTo>
                <a:lnTo>
                  <a:pt x="2292572" y="2199404"/>
                </a:lnTo>
                <a:lnTo>
                  <a:pt x="2290382" y="2201399"/>
                </a:lnTo>
                <a:lnTo>
                  <a:pt x="2289524" y="2201969"/>
                </a:lnTo>
                <a:lnTo>
                  <a:pt x="2289048" y="2201969"/>
                </a:lnTo>
                <a:lnTo>
                  <a:pt x="2288096" y="2201779"/>
                </a:lnTo>
                <a:lnTo>
                  <a:pt x="2287619" y="2201969"/>
                </a:lnTo>
                <a:lnTo>
                  <a:pt x="2287143" y="2202444"/>
                </a:lnTo>
                <a:lnTo>
                  <a:pt x="2283619" y="2206623"/>
                </a:lnTo>
                <a:lnTo>
                  <a:pt x="2281619" y="2210043"/>
                </a:lnTo>
                <a:lnTo>
                  <a:pt x="2280666" y="2214507"/>
                </a:lnTo>
                <a:lnTo>
                  <a:pt x="2281524" y="2220396"/>
                </a:lnTo>
                <a:lnTo>
                  <a:pt x="2282857" y="2222771"/>
                </a:lnTo>
                <a:lnTo>
                  <a:pt x="2284857" y="2224101"/>
                </a:lnTo>
                <a:lnTo>
                  <a:pt x="2293049" y="2225051"/>
                </a:lnTo>
                <a:lnTo>
                  <a:pt x="2296954" y="2226475"/>
                </a:lnTo>
                <a:lnTo>
                  <a:pt x="2301621" y="2230940"/>
                </a:lnTo>
                <a:lnTo>
                  <a:pt x="2303431" y="2232080"/>
                </a:lnTo>
                <a:lnTo>
                  <a:pt x="2304193" y="2233219"/>
                </a:lnTo>
                <a:lnTo>
                  <a:pt x="2304765" y="2234644"/>
                </a:lnTo>
                <a:lnTo>
                  <a:pt x="2304860" y="2235879"/>
                </a:lnTo>
                <a:lnTo>
                  <a:pt x="2304288" y="2236639"/>
                </a:lnTo>
                <a:lnTo>
                  <a:pt x="2302478" y="2236164"/>
                </a:lnTo>
                <a:lnTo>
                  <a:pt x="2301526" y="2236829"/>
                </a:lnTo>
                <a:lnTo>
                  <a:pt x="2300859" y="2233125"/>
                </a:lnTo>
                <a:lnTo>
                  <a:pt x="2299049" y="2231510"/>
                </a:lnTo>
                <a:lnTo>
                  <a:pt x="2289239" y="2229325"/>
                </a:lnTo>
                <a:lnTo>
                  <a:pt x="2286381" y="2229325"/>
                </a:lnTo>
                <a:lnTo>
                  <a:pt x="2284190" y="2230655"/>
                </a:lnTo>
                <a:lnTo>
                  <a:pt x="2285238" y="2233125"/>
                </a:lnTo>
                <a:lnTo>
                  <a:pt x="2293049" y="2241578"/>
                </a:lnTo>
                <a:lnTo>
                  <a:pt x="2294001" y="2241958"/>
                </a:lnTo>
                <a:lnTo>
                  <a:pt x="2296382" y="2242053"/>
                </a:lnTo>
                <a:lnTo>
                  <a:pt x="2297430" y="2242528"/>
                </a:lnTo>
                <a:lnTo>
                  <a:pt x="2298287" y="2243668"/>
                </a:lnTo>
                <a:lnTo>
                  <a:pt x="2296382" y="2244333"/>
                </a:lnTo>
                <a:lnTo>
                  <a:pt x="2293430" y="2243668"/>
                </a:lnTo>
                <a:lnTo>
                  <a:pt x="2290477" y="2242148"/>
                </a:lnTo>
                <a:lnTo>
                  <a:pt x="2288667" y="2241008"/>
                </a:lnTo>
                <a:lnTo>
                  <a:pt x="2287905" y="2239964"/>
                </a:lnTo>
                <a:lnTo>
                  <a:pt x="2287048" y="2239488"/>
                </a:lnTo>
                <a:lnTo>
                  <a:pt x="2286476" y="2240058"/>
                </a:lnTo>
                <a:lnTo>
                  <a:pt x="2286572" y="2242433"/>
                </a:lnTo>
                <a:lnTo>
                  <a:pt x="2286953" y="2243383"/>
                </a:lnTo>
                <a:lnTo>
                  <a:pt x="2289334" y="2247657"/>
                </a:lnTo>
                <a:lnTo>
                  <a:pt x="2288667" y="2249082"/>
                </a:lnTo>
                <a:lnTo>
                  <a:pt x="2288572" y="2251837"/>
                </a:lnTo>
                <a:lnTo>
                  <a:pt x="2289143" y="2261050"/>
                </a:lnTo>
                <a:lnTo>
                  <a:pt x="2289905" y="2262380"/>
                </a:lnTo>
                <a:lnTo>
                  <a:pt x="2290953" y="2263235"/>
                </a:lnTo>
                <a:lnTo>
                  <a:pt x="2292096" y="2264945"/>
                </a:lnTo>
                <a:lnTo>
                  <a:pt x="2292763" y="2267699"/>
                </a:lnTo>
                <a:lnTo>
                  <a:pt x="2293049" y="2270549"/>
                </a:lnTo>
                <a:lnTo>
                  <a:pt x="2293715" y="2272734"/>
                </a:lnTo>
                <a:lnTo>
                  <a:pt x="2296954" y="2274158"/>
                </a:lnTo>
                <a:lnTo>
                  <a:pt x="2298764" y="2275488"/>
                </a:lnTo>
                <a:lnTo>
                  <a:pt x="2300478" y="2277198"/>
                </a:lnTo>
                <a:lnTo>
                  <a:pt x="2301431" y="2278813"/>
                </a:lnTo>
                <a:lnTo>
                  <a:pt x="2293525" y="2274728"/>
                </a:lnTo>
                <a:lnTo>
                  <a:pt x="2291429" y="2272354"/>
                </a:lnTo>
                <a:lnTo>
                  <a:pt x="2288191" y="2265420"/>
                </a:lnTo>
                <a:lnTo>
                  <a:pt x="2287143" y="2264280"/>
                </a:lnTo>
                <a:lnTo>
                  <a:pt x="2284762" y="2262760"/>
                </a:lnTo>
                <a:lnTo>
                  <a:pt x="2283714" y="2261620"/>
                </a:lnTo>
                <a:lnTo>
                  <a:pt x="2282666" y="2258201"/>
                </a:lnTo>
                <a:lnTo>
                  <a:pt x="2281714" y="2249082"/>
                </a:lnTo>
                <a:lnTo>
                  <a:pt x="2280666" y="2245568"/>
                </a:lnTo>
                <a:lnTo>
                  <a:pt x="2277999" y="2243668"/>
                </a:lnTo>
                <a:lnTo>
                  <a:pt x="2271617" y="2245283"/>
                </a:lnTo>
                <a:lnTo>
                  <a:pt x="2268760" y="2244333"/>
                </a:lnTo>
                <a:lnTo>
                  <a:pt x="2276285" y="2242908"/>
                </a:lnTo>
                <a:lnTo>
                  <a:pt x="2278094" y="2240818"/>
                </a:lnTo>
                <a:lnTo>
                  <a:pt x="2276190" y="2233504"/>
                </a:lnTo>
                <a:lnTo>
                  <a:pt x="2274951" y="2231320"/>
                </a:lnTo>
                <a:lnTo>
                  <a:pt x="2272379" y="2230370"/>
                </a:lnTo>
                <a:lnTo>
                  <a:pt x="2265807" y="2230370"/>
                </a:lnTo>
                <a:lnTo>
                  <a:pt x="2264569" y="2229895"/>
                </a:lnTo>
                <a:lnTo>
                  <a:pt x="2262283" y="2228280"/>
                </a:lnTo>
                <a:lnTo>
                  <a:pt x="2261140" y="2227805"/>
                </a:lnTo>
                <a:lnTo>
                  <a:pt x="2259807" y="2228090"/>
                </a:lnTo>
                <a:lnTo>
                  <a:pt x="2258759" y="2229135"/>
                </a:lnTo>
                <a:lnTo>
                  <a:pt x="2257901" y="2230370"/>
                </a:lnTo>
                <a:lnTo>
                  <a:pt x="2256949" y="2231320"/>
                </a:lnTo>
                <a:lnTo>
                  <a:pt x="2255711" y="2231605"/>
                </a:lnTo>
                <a:lnTo>
                  <a:pt x="2253139" y="2231035"/>
                </a:lnTo>
                <a:lnTo>
                  <a:pt x="2251805" y="2231320"/>
                </a:lnTo>
                <a:lnTo>
                  <a:pt x="2251805" y="2231700"/>
                </a:lnTo>
                <a:lnTo>
                  <a:pt x="2251424" y="2233599"/>
                </a:lnTo>
                <a:lnTo>
                  <a:pt x="2251234" y="2234074"/>
                </a:lnTo>
                <a:lnTo>
                  <a:pt x="2248853" y="2235784"/>
                </a:lnTo>
                <a:lnTo>
                  <a:pt x="2245519" y="2239299"/>
                </a:lnTo>
                <a:lnTo>
                  <a:pt x="2248091" y="2241008"/>
                </a:lnTo>
                <a:lnTo>
                  <a:pt x="2248853" y="2241863"/>
                </a:lnTo>
                <a:lnTo>
                  <a:pt x="2244947" y="2240533"/>
                </a:lnTo>
                <a:lnTo>
                  <a:pt x="2240947" y="2240153"/>
                </a:lnTo>
                <a:lnTo>
                  <a:pt x="2240375" y="2241293"/>
                </a:lnTo>
                <a:lnTo>
                  <a:pt x="2241328" y="2246517"/>
                </a:lnTo>
                <a:lnTo>
                  <a:pt x="2240566" y="2247847"/>
                </a:lnTo>
                <a:lnTo>
                  <a:pt x="2239232" y="2245093"/>
                </a:lnTo>
                <a:lnTo>
                  <a:pt x="2238661" y="2244428"/>
                </a:lnTo>
                <a:lnTo>
                  <a:pt x="2237708" y="2244523"/>
                </a:lnTo>
                <a:lnTo>
                  <a:pt x="2236280" y="2245758"/>
                </a:lnTo>
                <a:lnTo>
                  <a:pt x="2234089" y="2246708"/>
                </a:lnTo>
                <a:lnTo>
                  <a:pt x="2232755" y="2248322"/>
                </a:lnTo>
                <a:lnTo>
                  <a:pt x="2231708" y="2250602"/>
                </a:lnTo>
                <a:lnTo>
                  <a:pt x="2231136" y="2253071"/>
                </a:lnTo>
                <a:lnTo>
                  <a:pt x="2232089" y="2254306"/>
                </a:lnTo>
                <a:lnTo>
                  <a:pt x="2231422" y="2255066"/>
                </a:lnTo>
                <a:lnTo>
                  <a:pt x="2229231" y="2256111"/>
                </a:lnTo>
                <a:lnTo>
                  <a:pt x="2226469" y="2259151"/>
                </a:lnTo>
                <a:lnTo>
                  <a:pt x="2227421" y="2260955"/>
                </a:lnTo>
                <a:lnTo>
                  <a:pt x="2227802" y="2263330"/>
                </a:lnTo>
                <a:lnTo>
                  <a:pt x="2227421" y="2265515"/>
                </a:lnTo>
                <a:lnTo>
                  <a:pt x="2226088" y="2266940"/>
                </a:lnTo>
                <a:lnTo>
                  <a:pt x="2226088" y="2267794"/>
                </a:lnTo>
                <a:lnTo>
                  <a:pt x="2226755" y="2268079"/>
                </a:lnTo>
                <a:lnTo>
                  <a:pt x="2227326" y="2268554"/>
                </a:lnTo>
                <a:lnTo>
                  <a:pt x="2227707" y="2269314"/>
                </a:lnTo>
                <a:lnTo>
                  <a:pt x="2227993" y="2270359"/>
                </a:lnTo>
                <a:lnTo>
                  <a:pt x="2225993" y="2269694"/>
                </a:lnTo>
                <a:lnTo>
                  <a:pt x="2224183" y="2268554"/>
                </a:lnTo>
                <a:lnTo>
                  <a:pt x="2222564" y="2268079"/>
                </a:lnTo>
                <a:lnTo>
                  <a:pt x="2221040" y="2269504"/>
                </a:lnTo>
                <a:lnTo>
                  <a:pt x="2221802" y="2270834"/>
                </a:lnTo>
                <a:lnTo>
                  <a:pt x="2223611" y="2272164"/>
                </a:lnTo>
                <a:lnTo>
                  <a:pt x="2224564" y="2273399"/>
                </a:lnTo>
                <a:lnTo>
                  <a:pt x="2224754" y="2275013"/>
                </a:lnTo>
                <a:lnTo>
                  <a:pt x="2223897" y="2275963"/>
                </a:lnTo>
                <a:lnTo>
                  <a:pt x="2222564" y="2276343"/>
                </a:lnTo>
                <a:lnTo>
                  <a:pt x="2221516" y="2276343"/>
                </a:lnTo>
                <a:lnTo>
                  <a:pt x="2222849" y="2278623"/>
                </a:lnTo>
                <a:lnTo>
                  <a:pt x="2225040" y="2278528"/>
                </a:lnTo>
                <a:lnTo>
                  <a:pt x="2227421" y="2277578"/>
                </a:lnTo>
                <a:lnTo>
                  <a:pt x="2229517" y="2277198"/>
                </a:lnTo>
                <a:lnTo>
                  <a:pt x="2229612" y="2277483"/>
                </a:lnTo>
                <a:lnTo>
                  <a:pt x="2229612" y="2278053"/>
                </a:lnTo>
                <a:lnTo>
                  <a:pt x="2229803" y="2278623"/>
                </a:lnTo>
                <a:lnTo>
                  <a:pt x="2230469" y="2278908"/>
                </a:lnTo>
                <a:lnTo>
                  <a:pt x="2233708" y="2279003"/>
                </a:lnTo>
                <a:lnTo>
                  <a:pt x="2234660" y="2279478"/>
                </a:lnTo>
                <a:lnTo>
                  <a:pt x="2235422" y="2280427"/>
                </a:lnTo>
                <a:lnTo>
                  <a:pt x="2235708" y="2281947"/>
                </a:lnTo>
                <a:lnTo>
                  <a:pt x="2236280" y="2283942"/>
                </a:lnTo>
                <a:lnTo>
                  <a:pt x="2239042" y="2288691"/>
                </a:lnTo>
                <a:lnTo>
                  <a:pt x="2239994" y="2290971"/>
                </a:lnTo>
                <a:lnTo>
                  <a:pt x="2240185" y="2293725"/>
                </a:lnTo>
                <a:lnTo>
                  <a:pt x="2240090" y="2298855"/>
                </a:lnTo>
                <a:lnTo>
                  <a:pt x="2241233" y="2303224"/>
                </a:lnTo>
                <a:lnTo>
                  <a:pt x="2240947" y="2305979"/>
                </a:lnTo>
                <a:lnTo>
                  <a:pt x="2240471" y="2308829"/>
                </a:lnTo>
                <a:lnTo>
                  <a:pt x="2240280" y="2312533"/>
                </a:lnTo>
                <a:lnTo>
                  <a:pt x="2240185" y="2313388"/>
                </a:lnTo>
                <a:lnTo>
                  <a:pt x="2240375" y="2314053"/>
                </a:lnTo>
                <a:lnTo>
                  <a:pt x="2241328" y="2314243"/>
                </a:lnTo>
                <a:lnTo>
                  <a:pt x="2243424" y="2314243"/>
                </a:lnTo>
                <a:lnTo>
                  <a:pt x="2244185" y="2314527"/>
                </a:lnTo>
                <a:lnTo>
                  <a:pt x="2245900" y="2315667"/>
                </a:lnTo>
                <a:lnTo>
                  <a:pt x="2248376" y="2316332"/>
                </a:lnTo>
                <a:lnTo>
                  <a:pt x="2249996" y="2317472"/>
                </a:lnTo>
                <a:lnTo>
                  <a:pt x="2254091" y="2321747"/>
                </a:lnTo>
                <a:lnTo>
                  <a:pt x="2255139" y="2323171"/>
                </a:lnTo>
                <a:lnTo>
                  <a:pt x="2255711" y="2325166"/>
                </a:lnTo>
                <a:lnTo>
                  <a:pt x="2255711" y="2328586"/>
                </a:lnTo>
                <a:lnTo>
                  <a:pt x="2255711" y="2330960"/>
                </a:lnTo>
                <a:lnTo>
                  <a:pt x="2256092" y="2330960"/>
                </a:lnTo>
                <a:lnTo>
                  <a:pt x="2257330" y="2330390"/>
                </a:lnTo>
                <a:lnTo>
                  <a:pt x="2257997" y="2329915"/>
                </a:lnTo>
                <a:lnTo>
                  <a:pt x="2260092" y="2327921"/>
                </a:lnTo>
                <a:lnTo>
                  <a:pt x="2260092" y="2326971"/>
                </a:lnTo>
                <a:lnTo>
                  <a:pt x="2259140" y="2327541"/>
                </a:lnTo>
                <a:lnTo>
                  <a:pt x="2257235" y="2329155"/>
                </a:lnTo>
                <a:lnTo>
                  <a:pt x="2256092" y="2329535"/>
                </a:lnTo>
                <a:lnTo>
                  <a:pt x="2255996" y="2328681"/>
                </a:lnTo>
                <a:lnTo>
                  <a:pt x="2256282" y="2323551"/>
                </a:lnTo>
                <a:lnTo>
                  <a:pt x="2257044" y="2323931"/>
                </a:lnTo>
                <a:lnTo>
                  <a:pt x="2257520" y="2324691"/>
                </a:lnTo>
                <a:lnTo>
                  <a:pt x="2257616" y="2325736"/>
                </a:lnTo>
                <a:lnTo>
                  <a:pt x="2257235" y="2326971"/>
                </a:lnTo>
                <a:lnTo>
                  <a:pt x="2258568" y="2324406"/>
                </a:lnTo>
                <a:lnTo>
                  <a:pt x="2259140" y="2324691"/>
                </a:lnTo>
                <a:lnTo>
                  <a:pt x="2259711" y="2325166"/>
                </a:lnTo>
                <a:lnTo>
                  <a:pt x="2260283" y="2325451"/>
                </a:lnTo>
                <a:lnTo>
                  <a:pt x="2260759" y="2324881"/>
                </a:lnTo>
                <a:lnTo>
                  <a:pt x="2261330" y="2323361"/>
                </a:lnTo>
                <a:lnTo>
                  <a:pt x="2261330" y="2322221"/>
                </a:lnTo>
                <a:lnTo>
                  <a:pt x="2260759" y="2321272"/>
                </a:lnTo>
                <a:lnTo>
                  <a:pt x="2259521" y="2320132"/>
                </a:lnTo>
                <a:lnTo>
                  <a:pt x="2263235" y="2319752"/>
                </a:lnTo>
                <a:lnTo>
                  <a:pt x="2264664" y="2318707"/>
                </a:lnTo>
                <a:lnTo>
                  <a:pt x="2265617" y="2316712"/>
                </a:lnTo>
                <a:lnTo>
                  <a:pt x="2265712" y="2315667"/>
                </a:lnTo>
                <a:lnTo>
                  <a:pt x="2265521" y="2312913"/>
                </a:lnTo>
                <a:lnTo>
                  <a:pt x="2265712" y="2311488"/>
                </a:lnTo>
                <a:lnTo>
                  <a:pt x="2266093" y="2310253"/>
                </a:lnTo>
                <a:lnTo>
                  <a:pt x="2267617" y="2307119"/>
                </a:lnTo>
                <a:lnTo>
                  <a:pt x="2268950" y="2303129"/>
                </a:lnTo>
                <a:lnTo>
                  <a:pt x="2269522" y="2300470"/>
                </a:lnTo>
                <a:lnTo>
                  <a:pt x="2269522" y="2298475"/>
                </a:lnTo>
                <a:lnTo>
                  <a:pt x="2268379" y="2297240"/>
                </a:lnTo>
                <a:lnTo>
                  <a:pt x="2258092" y="2298000"/>
                </a:lnTo>
                <a:lnTo>
                  <a:pt x="2256377" y="2298855"/>
                </a:lnTo>
                <a:lnTo>
                  <a:pt x="2254853" y="2300660"/>
                </a:lnTo>
                <a:lnTo>
                  <a:pt x="2252949" y="2304079"/>
                </a:lnTo>
                <a:lnTo>
                  <a:pt x="2251901" y="2305314"/>
                </a:lnTo>
                <a:lnTo>
                  <a:pt x="2250282" y="2306264"/>
                </a:lnTo>
                <a:lnTo>
                  <a:pt x="2248376" y="2306454"/>
                </a:lnTo>
                <a:lnTo>
                  <a:pt x="2246662" y="2305599"/>
                </a:lnTo>
                <a:lnTo>
                  <a:pt x="2245138" y="2303889"/>
                </a:lnTo>
                <a:lnTo>
                  <a:pt x="2243519" y="2301609"/>
                </a:lnTo>
                <a:lnTo>
                  <a:pt x="2242757" y="2298570"/>
                </a:lnTo>
                <a:lnTo>
                  <a:pt x="2244566" y="2297240"/>
                </a:lnTo>
                <a:lnTo>
                  <a:pt x="2248472" y="2296860"/>
                </a:lnTo>
                <a:lnTo>
                  <a:pt x="2249424" y="2296290"/>
                </a:lnTo>
                <a:lnTo>
                  <a:pt x="2251043" y="2294675"/>
                </a:lnTo>
                <a:lnTo>
                  <a:pt x="2251901" y="2294295"/>
                </a:lnTo>
                <a:lnTo>
                  <a:pt x="2256092" y="2294295"/>
                </a:lnTo>
                <a:lnTo>
                  <a:pt x="2260092" y="2293441"/>
                </a:lnTo>
                <a:lnTo>
                  <a:pt x="2264569" y="2294486"/>
                </a:lnTo>
                <a:lnTo>
                  <a:pt x="2268284" y="2294295"/>
                </a:lnTo>
                <a:lnTo>
                  <a:pt x="2269046" y="2294675"/>
                </a:lnTo>
                <a:lnTo>
                  <a:pt x="2270284" y="2296480"/>
                </a:lnTo>
                <a:lnTo>
                  <a:pt x="2270855" y="2296860"/>
                </a:lnTo>
                <a:lnTo>
                  <a:pt x="2279333" y="2297810"/>
                </a:lnTo>
                <a:lnTo>
                  <a:pt x="2271046" y="2304554"/>
                </a:lnTo>
                <a:lnTo>
                  <a:pt x="2268950" y="2308164"/>
                </a:lnTo>
                <a:lnTo>
                  <a:pt x="2268474" y="2309968"/>
                </a:lnTo>
                <a:lnTo>
                  <a:pt x="2268188" y="2310538"/>
                </a:lnTo>
                <a:lnTo>
                  <a:pt x="2267236" y="2311773"/>
                </a:lnTo>
                <a:lnTo>
                  <a:pt x="2267045" y="2312438"/>
                </a:lnTo>
                <a:lnTo>
                  <a:pt x="2267331" y="2313483"/>
                </a:lnTo>
                <a:lnTo>
                  <a:pt x="2268665" y="2314623"/>
                </a:lnTo>
                <a:lnTo>
                  <a:pt x="2269712" y="2317282"/>
                </a:lnTo>
                <a:lnTo>
                  <a:pt x="2271427" y="2315952"/>
                </a:lnTo>
                <a:lnTo>
                  <a:pt x="2273141" y="2313388"/>
                </a:lnTo>
                <a:lnTo>
                  <a:pt x="2275999" y="2307973"/>
                </a:lnTo>
                <a:lnTo>
                  <a:pt x="2278285" y="2305124"/>
                </a:lnTo>
                <a:lnTo>
                  <a:pt x="2286191" y="2297810"/>
                </a:lnTo>
                <a:lnTo>
                  <a:pt x="2287905" y="2297050"/>
                </a:lnTo>
                <a:lnTo>
                  <a:pt x="2288762" y="2296195"/>
                </a:lnTo>
                <a:lnTo>
                  <a:pt x="2289048" y="2294866"/>
                </a:lnTo>
                <a:lnTo>
                  <a:pt x="2289810" y="2293631"/>
                </a:lnTo>
                <a:lnTo>
                  <a:pt x="2291334" y="2294106"/>
                </a:lnTo>
                <a:lnTo>
                  <a:pt x="2294287" y="2296195"/>
                </a:lnTo>
                <a:lnTo>
                  <a:pt x="2294287" y="2296955"/>
                </a:lnTo>
                <a:lnTo>
                  <a:pt x="2292572" y="2297145"/>
                </a:lnTo>
                <a:lnTo>
                  <a:pt x="2291810" y="2297430"/>
                </a:lnTo>
                <a:lnTo>
                  <a:pt x="2290953" y="2297905"/>
                </a:lnTo>
                <a:lnTo>
                  <a:pt x="2290477" y="2298570"/>
                </a:lnTo>
                <a:lnTo>
                  <a:pt x="2289429" y="2300185"/>
                </a:lnTo>
                <a:lnTo>
                  <a:pt x="2288858" y="2300564"/>
                </a:lnTo>
                <a:lnTo>
                  <a:pt x="2287810" y="2300945"/>
                </a:lnTo>
                <a:lnTo>
                  <a:pt x="2284571" y="2302939"/>
                </a:lnTo>
                <a:lnTo>
                  <a:pt x="2283428" y="2303889"/>
                </a:lnTo>
                <a:lnTo>
                  <a:pt x="2282571" y="2305314"/>
                </a:lnTo>
                <a:lnTo>
                  <a:pt x="2281333" y="2308543"/>
                </a:lnTo>
                <a:lnTo>
                  <a:pt x="2279714" y="2311868"/>
                </a:lnTo>
                <a:lnTo>
                  <a:pt x="2279142" y="2313578"/>
                </a:lnTo>
                <a:lnTo>
                  <a:pt x="2278666" y="2315477"/>
                </a:lnTo>
                <a:lnTo>
                  <a:pt x="2278380" y="2317567"/>
                </a:lnTo>
                <a:lnTo>
                  <a:pt x="2281809" y="2317662"/>
                </a:lnTo>
                <a:lnTo>
                  <a:pt x="2283524" y="2317187"/>
                </a:lnTo>
                <a:lnTo>
                  <a:pt x="2284857" y="2315857"/>
                </a:lnTo>
                <a:lnTo>
                  <a:pt x="2285333" y="2313958"/>
                </a:lnTo>
                <a:lnTo>
                  <a:pt x="2285810" y="2311488"/>
                </a:lnTo>
                <a:lnTo>
                  <a:pt x="2286476" y="2309873"/>
                </a:lnTo>
                <a:lnTo>
                  <a:pt x="2287619" y="2310633"/>
                </a:lnTo>
                <a:lnTo>
                  <a:pt x="2287905" y="2312628"/>
                </a:lnTo>
                <a:lnTo>
                  <a:pt x="2286286" y="2315857"/>
                </a:lnTo>
                <a:lnTo>
                  <a:pt x="2286667" y="2316712"/>
                </a:lnTo>
                <a:lnTo>
                  <a:pt x="2287715" y="2316332"/>
                </a:lnTo>
                <a:lnTo>
                  <a:pt x="2291334" y="2312438"/>
                </a:lnTo>
                <a:lnTo>
                  <a:pt x="2291715" y="2313293"/>
                </a:lnTo>
                <a:lnTo>
                  <a:pt x="2289239" y="2316617"/>
                </a:lnTo>
                <a:lnTo>
                  <a:pt x="2283905" y="2321651"/>
                </a:lnTo>
                <a:lnTo>
                  <a:pt x="2280952" y="2323646"/>
                </a:lnTo>
                <a:lnTo>
                  <a:pt x="2279333" y="2324216"/>
                </a:lnTo>
                <a:lnTo>
                  <a:pt x="2278475" y="2324786"/>
                </a:lnTo>
                <a:lnTo>
                  <a:pt x="2277904" y="2326401"/>
                </a:lnTo>
                <a:lnTo>
                  <a:pt x="2276285" y="2328870"/>
                </a:lnTo>
                <a:lnTo>
                  <a:pt x="2271999" y="2332005"/>
                </a:lnTo>
                <a:lnTo>
                  <a:pt x="2267426" y="2339604"/>
                </a:lnTo>
                <a:lnTo>
                  <a:pt x="2266950" y="2341124"/>
                </a:lnTo>
                <a:lnTo>
                  <a:pt x="2266665" y="2342548"/>
                </a:lnTo>
                <a:lnTo>
                  <a:pt x="2266283" y="2343403"/>
                </a:lnTo>
                <a:lnTo>
                  <a:pt x="2266188" y="2344068"/>
                </a:lnTo>
                <a:lnTo>
                  <a:pt x="2266950" y="2344923"/>
                </a:lnTo>
                <a:lnTo>
                  <a:pt x="2267998" y="2345208"/>
                </a:lnTo>
                <a:lnTo>
                  <a:pt x="2268950" y="2344828"/>
                </a:lnTo>
                <a:lnTo>
                  <a:pt x="2270760" y="2343308"/>
                </a:lnTo>
                <a:lnTo>
                  <a:pt x="2272665" y="2342644"/>
                </a:lnTo>
                <a:lnTo>
                  <a:pt x="2273999" y="2343308"/>
                </a:lnTo>
                <a:lnTo>
                  <a:pt x="2275332" y="2344353"/>
                </a:lnTo>
                <a:lnTo>
                  <a:pt x="2277237" y="2344923"/>
                </a:lnTo>
                <a:lnTo>
                  <a:pt x="2278952" y="2344353"/>
                </a:lnTo>
                <a:lnTo>
                  <a:pt x="2280380" y="2343023"/>
                </a:lnTo>
                <a:lnTo>
                  <a:pt x="2282857" y="2339794"/>
                </a:lnTo>
                <a:lnTo>
                  <a:pt x="2285524" y="2337704"/>
                </a:lnTo>
                <a:lnTo>
                  <a:pt x="2286572" y="2336184"/>
                </a:lnTo>
                <a:lnTo>
                  <a:pt x="2287048" y="2333525"/>
                </a:lnTo>
                <a:lnTo>
                  <a:pt x="2287429" y="2332480"/>
                </a:lnTo>
                <a:lnTo>
                  <a:pt x="2288286" y="2332100"/>
                </a:lnTo>
                <a:lnTo>
                  <a:pt x="2290191" y="2332195"/>
                </a:lnTo>
                <a:lnTo>
                  <a:pt x="2290858" y="2332860"/>
                </a:lnTo>
                <a:lnTo>
                  <a:pt x="2291239" y="2333050"/>
                </a:lnTo>
                <a:lnTo>
                  <a:pt x="2291620" y="2332765"/>
                </a:lnTo>
                <a:lnTo>
                  <a:pt x="2291810" y="2331625"/>
                </a:lnTo>
                <a:lnTo>
                  <a:pt x="2292191" y="2331245"/>
                </a:lnTo>
                <a:lnTo>
                  <a:pt x="2296097" y="2330390"/>
                </a:lnTo>
                <a:lnTo>
                  <a:pt x="2296668" y="2329820"/>
                </a:lnTo>
                <a:lnTo>
                  <a:pt x="2297144" y="2328681"/>
                </a:lnTo>
                <a:lnTo>
                  <a:pt x="2297240" y="2327541"/>
                </a:lnTo>
                <a:lnTo>
                  <a:pt x="2296668" y="2326971"/>
                </a:lnTo>
                <a:lnTo>
                  <a:pt x="2292953" y="2328490"/>
                </a:lnTo>
                <a:lnTo>
                  <a:pt x="2291429" y="2328205"/>
                </a:lnTo>
                <a:lnTo>
                  <a:pt x="2292191" y="2325356"/>
                </a:lnTo>
                <a:lnTo>
                  <a:pt x="2294192" y="2326781"/>
                </a:lnTo>
                <a:lnTo>
                  <a:pt x="2295906" y="2323646"/>
                </a:lnTo>
                <a:lnTo>
                  <a:pt x="2298287" y="2315952"/>
                </a:lnTo>
                <a:lnTo>
                  <a:pt x="2298859" y="2318232"/>
                </a:lnTo>
                <a:lnTo>
                  <a:pt x="2298764" y="2319847"/>
                </a:lnTo>
                <a:lnTo>
                  <a:pt x="2299049" y="2320797"/>
                </a:lnTo>
                <a:lnTo>
                  <a:pt x="2300859" y="2321177"/>
                </a:lnTo>
                <a:lnTo>
                  <a:pt x="2301812" y="2321082"/>
                </a:lnTo>
                <a:lnTo>
                  <a:pt x="2302383" y="2320702"/>
                </a:lnTo>
                <a:lnTo>
                  <a:pt x="2303431" y="2319467"/>
                </a:lnTo>
                <a:lnTo>
                  <a:pt x="2303431" y="2319182"/>
                </a:lnTo>
                <a:lnTo>
                  <a:pt x="2303336" y="2318042"/>
                </a:lnTo>
                <a:lnTo>
                  <a:pt x="2303431" y="2317662"/>
                </a:lnTo>
                <a:lnTo>
                  <a:pt x="2303621" y="2317567"/>
                </a:lnTo>
                <a:lnTo>
                  <a:pt x="2304193" y="2317757"/>
                </a:lnTo>
                <a:lnTo>
                  <a:pt x="2304383" y="2317662"/>
                </a:lnTo>
                <a:lnTo>
                  <a:pt x="2306384" y="2314718"/>
                </a:lnTo>
                <a:lnTo>
                  <a:pt x="2306669" y="2313198"/>
                </a:lnTo>
                <a:lnTo>
                  <a:pt x="2305241" y="2312533"/>
                </a:lnTo>
                <a:lnTo>
                  <a:pt x="2298668" y="2311773"/>
                </a:lnTo>
                <a:lnTo>
                  <a:pt x="2299621" y="2310538"/>
                </a:lnTo>
                <a:lnTo>
                  <a:pt x="2300669" y="2310348"/>
                </a:lnTo>
                <a:lnTo>
                  <a:pt x="2301716" y="2310443"/>
                </a:lnTo>
                <a:lnTo>
                  <a:pt x="2302859" y="2310158"/>
                </a:lnTo>
                <a:lnTo>
                  <a:pt x="2303717" y="2309303"/>
                </a:lnTo>
                <a:lnTo>
                  <a:pt x="2304288" y="2308164"/>
                </a:lnTo>
                <a:lnTo>
                  <a:pt x="2304193" y="2307119"/>
                </a:lnTo>
                <a:lnTo>
                  <a:pt x="2303145" y="2306739"/>
                </a:lnTo>
                <a:lnTo>
                  <a:pt x="2292572" y="2307594"/>
                </a:lnTo>
                <a:lnTo>
                  <a:pt x="2292572" y="2306739"/>
                </a:lnTo>
                <a:lnTo>
                  <a:pt x="2296001" y="2304839"/>
                </a:lnTo>
                <a:lnTo>
                  <a:pt x="2306384" y="2303319"/>
                </a:lnTo>
                <a:lnTo>
                  <a:pt x="2309527" y="2304459"/>
                </a:lnTo>
                <a:lnTo>
                  <a:pt x="2310575" y="2303889"/>
                </a:lnTo>
                <a:lnTo>
                  <a:pt x="2310384" y="2300755"/>
                </a:lnTo>
                <a:lnTo>
                  <a:pt x="2309908" y="2299615"/>
                </a:lnTo>
                <a:lnTo>
                  <a:pt x="2309146" y="2298475"/>
                </a:lnTo>
                <a:lnTo>
                  <a:pt x="2308574" y="2297335"/>
                </a:lnTo>
                <a:lnTo>
                  <a:pt x="2308765" y="2296005"/>
                </a:lnTo>
                <a:lnTo>
                  <a:pt x="2310384" y="2292111"/>
                </a:lnTo>
                <a:lnTo>
                  <a:pt x="2309527" y="2291826"/>
                </a:lnTo>
                <a:lnTo>
                  <a:pt x="2307432" y="2292586"/>
                </a:lnTo>
                <a:lnTo>
                  <a:pt x="2307146" y="2292111"/>
                </a:lnTo>
                <a:lnTo>
                  <a:pt x="2307527" y="2291161"/>
                </a:lnTo>
                <a:lnTo>
                  <a:pt x="2308193" y="2290686"/>
                </a:lnTo>
                <a:lnTo>
                  <a:pt x="2309813" y="2290401"/>
                </a:lnTo>
                <a:lnTo>
                  <a:pt x="2311241" y="2291161"/>
                </a:lnTo>
                <a:lnTo>
                  <a:pt x="2311622" y="2292871"/>
                </a:lnTo>
                <a:lnTo>
                  <a:pt x="2311718" y="2295055"/>
                </a:lnTo>
                <a:lnTo>
                  <a:pt x="2312099" y="2297145"/>
                </a:lnTo>
                <a:lnTo>
                  <a:pt x="2313337" y="2298475"/>
                </a:lnTo>
                <a:lnTo>
                  <a:pt x="2314290" y="2297430"/>
                </a:lnTo>
                <a:lnTo>
                  <a:pt x="2315337" y="2295530"/>
                </a:lnTo>
                <a:lnTo>
                  <a:pt x="2316575" y="2294581"/>
                </a:lnTo>
                <a:lnTo>
                  <a:pt x="2318957" y="2290781"/>
                </a:lnTo>
                <a:lnTo>
                  <a:pt x="2318957" y="2289926"/>
                </a:lnTo>
                <a:lnTo>
                  <a:pt x="2318576" y="2288786"/>
                </a:lnTo>
                <a:lnTo>
                  <a:pt x="2317718" y="2286792"/>
                </a:lnTo>
                <a:lnTo>
                  <a:pt x="2318766" y="2287266"/>
                </a:lnTo>
                <a:lnTo>
                  <a:pt x="2320576" y="2289166"/>
                </a:lnTo>
                <a:lnTo>
                  <a:pt x="2321528" y="2289546"/>
                </a:lnTo>
                <a:lnTo>
                  <a:pt x="2322386" y="2288976"/>
                </a:lnTo>
                <a:lnTo>
                  <a:pt x="2323529" y="2286602"/>
                </a:lnTo>
                <a:lnTo>
                  <a:pt x="2324100" y="2286127"/>
                </a:lnTo>
                <a:lnTo>
                  <a:pt x="2325243" y="2285747"/>
                </a:lnTo>
                <a:lnTo>
                  <a:pt x="2326482" y="2284037"/>
                </a:lnTo>
                <a:lnTo>
                  <a:pt x="2327243" y="2283562"/>
                </a:lnTo>
                <a:lnTo>
                  <a:pt x="2329339" y="2284797"/>
                </a:lnTo>
                <a:lnTo>
                  <a:pt x="2329720" y="2285272"/>
                </a:lnTo>
                <a:lnTo>
                  <a:pt x="2330196" y="2284987"/>
                </a:lnTo>
                <a:lnTo>
                  <a:pt x="2330672" y="2284607"/>
                </a:lnTo>
                <a:lnTo>
                  <a:pt x="2331149" y="2284417"/>
                </a:lnTo>
                <a:lnTo>
                  <a:pt x="2337911" y="2285842"/>
                </a:lnTo>
                <a:lnTo>
                  <a:pt x="2340293" y="2285272"/>
                </a:lnTo>
                <a:lnTo>
                  <a:pt x="2347341" y="2280997"/>
                </a:lnTo>
                <a:lnTo>
                  <a:pt x="2346198" y="2278718"/>
                </a:lnTo>
                <a:lnTo>
                  <a:pt x="2344388" y="2276248"/>
                </a:lnTo>
                <a:lnTo>
                  <a:pt x="2342388" y="2275013"/>
                </a:lnTo>
                <a:lnTo>
                  <a:pt x="2339626" y="2277008"/>
                </a:lnTo>
                <a:lnTo>
                  <a:pt x="2338007" y="2276913"/>
                </a:lnTo>
                <a:lnTo>
                  <a:pt x="2332863" y="2275108"/>
                </a:lnTo>
                <a:lnTo>
                  <a:pt x="2332101" y="2274349"/>
                </a:lnTo>
                <a:lnTo>
                  <a:pt x="2332958" y="2273304"/>
                </a:lnTo>
                <a:lnTo>
                  <a:pt x="2332673" y="2272164"/>
                </a:lnTo>
                <a:lnTo>
                  <a:pt x="2332482" y="2270549"/>
                </a:lnTo>
                <a:lnTo>
                  <a:pt x="2332673" y="2269219"/>
                </a:lnTo>
                <a:lnTo>
                  <a:pt x="2333340" y="2269029"/>
                </a:lnTo>
                <a:lnTo>
                  <a:pt x="2333816" y="2269789"/>
                </a:lnTo>
                <a:lnTo>
                  <a:pt x="2334197" y="2272259"/>
                </a:lnTo>
                <a:lnTo>
                  <a:pt x="2334768" y="2273209"/>
                </a:lnTo>
                <a:lnTo>
                  <a:pt x="2336387" y="2273684"/>
                </a:lnTo>
                <a:lnTo>
                  <a:pt x="2338578" y="2273304"/>
                </a:lnTo>
                <a:lnTo>
                  <a:pt x="2340674" y="2272354"/>
                </a:lnTo>
                <a:lnTo>
                  <a:pt x="2342960" y="2270359"/>
                </a:lnTo>
                <a:lnTo>
                  <a:pt x="2344103" y="2270644"/>
                </a:lnTo>
                <a:lnTo>
                  <a:pt x="2346198" y="2271594"/>
                </a:lnTo>
                <a:lnTo>
                  <a:pt x="2350389" y="2270644"/>
                </a:lnTo>
                <a:lnTo>
                  <a:pt x="2351818" y="2269314"/>
                </a:lnTo>
                <a:lnTo>
                  <a:pt x="2352580" y="2269029"/>
                </a:lnTo>
                <a:lnTo>
                  <a:pt x="2352961" y="2270169"/>
                </a:lnTo>
                <a:lnTo>
                  <a:pt x="2352675" y="2270834"/>
                </a:lnTo>
                <a:lnTo>
                  <a:pt x="2351056" y="2273114"/>
                </a:lnTo>
                <a:lnTo>
                  <a:pt x="2351913" y="2275013"/>
                </a:lnTo>
                <a:lnTo>
                  <a:pt x="2353247" y="2275488"/>
                </a:lnTo>
                <a:lnTo>
                  <a:pt x="2354199" y="2276153"/>
                </a:lnTo>
                <a:lnTo>
                  <a:pt x="2353818" y="2278338"/>
                </a:lnTo>
                <a:lnTo>
                  <a:pt x="2355628" y="2279193"/>
                </a:lnTo>
                <a:lnTo>
                  <a:pt x="2357057" y="2278148"/>
                </a:lnTo>
                <a:lnTo>
                  <a:pt x="2358295" y="2276533"/>
                </a:lnTo>
                <a:lnTo>
                  <a:pt x="2362867" y="2274538"/>
                </a:lnTo>
                <a:lnTo>
                  <a:pt x="2364200" y="2275108"/>
                </a:lnTo>
                <a:lnTo>
                  <a:pt x="2363819" y="2278243"/>
                </a:lnTo>
                <a:lnTo>
                  <a:pt x="2365629" y="2277578"/>
                </a:lnTo>
                <a:lnTo>
                  <a:pt x="2367629" y="2275488"/>
                </a:lnTo>
                <a:lnTo>
                  <a:pt x="2368963" y="2272829"/>
                </a:lnTo>
                <a:lnTo>
                  <a:pt x="2368868" y="2270359"/>
                </a:lnTo>
                <a:lnTo>
                  <a:pt x="2369820" y="2269124"/>
                </a:lnTo>
                <a:lnTo>
                  <a:pt x="2371535" y="2267414"/>
                </a:lnTo>
                <a:lnTo>
                  <a:pt x="2372201" y="2266180"/>
                </a:lnTo>
                <a:lnTo>
                  <a:pt x="2371725" y="2265135"/>
                </a:lnTo>
                <a:lnTo>
                  <a:pt x="2371344" y="2264565"/>
                </a:lnTo>
                <a:lnTo>
                  <a:pt x="2371058" y="2264375"/>
                </a:lnTo>
                <a:lnTo>
                  <a:pt x="2370773" y="2264470"/>
                </a:lnTo>
                <a:lnTo>
                  <a:pt x="2369630" y="2262190"/>
                </a:lnTo>
                <a:lnTo>
                  <a:pt x="2363343" y="2259341"/>
                </a:lnTo>
                <a:lnTo>
                  <a:pt x="2358295" y="2254021"/>
                </a:lnTo>
                <a:lnTo>
                  <a:pt x="2356104" y="2253356"/>
                </a:lnTo>
                <a:lnTo>
                  <a:pt x="2345341" y="2255921"/>
                </a:lnTo>
                <a:lnTo>
                  <a:pt x="2344579" y="2256586"/>
                </a:lnTo>
                <a:lnTo>
                  <a:pt x="2342674" y="2259341"/>
                </a:lnTo>
                <a:lnTo>
                  <a:pt x="2341721" y="2259436"/>
                </a:lnTo>
                <a:lnTo>
                  <a:pt x="2341531" y="2258391"/>
                </a:lnTo>
                <a:lnTo>
                  <a:pt x="2342102" y="2257061"/>
                </a:lnTo>
                <a:lnTo>
                  <a:pt x="2343626" y="2255161"/>
                </a:lnTo>
                <a:lnTo>
                  <a:pt x="2343245" y="2254591"/>
                </a:lnTo>
                <a:lnTo>
                  <a:pt x="2343055" y="2254401"/>
                </a:lnTo>
                <a:lnTo>
                  <a:pt x="2342769" y="2254211"/>
                </a:lnTo>
                <a:lnTo>
                  <a:pt x="2342769" y="2253356"/>
                </a:lnTo>
                <a:lnTo>
                  <a:pt x="2349532" y="2252597"/>
                </a:lnTo>
                <a:lnTo>
                  <a:pt x="2350770" y="2251647"/>
                </a:lnTo>
                <a:lnTo>
                  <a:pt x="2350294" y="2250317"/>
                </a:lnTo>
                <a:lnTo>
                  <a:pt x="2347341" y="2248892"/>
                </a:lnTo>
                <a:lnTo>
                  <a:pt x="2346484" y="2248132"/>
                </a:lnTo>
                <a:lnTo>
                  <a:pt x="2347817" y="2247277"/>
                </a:lnTo>
                <a:lnTo>
                  <a:pt x="2349246" y="2247657"/>
                </a:lnTo>
                <a:lnTo>
                  <a:pt x="2350675" y="2248512"/>
                </a:lnTo>
                <a:lnTo>
                  <a:pt x="2352104" y="2248987"/>
                </a:lnTo>
                <a:lnTo>
                  <a:pt x="2354485" y="2248132"/>
                </a:lnTo>
                <a:lnTo>
                  <a:pt x="2355437" y="2248132"/>
                </a:lnTo>
                <a:lnTo>
                  <a:pt x="2356104" y="2248512"/>
                </a:lnTo>
                <a:lnTo>
                  <a:pt x="2357342" y="2249652"/>
                </a:lnTo>
                <a:lnTo>
                  <a:pt x="2358200" y="2249842"/>
                </a:lnTo>
                <a:lnTo>
                  <a:pt x="2361438" y="2248892"/>
                </a:lnTo>
                <a:lnTo>
                  <a:pt x="2362200" y="2249177"/>
                </a:lnTo>
                <a:lnTo>
                  <a:pt x="2362867" y="2249747"/>
                </a:lnTo>
                <a:lnTo>
                  <a:pt x="2363343" y="2250317"/>
                </a:lnTo>
                <a:lnTo>
                  <a:pt x="2363629" y="2250602"/>
                </a:lnTo>
                <a:lnTo>
                  <a:pt x="2363629" y="2250982"/>
                </a:lnTo>
                <a:lnTo>
                  <a:pt x="2365534" y="2253547"/>
                </a:lnTo>
                <a:lnTo>
                  <a:pt x="2366201" y="2253926"/>
                </a:lnTo>
                <a:lnTo>
                  <a:pt x="2366867" y="2254116"/>
                </a:lnTo>
                <a:lnTo>
                  <a:pt x="2367534" y="2254211"/>
                </a:lnTo>
                <a:lnTo>
                  <a:pt x="2368296" y="2253926"/>
                </a:lnTo>
                <a:lnTo>
                  <a:pt x="2369630" y="2252786"/>
                </a:lnTo>
                <a:lnTo>
                  <a:pt x="2370392" y="2252502"/>
                </a:lnTo>
                <a:lnTo>
                  <a:pt x="2371154" y="2252882"/>
                </a:lnTo>
                <a:lnTo>
                  <a:pt x="2371630" y="2253641"/>
                </a:lnTo>
                <a:lnTo>
                  <a:pt x="2371916" y="2254496"/>
                </a:lnTo>
                <a:lnTo>
                  <a:pt x="2372297" y="2255066"/>
                </a:lnTo>
                <a:lnTo>
                  <a:pt x="2372392" y="2255446"/>
                </a:lnTo>
                <a:lnTo>
                  <a:pt x="2372487" y="2256016"/>
                </a:lnTo>
                <a:lnTo>
                  <a:pt x="2372678" y="2256491"/>
                </a:lnTo>
                <a:lnTo>
                  <a:pt x="2373059" y="2256776"/>
                </a:lnTo>
                <a:lnTo>
                  <a:pt x="2373440" y="2256586"/>
                </a:lnTo>
                <a:lnTo>
                  <a:pt x="2373725" y="2256206"/>
                </a:lnTo>
                <a:lnTo>
                  <a:pt x="2374107" y="2255826"/>
                </a:lnTo>
                <a:lnTo>
                  <a:pt x="2374583" y="2255826"/>
                </a:lnTo>
                <a:lnTo>
                  <a:pt x="2375154" y="2256206"/>
                </a:lnTo>
                <a:lnTo>
                  <a:pt x="2376392" y="2257346"/>
                </a:lnTo>
                <a:lnTo>
                  <a:pt x="2376774" y="2257631"/>
                </a:lnTo>
                <a:lnTo>
                  <a:pt x="2377440" y="2257631"/>
                </a:lnTo>
                <a:lnTo>
                  <a:pt x="2377916" y="2257346"/>
                </a:lnTo>
                <a:lnTo>
                  <a:pt x="2378202" y="2256681"/>
                </a:lnTo>
                <a:lnTo>
                  <a:pt x="2378297" y="2255446"/>
                </a:lnTo>
                <a:lnTo>
                  <a:pt x="2378678" y="2254211"/>
                </a:lnTo>
                <a:lnTo>
                  <a:pt x="2379631" y="2253926"/>
                </a:lnTo>
                <a:lnTo>
                  <a:pt x="2381345" y="2254211"/>
                </a:lnTo>
                <a:lnTo>
                  <a:pt x="2382012" y="2254971"/>
                </a:lnTo>
                <a:lnTo>
                  <a:pt x="2381536" y="2256681"/>
                </a:lnTo>
                <a:lnTo>
                  <a:pt x="2380488" y="2258486"/>
                </a:lnTo>
                <a:lnTo>
                  <a:pt x="2379726" y="2259531"/>
                </a:lnTo>
                <a:lnTo>
                  <a:pt x="2380679" y="2259531"/>
                </a:lnTo>
                <a:lnTo>
                  <a:pt x="2381060" y="2259436"/>
                </a:lnTo>
                <a:lnTo>
                  <a:pt x="2381536" y="2259056"/>
                </a:lnTo>
                <a:lnTo>
                  <a:pt x="2381917" y="2258676"/>
                </a:lnTo>
                <a:lnTo>
                  <a:pt x="2382298" y="2258201"/>
                </a:lnTo>
                <a:lnTo>
                  <a:pt x="2382869" y="2257726"/>
                </a:lnTo>
                <a:lnTo>
                  <a:pt x="2383346" y="2257916"/>
                </a:lnTo>
                <a:lnTo>
                  <a:pt x="2383822" y="2258391"/>
                </a:lnTo>
                <a:lnTo>
                  <a:pt x="2384393" y="2258676"/>
                </a:lnTo>
                <a:lnTo>
                  <a:pt x="2388108" y="2259531"/>
                </a:lnTo>
                <a:lnTo>
                  <a:pt x="2389727" y="2258961"/>
                </a:lnTo>
                <a:lnTo>
                  <a:pt x="2390299" y="2257346"/>
                </a:lnTo>
                <a:lnTo>
                  <a:pt x="2390490" y="2254876"/>
                </a:lnTo>
                <a:lnTo>
                  <a:pt x="2390870" y="2251742"/>
                </a:lnTo>
                <a:lnTo>
                  <a:pt x="2391823" y="2249367"/>
                </a:lnTo>
                <a:lnTo>
                  <a:pt x="2393061" y="2248037"/>
                </a:lnTo>
                <a:lnTo>
                  <a:pt x="2394490" y="2246897"/>
                </a:lnTo>
                <a:lnTo>
                  <a:pt x="2395919" y="2245283"/>
                </a:lnTo>
                <a:lnTo>
                  <a:pt x="2400776" y="2237874"/>
                </a:lnTo>
                <a:lnTo>
                  <a:pt x="2402300" y="2236259"/>
                </a:lnTo>
                <a:lnTo>
                  <a:pt x="2402872" y="2235024"/>
                </a:lnTo>
                <a:lnTo>
                  <a:pt x="2401919" y="2234454"/>
                </a:lnTo>
                <a:lnTo>
                  <a:pt x="2389442" y="2232840"/>
                </a:lnTo>
                <a:close/>
                <a:moveTo>
                  <a:pt x="1656969" y="2593122"/>
                </a:moveTo>
                <a:lnTo>
                  <a:pt x="1656588" y="2592647"/>
                </a:lnTo>
                <a:lnTo>
                  <a:pt x="1656017" y="2591887"/>
                </a:lnTo>
                <a:lnTo>
                  <a:pt x="1655445" y="2591317"/>
                </a:lnTo>
                <a:lnTo>
                  <a:pt x="1654874" y="2590557"/>
                </a:lnTo>
                <a:lnTo>
                  <a:pt x="1654302" y="2589323"/>
                </a:lnTo>
                <a:lnTo>
                  <a:pt x="1652873" y="2584763"/>
                </a:lnTo>
                <a:lnTo>
                  <a:pt x="1651826" y="2582863"/>
                </a:lnTo>
                <a:lnTo>
                  <a:pt x="1650302" y="2582104"/>
                </a:lnTo>
                <a:lnTo>
                  <a:pt x="1649635" y="2581914"/>
                </a:lnTo>
                <a:lnTo>
                  <a:pt x="1648873" y="2581534"/>
                </a:lnTo>
                <a:lnTo>
                  <a:pt x="1648206" y="2581344"/>
                </a:lnTo>
                <a:lnTo>
                  <a:pt x="1647635" y="2581819"/>
                </a:lnTo>
                <a:lnTo>
                  <a:pt x="1647063" y="2582769"/>
                </a:lnTo>
                <a:lnTo>
                  <a:pt x="1646587" y="2583433"/>
                </a:lnTo>
                <a:lnTo>
                  <a:pt x="1646015" y="2583813"/>
                </a:lnTo>
                <a:lnTo>
                  <a:pt x="1641158" y="2584003"/>
                </a:lnTo>
                <a:lnTo>
                  <a:pt x="1639443" y="2583528"/>
                </a:lnTo>
                <a:lnTo>
                  <a:pt x="1637728" y="2582199"/>
                </a:lnTo>
                <a:lnTo>
                  <a:pt x="1636490" y="2580299"/>
                </a:lnTo>
                <a:lnTo>
                  <a:pt x="1633728" y="2573745"/>
                </a:lnTo>
                <a:lnTo>
                  <a:pt x="1633157" y="2571655"/>
                </a:lnTo>
                <a:lnTo>
                  <a:pt x="1632966" y="2566241"/>
                </a:lnTo>
                <a:lnTo>
                  <a:pt x="1632490" y="2563581"/>
                </a:lnTo>
                <a:lnTo>
                  <a:pt x="1631537" y="2561302"/>
                </a:lnTo>
                <a:lnTo>
                  <a:pt x="1630394" y="2559307"/>
                </a:lnTo>
                <a:lnTo>
                  <a:pt x="1629156" y="2557692"/>
                </a:lnTo>
                <a:lnTo>
                  <a:pt x="1627156" y="2555602"/>
                </a:lnTo>
                <a:lnTo>
                  <a:pt x="1625632" y="2554652"/>
                </a:lnTo>
                <a:lnTo>
                  <a:pt x="1625060" y="2553893"/>
                </a:lnTo>
                <a:lnTo>
                  <a:pt x="1624679" y="2552563"/>
                </a:lnTo>
                <a:lnTo>
                  <a:pt x="1624679" y="2551423"/>
                </a:lnTo>
                <a:lnTo>
                  <a:pt x="1625060" y="2550758"/>
                </a:lnTo>
                <a:lnTo>
                  <a:pt x="1626013" y="2550758"/>
                </a:lnTo>
                <a:lnTo>
                  <a:pt x="1622869" y="2549143"/>
                </a:lnTo>
                <a:lnTo>
                  <a:pt x="1615345" y="2550663"/>
                </a:lnTo>
                <a:lnTo>
                  <a:pt x="1610201" y="2548763"/>
                </a:lnTo>
                <a:lnTo>
                  <a:pt x="1608582" y="2549333"/>
                </a:lnTo>
                <a:lnTo>
                  <a:pt x="1607058" y="2550283"/>
                </a:lnTo>
                <a:lnTo>
                  <a:pt x="1605629" y="2550758"/>
                </a:lnTo>
                <a:lnTo>
                  <a:pt x="1599343" y="2551613"/>
                </a:lnTo>
                <a:lnTo>
                  <a:pt x="1598009" y="2552468"/>
                </a:lnTo>
                <a:lnTo>
                  <a:pt x="1594676" y="2556457"/>
                </a:lnTo>
                <a:lnTo>
                  <a:pt x="1591913" y="2558452"/>
                </a:lnTo>
                <a:lnTo>
                  <a:pt x="1590294" y="2559307"/>
                </a:lnTo>
                <a:lnTo>
                  <a:pt x="1585627" y="2559972"/>
                </a:lnTo>
                <a:lnTo>
                  <a:pt x="1583055" y="2561017"/>
                </a:lnTo>
                <a:lnTo>
                  <a:pt x="1580769" y="2562821"/>
                </a:lnTo>
                <a:lnTo>
                  <a:pt x="1578388" y="2565386"/>
                </a:lnTo>
                <a:lnTo>
                  <a:pt x="1579340" y="2566716"/>
                </a:lnTo>
                <a:lnTo>
                  <a:pt x="1579150" y="2567761"/>
                </a:lnTo>
                <a:lnTo>
                  <a:pt x="1578293" y="2568330"/>
                </a:lnTo>
                <a:lnTo>
                  <a:pt x="1572197" y="2568521"/>
                </a:lnTo>
                <a:lnTo>
                  <a:pt x="1570673" y="2567761"/>
                </a:lnTo>
                <a:lnTo>
                  <a:pt x="1567815" y="2565006"/>
                </a:lnTo>
                <a:lnTo>
                  <a:pt x="1566386" y="2564436"/>
                </a:lnTo>
                <a:lnTo>
                  <a:pt x="1562672" y="2564816"/>
                </a:lnTo>
                <a:lnTo>
                  <a:pt x="1561052" y="2565576"/>
                </a:lnTo>
                <a:lnTo>
                  <a:pt x="1556671" y="2569280"/>
                </a:lnTo>
                <a:lnTo>
                  <a:pt x="1556290" y="2569850"/>
                </a:lnTo>
                <a:lnTo>
                  <a:pt x="1555623" y="2574315"/>
                </a:lnTo>
                <a:lnTo>
                  <a:pt x="1554861" y="2575169"/>
                </a:lnTo>
                <a:lnTo>
                  <a:pt x="1545908" y="2593882"/>
                </a:lnTo>
                <a:lnTo>
                  <a:pt x="1543241" y="2596826"/>
                </a:lnTo>
                <a:lnTo>
                  <a:pt x="1539335" y="2599011"/>
                </a:lnTo>
                <a:lnTo>
                  <a:pt x="1533716" y="2600436"/>
                </a:lnTo>
                <a:lnTo>
                  <a:pt x="1531715" y="2601576"/>
                </a:lnTo>
                <a:lnTo>
                  <a:pt x="1529715" y="2603095"/>
                </a:lnTo>
                <a:lnTo>
                  <a:pt x="1528382" y="2604710"/>
                </a:lnTo>
                <a:lnTo>
                  <a:pt x="1529620" y="2607845"/>
                </a:lnTo>
                <a:lnTo>
                  <a:pt x="1530096" y="2609745"/>
                </a:lnTo>
                <a:lnTo>
                  <a:pt x="1530286" y="2611644"/>
                </a:lnTo>
                <a:lnTo>
                  <a:pt x="1530668" y="2612784"/>
                </a:lnTo>
                <a:lnTo>
                  <a:pt x="1531525" y="2613734"/>
                </a:lnTo>
                <a:lnTo>
                  <a:pt x="1532096" y="2615159"/>
                </a:lnTo>
                <a:lnTo>
                  <a:pt x="1531715" y="2617628"/>
                </a:lnTo>
                <a:lnTo>
                  <a:pt x="1533144" y="2618103"/>
                </a:lnTo>
                <a:lnTo>
                  <a:pt x="1534192" y="2619718"/>
                </a:lnTo>
                <a:lnTo>
                  <a:pt x="1536097" y="2623612"/>
                </a:lnTo>
                <a:lnTo>
                  <a:pt x="1537430" y="2625037"/>
                </a:lnTo>
                <a:lnTo>
                  <a:pt x="1539050" y="2625892"/>
                </a:lnTo>
                <a:lnTo>
                  <a:pt x="1549241" y="2627317"/>
                </a:lnTo>
                <a:lnTo>
                  <a:pt x="1550575" y="2626842"/>
                </a:lnTo>
                <a:lnTo>
                  <a:pt x="1552194" y="2625322"/>
                </a:lnTo>
                <a:lnTo>
                  <a:pt x="1554575" y="2624847"/>
                </a:lnTo>
                <a:lnTo>
                  <a:pt x="1559243" y="2624752"/>
                </a:lnTo>
                <a:lnTo>
                  <a:pt x="1562576" y="2623897"/>
                </a:lnTo>
                <a:lnTo>
                  <a:pt x="1566101" y="2622188"/>
                </a:lnTo>
                <a:lnTo>
                  <a:pt x="1569149" y="2619528"/>
                </a:lnTo>
                <a:lnTo>
                  <a:pt x="1570958" y="2616014"/>
                </a:lnTo>
                <a:lnTo>
                  <a:pt x="1571339" y="2614399"/>
                </a:lnTo>
                <a:lnTo>
                  <a:pt x="1571339" y="2613544"/>
                </a:lnTo>
                <a:lnTo>
                  <a:pt x="1571149" y="2612879"/>
                </a:lnTo>
                <a:lnTo>
                  <a:pt x="1571053" y="2611644"/>
                </a:lnTo>
                <a:lnTo>
                  <a:pt x="1571435" y="2610695"/>
                </a:lnTo>
                <a:lnTo>
                  <a:pt x="1578959" y="2603286"/>
                </a:lnTo>
                <a:lnTo>
                  <a:pt x="1581436" y="2601861"/>
                </a:lnTo>
                <a:lnTo>
                  <a:pt x="1584865" y="2600341"/>
                </a:lnTo>
                <a:lnTo>
                  <a:pt x="1608296" y="2598631"/>
                </a:lnTo>
                <a:lnTo>
                  <a:pt x="1615916" y="2601196"/>
                </a:lnTo>
                <a:lnTo>
                  <a:pt x="1619726" y="2601671"/>
                </a:lnTo>
                <a:lnTo>
                  <a:pt x="1625727" y="2598916"/>
                </a:lnTo>
                <a:lnTo>
                  <a:pt x="1626775" y="2598821"/>
                </a:lnTo>
                <a:lnTo>
                  <a:pt x="1627632" y="2596541"/>
                </a:lnTo>
                <a:lnTo>
                  <a:pt x="1631537" y="2595591"/>
                </a:lnTo>
                <a:lnTo>
                  <a:pt x="1632776" y="2593692"/>
                </a:lnTo>
                <a:lnTo>
                  <a:pt x="1632871" y="2592267"/>
                </a:lnTo>
                <a:lnTo>
                  <a:pt x="1632394" y="2588373"/>
                </a:lnTo>
                <a:lnTo>
                  <a:pt x="1632776" y="2587233"/>
                </a:lnTo>
                <a:lnTo>
                  <a:pt x="1633633" y="2586473"/>
                </a:lnTo>
                <a:lnTo>
                  <a:pt x="1634681" y="2585808"/>
                </a:lnTo>
                <a:lnTo>
                  <a:pt x="1636967" y="2583813"/>
                </a:lnTo>
                <a:lnTo>
                  <a:pt x="1638491" y="2585238"/>
                </a:lnTo>
                <a:lnTo>
                  <a:pt x="1640872" y="2589608"/>
                </a:lnTo>
                <a:lnTo>
                  <a:pt x="1641824" y="2590177"/>
                </a:lnTo>
                <a:lnTo>
                  <a:pt x="1643634" y="2590272"/>
                </a:lnTo>
                <a:lnTo>
                  <a:pt x="1644301" y="2590842"/>
                </a:lnTo>
                <a:lnTo>
                  <a:pt x="1645253" y="2592552"/>
                </a:lnTo>
                <a:lnTo>
                  <a:pt x="1645920" y="2593312"/>
                </a:lnTo>
                <a:lnTo>
                  <a:pt x="1646587" y="2593692"/>
                </a:lnTo>
                <a:lnTo>
                  <a:pt x="1647444" y="2593312"/>
                </a:lnTo>
                <a:lnTo>
                  <a:pt x="1649444" y="2591697"/>
                </a:lnTo>
                <a:lnTo>
                  <a:pt x="1650492" y="2591317"/>
                </a:lnTo>
                <a:lnTo>
                  <a:pt x="1651540" y="2591317"/>
                </a:lnTo>
                <a:lnTo>
                  <a:pt x="1652492" y="2591507"/>
                </a:lnTo>
                <a:lnTo>
                  <a:pt x="1653445" y="2591982"/>
                </a:lnTo>
                <a:lnTo>
                  <a:pt x="1654302" y="2592932"/>
                </a:lnTo>
                <a:lnTo>
                  <a:pt x="1651540" y="2594357"/>
                </a:lnTo>
                <a:lnTo>
                  <a:pt x="1650492" y="2594547"/>
                </a:lnTo>
                <a:lnTo>
                  <a:pt x="1651540" y="2595497"/>
                </a:lnTo>
                <a:lnTo>
                  <a:pt x="1657826" y="2596256"/>
                </a:lnTo>
                <a:lnTo>
                  <a:pt x="1658684" y="2595687"/>
                </a:lnTo>
                <a:lnTo>
                  <a:pt x="1658302" y="2594547"/>
                </a:lnTo>
                <a:lnTo>
                  <a:pt x="1656969" y="2593122"/>
                </a:lnTo>
                <a:close/>
                <a:moveTo>
                  <a:pt x="1397032" y="1893264"/>
                </a:moveTo>
                <a:lnTo>
                  <a:pt x="1377601" y="1890034"/>
                </a:lnTo>
                <a:lnTo>
                  <a:pt x="1371505" y="1890889"/>
                </a:lnTo>
                <a:lnTo>
                  <a:pt x="1370648" y="1890699"/>
                </a:lnTo>
                <a:lnTo>
                  <a:pt x="1369600" y="1889939"/>
                </a:lnTo>
                <a:lnTo>
                  <a:pt x="1368647" y="1889464"/>
                </a:lnTo>
                <a:lnTo>
                  <a:pt x="1367600" y="1889464"/>
                </a:lnTo>
                <a:lnTo>
                  <a:pt x="1366457" y="1889939"/>
                </a:lnTo>
                <a:lnTo>
                  <a:pt x="1365694" y="1890889"/>
                </a:lnTo>
                <a:lnTo>
                  <a:pt x="1365028" y="1891459"/>
                </a:lnTo>
                <a:lnTo>
                  <a:pt x="1359694" y="1893169"/>
                </a:lnTo>
                <a:lnTo>
                  <a:pt x="1358646" y="1893169"/>
                </a:lnTo>
                <a:lnTo>
                  <a:pt x="1357503" y="1892409"/>
                </a:lnTo>
                <a:lnTo>
                  <a:pt x="1358646" y="1895449"/>
                </a:lnTo>
                <a:lnTo>
                  <a:pt x="1364933" y="1902763"/>
                </a:lnTo>
                <a:lnTo>
                  <a:pt x="1365980" y="1904662"/>
                </a:lnTo>
                <a:lnTo>
                  <a:pt x="1366361" y="1905707"/>
                </a:lnTo>
                <a:lnTo>
                  <a:pt x="1366457" y="1907037"/>
                </a:lnTo>
                <a:lnTo>
                  <a:pt x="1366552" y="1910646"/>
                </a:lnTo>
                <a:lnTo>
                  <a:pt x="1366457" y="1911121"/>
                </a:lnTo>
                <a:lnTo>
                  <a:pt x="1367504" y="1912546"/>
                </a:lnTo>
                <a:lnTo>
                  <a:pt x="1368933" y="1913116"/>
                </a:lnTo>
                <a:lnTo>
                  <a:pt x="1370171" y="1912546"/>
                </a:lnTo>
                <a:lnTo>
                  <a:pt x="1370648" y="1910172"/>
                </a:lnTo>
                <a:lnTo>
                  <a:pt x="1371124" y="1910172"/>
                </a:lnTo>
                <a:lnTo>
                  <a:pt x="1371981" y="1912546"/>
                </a:lnTo>
                <a:lnTo>
                  <a:pt x="1373696" y="1915586"/>
                </a:lnTo>
                <a:lnTo>
                  <a:pt x="1375601" y="1918340"/>
                </a:lnTo>
                <a:lnTo>
                  <a:pt x="1377029" y="1919480"/>
                </a:lnTo>
                <a:lnTo>
                  <a:pt x="1378077" y="1919955"/>
                </a:lnTo>
                <a:lnTo>
                  <a:pt x="1380173" y="1922045"/>
                </a:lnTo>
                <a:lnTo>
                  <a:pt x="1381411" y="1922425"/>
                </a:lnTo>
                <a:lnTo>
                  <a:pt x="1382649" y="1922235"/>
                </a:lnTo>
                <a:lnTo>
                  <a:pt x="1383030" y="1921665"/>
                </a:lnTo>
                <a:lnTo>
                  <a:pt x="1383316" y="1920715"/>
                </a:lnTo>
                <a:lnTo>
                  <a:pt x="1384173" y="1919480"/>
                </a:lnTo>
                <a:lnTo>
                  <a:pt x="1384173" y="1920525"/>
                </a:lnTo>
                <a:lnTo>
                  <a:pt x="1384268" y="1921000"/>
                </a:lnTo>
                <a:lnTo>
                  <a:pt x="1384364" y="1921475"/>
                </a:lnTo>
                <a:lnTo>
                  <a:pt x="1384173" y="1922425"/>
                </a:lnTo>
                <a:lnTo>
                  <a:pt x="1385316" y="1921855"/>
                </a:lnTo>
                <a:lnTo>
                  <a:pt x="1386459" y="1920810"/>
                </a:lnTo>
                <a:lnTo>
                  <a:pt x="1387602" y="1920335"/>
                </a:lnTo>
                <a:lnTo>
                  <a:pt x="1388840" y="1921285"/>
                </a:lnTo>
                <a:lnTo>
                  <a:pt x="1388364" y="1921665"/>
                </a:lnTo>
                <a:lnTo>
                  <a:pt x="1387031" y="1923185"/>
                </a:lnTo>
                <a:lnTo>
                  <a:pt x="1402937" y="1932778"/>
                </a:lnTo>
                <a:lnTo>
                  <a:pt x="1405604" y="1936008"/>
                </a:lnTo>
                <a:lnTo>
                  <a:pt x="1407128" y="1936768"/>
                </a:lnTo>
                <a:lnTo>
                  <a:pt x="1409986" y="1937242"/>
                </a:lnTo>
                <a:lnTo>
                  <a:pt x="1410938" y="1937718"/>
                </a:lnTo>
                <a:lnTo>
                  <a:pt x="1413701" y="1941042"/>
                </a:lnTo>
                <a:lnTo>
                  <a:pt x="1414843" y="1941612"/>
                </a:lnTo>
                <a:lnTo>
                  <a:pt x="1418844" y="1941897"/>
                </a:lnTo>
                <a:lnTo>
                  <a:pt x="1421130" y="1940947"/>
                </a:lnTo>
                <a:lnTo>
                  <a:pt x="1422178" y="1941137"/>
                </a:lnTo>
                <a:lnTo>
                  <a:pt x="1422559" y="1942752"/>
                </a:lnTo>
                <a:lnTo>
                  <a:pt x="1424559" y="1941612"/>
                </a:lnTo>
                <a:lnTo>
                  <a:pt x="1426750" y="1941422"/>
                </a:lnTo>
                <a:lnTo>
                  <a:pt x="1428941" y="1941897"/>
                </a:lnTo>
                <a:lnTo>
                  <a:pt x="1434179" y="1944557"/>
                </a:lnTo>
                <a:lnTo>
                  <a:pt x="1435418" y="1944746"/>
                </a:lnTo>
                <a:lnTo>
                  <a:pt x="1436370" y="1945221"/>
                </a:lnTo>
                <a:lnTo>
                  <a:pt x="1437989" y="1947121"/>
                </a:lnTo>
                <a:lnTo>
                  <a:pt x="1440085" y="1948261"/>
                </a:lnTo>
                <a:lnTo>
                  <a:pt x="1441514" y="1950066"/>
                </a:lnTo>
                <a:lnTo>
                  <a:pt x="1442657" y="1952345"/>
                </a:lnTo>
                <a:lnTo>
                  <a:pt x="1443133" y="1954530"/>
                </a:lnTo>
                <a:lnTo>
                  <a:pt x="1444276" y="1955290"/>
                </a:lnTo>
                <a:lnTo>
                  <a:pt x="1446848" y="1955100"/>
                </a:lnTo>
                <a:lnTo>
                  <a:pt x="1449610" y="1954055"/>
                </a:lnTo>
                <a:lnTo>
                  <a:pt x="1451134" y="1952250"/>
                </a:lnTo>
                <a:lnTo>
                  <a:pt x="1450277" y="1949971"/>
                </a:lnTo>
                <a:lnTo>
                  <a:pt x="1449038" y="1947881"/>
                </a:lnTo>
                <a:lnTo>
                  <a:pt x="1447610" y="1946361"/>
                </a:lnTo>
                <a:lnTo>
                  <a:pt x="1445990" y="1945696"/>
                </a:lnTo>
                <a:lnTo>
                  <a:pt x="1441990" y="1946741"/>
                </a:lnTo>
                <a:lnTo>
                  <a:pt x="1439037" y="1945031"/>
                </a:lnTo>
                <a:lnTo>
                  <a:pt x="1438466" y="1944841"/>
                </a:lnTo>
                <a:lnTo>
                  <a:pt x="1439894" y="1942087"/>
                </a:lnTo>
                <a:lnTo>
                  <a:pt x="1443895" y="1940947"/>
                </a:lnTo>
                <a:lnTo>
                  <a:pt x="1447705" y="1941517"/>
                </a:lnTo>
                <a:lnTo>
                  <a:pt x="1448372" y="1943796"/>
                </a:lnTo>
                <a:lnTo>
                  <a:pt x="1453991" y="1941517"/>
                </a:lnTo>
                <a:lnTo>
                  <a:pt x="1454849" y="1940567"/>
                </a:lnTo>
                <a:lnTo>
                  <a:pt x="1455992" y="1940282"/>
                </a:lnTo>
                <a:lnTo>
                  <a:pt x="1458087" y="1939047"/>
                </a:lnTo>
                <a:lnTo>
                  <a:pt x="1459135" y="1937433"/>
                </a:lnTo>
                <a:lnTo>
                  <a:pt x="1457135" y="1936293"/>
                </a:lnTo>
                <a:lnTo>
                  <a:pt x="1458468" y="1935343"/>
                </a:lnTo>
                <a:lnTo>
                  <a:pt x="1459516" y="1936103"/>
                </a:lnTo>
                <a:lnTo>
                  <a:pt x="1460468" y="1937433"/>
                </a:lnTo>
                <a:lnTo>
                  <a:pt x="1461611" y="1938192"/>
                </a:lnTo>
                <a:lnTo>
                  <a:pt x="1464659" y="1938382"/>
                </a:lnTo>
                <a:lnTo>
                  <a:pt x="1465898" y="1938097"/>
                </a:lnTo>
                <a:lnTo>
                  <a:pt x="1472279" y="1934773"/>
                </a:lnTo>
                <a:lnTo>
                  <a:pt x="1473041" y="1934013"/>
                </a:lnTo>
                <a:lnTo>
                  <a:pt x="1473422" y="1932303"/>
                </a:lnTo>
                <a:lnTo>
                  <a:pt x="1474280" y="1932493"/>
                </a:lnTo>
                <a:lnTo>
                  <a:pt x="1475232" y="1933633"/>
                </a:lnTo>
                <a:lnTo>
                  <a:pt x="1475994" y="1934963"/>
                </a:lnTo>
                <a:lnTo>
                  <a:pt x="1477613" y="1935343"/>
                </a:lnTo>
                <a:lnTo>
                  <a:pt x="1483995" y="1934393"/>
                </a:lnTo>
                <a:lnTo>
                  <a:pt x="1485900" y="1933063"/>
                </a:lnTo>
                <a:lnTo>
                  <a:pt x="1486376" y="1932208"/>
                </a:lnTo>
                <a:lnTo>
                  <a:pt x="1486757" y="1931638"/>
                </a:lnTo>
                <a:lnTo>
                  <a:pt x="1487043" y="1930973"/>
                </a:lnTo>
                <a:lnTo>
                  <a:pt x="1487043" y="1929739"/>
                </a:lnTo>
                <a:lnTo>
                  <a:pt x="1486662" y="1928979"/>
                </a:lnTo>
                <a:lnTo>
                  <a:pt x="1485995" y="1928789"/>
                </a:lnTo>
                <a:lnTo>
                  <a:pt x="1485138" y="1928789"/>
                </a:lnTo>
                <a:lnTo>
                  <a:pt x="1485328" y="1927174"/>
                </a:lnTo>
                <a:lnTo>
                  <a:pt x="1486091" y="1926129"/>
                </a:lnTo>
                <a:lnTo>
                  <a:pt x="1487043" y="1925274"/>
                </a:lnTo>
                <a:lnTo>
                  <a:pt x="1487900" y="1924229"/>
                </a:lnTo>
                <a:lnTo>
                  <a:pt x="1486757" y="1924420"/>
                </a:lnTo>
                <a:lnTo>
                  <a:pt x="1484662" y="1925844"/>
                </a:lnTo>
                <a:lnTo>
                  <a:pt x="1483709" y="1926034"/>
                </a:lnTo>
                <a:lnTo>
                  <a:pt x="1483043" y="1925369"/>
                </a:lnTo>
                <a:lnTo>
                  <a:pt x="1481995" y="1922994"/>
                </a:lnTo>
                <a:lnTo>
                  <a:pt x="1480947" y="1922330"/>
                </a:lnTo>
                <a:lnTo>
                  <a:pt x="1480947" y="1921285"/>
                </a:lnTo>
                <a:lnTo>
                  <a:pt x="1481423" y="1920715"/>
                </a:lnTo>
                <a:lnTo>
                  <a:pt x="1481804" y="1919955"/>
                </a:lnTo>
                <a:lnTo>
                  <a:pt x="1482376" y="1918530"/>
                </a:lnTo>
                <a:lnTo>
                  <a:pt x="1480280" y="1917485"/>
                </a:lnTo>
                <a:lnTo>
                  <a:pt x="1479423" y="1916725"/>
                </a:lnTo>
                <a:lnTo>
                  <a:pt x="1478661" y="1913401"/>
                </a:lnTo>
                <a:lnTo>
                  <a:pt x="1477709" y="1912736"/>
                </a:lnTo>
                <a:lnTo>
                  <a:pt x="1475327" y="1912926"/>
                </a:lnTo>
                <a:lnTo>
                  <a:pt x="1477518" y="1909316"/>
                </a:lnTo>
                <a:lnTo>
                  <a:pt x="1478375" y="1907512"/>
                </a:lnTo>
                <a:lnTo>
                  <a:pt x="1479042" y="1905422"/>
                </a:lnTo>
                <a:lnTo>
                  <a:pt x="1478661" y="1904472"/>
                </a:lnTo>
                <a:lnTo>
                  <a:pt x="1478471" y="1903997"/>
                </a:lnTo>
                <a:lnTo>
                  <a:pt x="1478280" y="1903712"/>
                </a:lnTo>
                <a:lnTo>
                  <a:pt x="1477613" y="1903522"/>
                </a:lnTo>
                <a:lnTo>
                  <a:pt x="1477613" y="1902573"/>
                </a:lnTo>
                <a:lnTo>
                  <a:pt x="1477899" y="1902192"/>
                </a:lnTo>
                <a:lnTo>
                  <a:pt x="1478185" y="1901433"/>
                </a:lnTo>
                <a:lnTo>
                  <a:pt x="1478566" y="1900768"/>
                </a:lnTo>
                <a:lnTo>
                  <a:pt x="1477423" y="1900958"/>
                </a:lnTo>
                <a:lnTo>
                  <a:pt x="1476280" y="1900673"/>
                </a:lnTo>
                <a:lnTo>
                  <a:pt x="1475423" y="1899723"/>
                </a:lnTo>
                <a:lnTo>
                  <a:pt x="1474851" y="1898013"/>
                </a:lnTo>
                <a:lnTo>
                  <a:pt x="1475613" y="1897253"/>
                </a:lnTo>
                <a:lnTo>
                  <a:pt x="1478566" y="1893264"/>
                </a:lnTo>
                <a:lnTo>
                  <a:pt x="1476661" y="1890319"/>
                </a:lnTo>
                <a:lnTo>
                  <a:pt x="1475803" y="1888515"/>
                </a:lnTo>
                <a:lnTo>
                  <a:pt x="1475994" y="1887660"/>
                </a:lnTo>
                <a:lnTo>
                  <a:pt x="1477042" y="1886995"/>
                </a:lnTo>
                <a:lnTo>
                  <a:pt x="1478185" y="1885475"/>
                </a:lnTo>
                <a:lnTo>
                  <a:pt x="1478566" y="1883860"/>
                </a:lnTo>
                <a:lnTo>
                  <a:pt x="1477709" y="1882816"/>
                </a:lnTo>
                <a:lnTo>
                  <a:pt x="1477899" y="1882340"/>
                </a:lnTo>
                <a:lnTo>
                  <a:pt x="1477994" y="1881961"/>
                </a:lnTo>
                <a:lnTo>
                  <a:pt x="1478185" y="1881011"/>
                </a:lnTo>
                <a:lnTo>
                  <a:pt x="1475327" y="1880061"/>
                </a:lnTo>
                <a:lnTo>
                  <a:pt x="1476661" y="1879111"/>
                </a:lnTo>
                <a:lnTo>
                  <a:pt x="1475803" y="1878256"/>
                </a:lnTo>
                <a:lnTo>
                  <a:pt x="1473899" y="1878351"/>
                </a:lnTo>
                <a:lnTo>
                  <a:pt x="1472946" y="1878066"/>
                </a:lnTo>
                <a:lnTo>
                  <a:pt x="1472470" y="1877591"/>
                </a:lnTo>
                <a:lnTo>
                  <a:pt x="1471613" y="1875881"/>
                </a:lnTo>
                <a:lnTo>
                  <a:pt x="1471041" y="1875312"/>
                </a:lnTo>
                <a:lnTo>
                  <a:pt x="1469422" y="1874647"/>
                </a:lnTo>
                <a:lnTo>
                  <a:pt x="1464183" y="1874457"/>
                </a:lnTo>
                <a:lnTo>
                  <a:pt x="1463421" y="1874932"/>
                </a:lnTo>
                <a:lnTo>
                  <a:pt x="1461802" y="1877306"/>
                </a:lnTo>
                <a:lnTo>
                  <a:pt x="1457230" y="1878161"/>
                </a:lnTo>
                <a:lnTo>
                  <a:pt x="1452848" y="1877211"/>
                </a:lnTo>
                <a:lnTo>
                  <a:pt x="1451229" y="1876356"/>
                </a:lnTo>
                <a:lnTo>
                  <a:pt x="1451419" y="1875786"/>
                </a:lnTo>
                <a:lnTo>
                  <a:pt x="1451515" y="1875312"/>
                </a:lnTo>
                <a:lnTo>
                  <a:pt x="1451705" y="1874932"/>
                </a:lnTo>
                <a:lnTo>
                  <a:pt x="1452086" y="1874457"/>
                </a:lnTo>
                <a:lnTo>
                  <a:pt x="1450848" y="1872842"/>
                </a:lnTo>
                <a:lnTo>
                  <a:pt x="1449991" y="1870752"/>
                </a:lnTo>
                <a:lnTo>
                  <a:pt x="1449229" y="1868377"/>
                </a:lnTo>
                <a:lnTo>
                  <a:pt x="1448276" y="1865908"/>
                </a:lnTo>
                <a:lnTo>
                  <a:pt x="1448752" y="1864958"/>
                </a:lnTo>
                <a:lnTo>
                  <a:pt x="1448086" y="1863628"/>
                </a:lnTo>
                <a:lnTo>
                  <a:pt x="1447228" y="1862868"/>
                </a:lnTo>
                <a:lnTo>
                  <a:pt x="1445419" y="1862108"/>
                </a:lnTo>
                <a:lnTo>
                  <a:pt x="1446562" y="1865053"/>
                </a:lnTo>
                <a:lnTo>
                  <a:pt x="1446943" y="1866953"/>
                </a:lnTo>
                <a:lnTo>
                  <a:pt x="1446752" y="1868757"/>
                </a:lnTo>
                <a:lnTo>
                  <a:pt x="1445800" y="1869802"/>
                </a:lnTo>
                <a:lnTo>
                  <a:pt x="1444276" y="1870087"/>
                </a:lnTo>
                <a:lnTo>
                  <a:pt x="1443133" y="1869232"/>
                </a:lnTo>
                <a:lnTo>
                  <a:pt x="1443418" y="1866953"/>
                </a:lnTo>
                <a:lnTo>
                  <a:pt x="1435036" y="1869707"/>
                </a:lnTo>
                <a:lnTo>
                  <a:pt x="1430179" y="1874362"/>
                </a:lnTo>
                <a:lnTo>
                  <a:pt x="1428560" y="1874552"/>
                </a:lnTo>
                <a:lnTo>
                  <a:pt x="1428941" y="1873887"/>
                </a:lnTo>
                <a:lnTo>
                  <a:pt x="1429226" y="1873032"/>
                </a:lnTo>
                <a:lnTo>
                  <a:pt x="1429512" y="1872652"/>
                </a:lnTo>
                <a:lnTo>
                  <a:pt x="1427321" y="1869518"/>
                </a:lnTo>
                <a:lnTo>
                  <a:pt x="1424750" y="1869138"/>
                </a:lnTo>
                <a:lnTo>
                  <a:pt x="1417892" y="1872937"/>
                </a:lnTo>
                <a:lnTo>
                  <a:pt x="1417415" y="1874172"/>
                </a:lnTo>
                <a:lnTo>
                  <a:pt x="1417225" y="1876926"/>
                </a:lnTo>
                <a:lnTo>
                  <a:pt x="1416653" y="1879016"/>
                </a:lnTo>
                <a:lnTo>
                  <a:pt x="1415320" y="1879016"/>
                </a:lnTo>
                <a:lnTo>
                  <a:pt x="1412653" y="1877401"/>
                </a:lnTo>
                <a:lnTo>
                  <a:pt x="1410557" y="1877306"/>
                </a:lnTo>
                <a:lnTo>
                  <a:pt x="1406938" y="1879586"/>
                </a:lnTo>
                <a:lnTo>
                  <a:pt x="1404271" y="1880536"/>
                </a:lnTo>
                <a:lnTo>
                  <a:pt x="1402080" y="1882246"/>
                </a:lnTo>
                <a:lnTo>
                  <a:pt x="1401413" y="1883100"/>
                </a:lnTo>
                <a:lnTo>
                  <a:pt x="1401032" y="1884525"/>
                </a:lnTo>
                <a:lnTo>
                  <a:pt x="1401223" y="1885190"/>
                </a:lnTo>
                <a:lnTo>
                  <a:pt x="1401699" y="1885665"/>
                </a:lnTo>
                <a:lnTo>
                  <a:pt x="1401890" y="1886805"/>
                </a:lnTo>
                <a:lnTo>
                  <a:pt x="1400175" y="1892504"/>
                </a:lnTo>
                <a:lnTo>
                  <a:pt x="1397032" y="1893264"/>
                </a:lnTo>
                <a:close/>
                <a:moveTo>
                  <a:pt x="1250537" y="1466776"/>
                </a:moveTo>
                <a:lnTo>
                  <a:pt x="1251585" y="1467821"/>
                </a:lnTo>
                <a:lnTo>
                  <a:pt x="1255109" y="1469056"/>
                </a:lnTo>
                <a:lnTo>
                  <a:pt x="1261967" y="1469531"/>
                </a:lnTo>
                <a:lnTo>
                  <a:pt x="1264634" y="1468391"/>
                </a:lnTo>
                <a:lnTo>
                  <a:pt x="1267111" y="1465161"/>
                </a:lnTo>
                <a:lnTo>
                  <a:pt x="1270254" y="1458797"/>
                </a:lnTo>
                <a:lnTo>
                  <a:pt x="1271016" y="1454713"/>
                </a:lnTo>
                <a:lnTo>
                  <a:pt x="1269397" y="1451673"/>
                </a:lnTo>
                <a:lnTo>
                  <a:pt x="1270349" y="1450723"/>
                </a:lnTo>
                <a:lnTo>
                  <a:pt x="1272254" y="1449489"/>
                </a:lnTo>
                <a:lnTo>
                  <a:pt x="1273207" y="1448634"/>
                </a:lnTo>
                <a:lnTo>
                  <a:pt x="1271207" y="1447114"/>
                </a:lnTo>
                <a:lnTo>
                  <a:pt x="1254347" y="1443314"/>
                </a:lnTo>
                <a:lnTo>
                  <a:pt x="1252252" y="1441795"/>
                </a:lnTo>
                <a:lnTo>
                  <a:pt x="1251204" y="1441415"/>
                </a:lnTo>
                <a:lnTo>
                  <a:pt x="1246918" y="1442460"/>
                </a:lnTo>
                <a:lnTo>
                  <a:pt x="1236631" y="1441415"/>
                </a:lnTo>
                <a:lnTo>
                  <a:pt x="1236631" y="1442460"/>
                </a:lnTo>
                <a:lnTo>
                  <a:pt x="1241965" y="1442935"/>
                </a:lnTo>
                <a:lnTo>
                  <a:pt x="1244727" y="1443884"/>
                </a:lnTo>
                <a:lnTo>
                  <a:pt x="1246918" y="1445594"/>
                </a:lnTo>
                <a:lnTo>
                  <a:pt x="1245394" y="1447874"/>
                </a:lnTo>
                <a:lnTo>
                  <a:pt x="1243298" y="1448729"/>
                </a:lnTo>
                <a:lnTo>
                  <a:pt x="1239012" y="1448539"/>
                </a:lnTo>
                <a:lnTo>
                  <a:pt x="1237678" y="1447684"/>
                </a:lnTo>
                <a:lnTo>
                  <a:pt x="1233868" y="1441320"/>
                </a:lnTo>
                <a:lnTo>
                  <a:pt x="1231868" y="1439800"/>
                </a:lnTo>
                <a:lnTo>
                  <a:pt x="1229487" y="1439230"/>
                </a:lnTo>
                <a:lnTo>
                  <a:pt x="1221962" y="1439230"/>
                </a:lnTo>
                <a:lnTo>
                  <a:pt x="1222724" y="1439610"/>
                </a:lnTo>
                <a:lnTo>
                  <a:pt x="1223486" y="1440180"/>
                </a:lnTo>
                <a:lnTo>
                  <a:pt x="1221581" y="1441510"/>
                </a:lnTo>
                <a:lnTo>
                  <a:pt x="1218819" y="1441605"/>
                </a:lnTo>
                <a:lnTo>
                  <a:pt x="1216057" y="1440750"/>
                </a:lnTo>
                <a:lnTo>
                  <a:pt x="1214152" y="1439230"/>
                </a:lnTo>
                <a:lnTo>
                  <a:pt x="1213104" y="1436760"/>
                </a:lnTo>
                <a:lnTo>
                  <a:pt x="1212152" y="1431916"/>
                </a:lnTo>
                <a:lnTo>
                  <a:pt x="1210913" y="1429827"/>
                </a:lnTo>
                <a:lnTo>
                  <a:pt x="1206818" y="1427547"/>
                </a:lnTo>
                <a:lnTo>
                  <a:pt x="1198245" y="1428212"/>
                </a:lnTo>
                <a:lnTo>
                  <a:pt x="1194054" y="1426787"/>
                </a:lnTo>
                <a:lnTo>
                  <a:pt x="1195673" y="1426122"/>
                </a:lnTo>
                <a:lnTo>
                  <a:pt x="1198817" y="1426312"/>
                </a:lnTo>
                <a:lnTo>
                  <a:pt x="1200055" y="1425647"/>
                </a:lnTo>
                <a:lnTo>
                  <a:pt x="1193768" y="1424792"/>
                </a:lnTo>
                <a:lnTo>
                  <a:pt x="1190816" y="1423368"/>
                </a:lnTo>
                <a:lnTo>
                  <a:pt x="1186529" y="1420138"/>
                </a:lnTo>
                <a:lnTo>
                  <a:pt x="1179862" y="1419378"/>
                </a:lnTo>
                <a:lnTo>
                  <a:pt x="1178624" y="1419758"/>
                </a:lnTo>
                <a:lnTo>
                  <a:pt x="1177576" y="1420613"/>
                </a:lnTo>
                <a:lnTo>
                  <a:pt x="1178338" y="1418618"/>
                </a:lnTo>
                <a:lnTo>
                  <a:pt x="1179671" y="1416149"/>
                </a:lnTo>
                <a:lnTo>
                  <a:pt x="1180719" y="1413679"/>
                </a:lnTo>
                <a:lnTo>
                  <a:pt x="1180433" y="1411684"/>
                </a:lnTo>
                <a:lnTo>
                  <a:pt x="1179671" y="1410639"/>
                </a:lnTo>
                <a:lnTo>
                  <a:pt x="1179576" y="1410069"/>
                </a:lnTo>
                <a:lnTo>
                  <a:pt x="1179862" y="1409310"/>
                </a:lnTo>
                <a:lnTo>
                  <a:pt x="1180052" y="1407695"/>
                </a:lnTo>
                <a:lnTo>
                  <a:pt x="1179767" y="1406460"/>
                </a:lnTo>
                <a:lnTo>
                  <a:pt x="1178814" y="1404180"/>
                </a:lnTo>
                <a:lnTo>
                  <a:pt x="1177766" y="1400951"/>
                </a:lnTo>
                <a:lnTo>
                  <a:pt x="1175766" y="1399716"/>
                </a:lnTo>
                <a:lnTo>
                  <a:pt x="1171956" y="1398671"/>
                </a:lnTo>
                <a:lnTo>
                  <a:pt x="1170527" y="1397341"/>
                </a:lnTo>
                <a:lnTo>
                  <a:pt x="1166908" y="1392402"/>
                </a:lnTo>
                <a:lnTo>
                  <a:pt x="1165955" y="1391737"/>
                </a:lnTo>
                <a:lnTo>
                  <a:pt x="1165193" y="1391452"/>
                </a:lnTo>
                <a:lnTo>
                  <a:pt x="1164527" y="1390977"/>
                </a:lnTo>
                <a:lnTo>
                  <a:pt x="1163098" y="1388697"/>
                </a:lnTo>
                <a:lnTo>
                  <a:pt x="1162241" y="1388223"/>
                </a:lnTo>
                <a:lnTo>
                  <a:pt x="1160335" y="1388128"/>
                </a:lnTo>
                <a:lnTo>
                  <a:pt x="1156811" y="1389267"/>
                </a:lnTo>
                <a:lnTo>
                  <a:pt x="1155954" y="1388982"/>
                </a:lnTo>
                <a:lnTo>
                  <a:pt x="1154144" y="1387558"/>
                </a:lnTo>
                <a:lnTo>
                  <a:pt x="1153287" y="1387273"/>
                </a:lnTo>
                <a:lnTo>
                  <a:pt x="1151287" y="1387463"/>
                </a:lnTo>
                <a:lnTo>
                  <a:pt x="1149477" y="1388128"/>
                </a:lnTo>
                <a:lnTo>
                  <a:pt x="1142714" y="1392782"/>
                </a:lnTo>
                <a:lnTo>
                  <a:pt x="1140714" y="1392592"/>
                </a:lnTo>
                <a:lnTo>
                  <a:pt x="1139190" y="1390407"/>
                </a:lnTo>
                <a:lnTo>
                  <a:pt x="1138047" y="1392307"/>
                </a:lnTo>
                <a:lnTo>
                  <a:pt x="1133951" y="1395536"/>
                </a:lnTo>
                <a:lnTo>
                  <a:pt x="1130427" y="1400191"/>
                </a:lnTo>
                <a:lnTo>
                  <a:pt x="1125855" y="1402375"/>
                </a:lnTo>
                <a:lnTo>
                  <a:pt x="1122521" y="1405605"/>
                </a:lnTo>
                <a:lnTo>
                  <a:pt x="1119188" y="1407695"/>
                </a:lnTo>
                <a:lnTo>
                  <a:pt x="1116044" y="1406080"/>
                </a:lnTo>
                <a:lnTo>
                  <a:pt x="1116330" y="1405700"/>
                </a:lnTo>
                <a:lnTo>
                  <a:pt x="1116425" y="1405510"/>
                </a:lnTo>
                <a:lnTo>
                  <a:pt x="1116425" y="1405320"/>
                </a:lnTo>
                <a:lnTo>
                  <a:pt x="1116616" y="1404845"/>
                </a:lnTo>
                <a:lnTo>
                  <a:pt x="1108996" y="1405985"/>
                </a:lnTo>
                <a:lnTo>
                  <a:pt x="1108329" y="1405605"/>
                </a:lnTo>
                <a:lnTo>
                  <a:pt x="1107281" y="1404180"/>
                </a:lnTo>
                <a:lnTo>
                  <a:pt x="1106329" y="1403800"/>
                </a:lnTo>
                <a:lnTo>
                  <a:pt x="1103090" y="1403800"/>
                </a:lnTo>
                <a:lnTo>
                  <a:pt x="1103185" y="1403040"/>
                </a:lnTo>
                <a:lnTo>
                  <a:pt x="1103471" y="1402471"/>
                </a:lnTo>
                <a:lnTo>
                  <a:pt x="1103757" y="1401996"/>
                </a:lnTo>
                <a:lnTo>
                  <a:pt x="1104138" y="1401711"/>
                </a:lnTo>
                <a:lnTo>
                  <a:pt x="1089089" y="1397626"/>
                </a:lnTo>
                <a:lnTo>
                  <a:pt x="1089089" y="1398576"/>
                </a:lnTo>
                <a:lnTo>
                  <a:pt x="1091565" y="1398386"/>
                </a:lnTo>
                <a:lnTo>
                  <a:pt x="1092708" y="1398671"/>
                </a:lnTo>
                <a:lnTo>
                  <a:pt x="1093756" y="1399716"/>
                </a:lnTo>
                <a:lnTo>
                  <a:pt x="1091470" y="1400856"/>
                </a:lnTo>
                <a:lnTo>
                  <a:pt x="1081659" y="1401901"/>
                </a:lnTo>
                <a:lnTo>
                  <a:pt x="1081088" y="1401711"/>
                </a:lnTo>
                <a:lnTo>
                  <a:pt x="1080230" y="1401046"/>
                </a:lnTo>
                <a:lnTo>
                  <a:pt x="1079564" y="1400286"/>
                </a:lnTo>
                <a:lnTo>
                  <a:pt x="1078802" y="1400001"/>
                </a:lnTo>
                <a:lnTo>
                  <a:pt x="1077849" y="1400761"/>
                </a:lnTo>
                <a:lnTo>
                  <a:pt x="1077849" y="1399811"/>
                </a:lnTo>
                <a:lnTo>
                  <a:pt x="1078802" y="1398576"/>
                </a:lnTo>
                <a:lnTo>
                  <a:pt x="1080611" y="1395251"/>
                </a:lnTo>
                <a:lnTo>
                  <a:pt x="1081659" y="1394587"/>
                </a:lnTo>
                <a:lnTo>
                  <a:pt x="1083088" y="1394967"/>
                </a:lnTo>
                <a:lnTo>
                  <a:pt x="1085755" y="1396581"/>
                </a:lnTo>
                <a:lnTo>
                  <a:pt x="1087279" y="1396676"/>
                </a:lnTo>
                <a:lnTo>
                  <a:pt x="1084612" y="1394492"/>
                </a:lnTo>
                <a:lnTo>
                  <a:pt x="1072991" y="1389173"/>
                </a:lnTo>
                <a:lnTo>
                  <a:pt x="1071848" y="1388128"/>
                </a:lnTo>
                <a:lnTo>
                  <a:pt x="1070991" y="1386228"/>
                </a:lnTo>
                <a:lnTo>
                  <a:pt x="1070801" y="1383948"/>
                </a:lnTo>
                <a:lnTo>
                  <a:pt x="1071086" y="1381669"/>
                </a:lnTo>
                <a:lnTo>
                  <a:pt x="1071658" y="1379769"/>
                </a:lnTo>
                <a:lnTo>
                  <a:pt x="1072420" y="1378724"/>
                </a:lnTo>
                <a:lnTo>
                  <a:pt x="1071753" y="1376159"/>
                </a:lnTo>
                <a:lnTo>
                  <a:pt x="1070610" y="1374165"/>
                </a:lnTo>
                <a:lnTo>
                  <a:pt x="1069181" y="1373215"/>
                </a:lnTo>
                <a:lnTo>
                  <a:pt x="1067657" y="1373975"/>
                </a:lnTo>
                <a:lnTo>
                  <a:pt x="1066991" y="1373975"/>
                </a:lnTo>
                <a:lnTo>
                  <a:pt x="1066228" y="1373500"/>
                </a:lnTo>
                <a:lnTo>
                  <a:pt x="1065371" y="1373215"/>
                </a:lnTo>
                <a:lnTo>
                  <a:pt x="1064609" y="1373975"/>
                </a:lnTo>
                <a:lnTo>
                  <a:pt x="1064514" y="1375019"/>
                </a:lnTo>
                <a:lnTo>
                  <a:pt x="1064705" y="1376539"/>
                </a:lnTo>
                <a:lnTo>
                  <a:pt x="1064895" y="1377964"/>
                </a:lnTo>
                <a:lnTo>
                  <a:pt x="1065085" y="1378629"/>
                </a:lnTo>
                <a:lnTo>
                  <a:pt x="1065848" y="1379864"/>
                </a:lnTo>
                <a:lnTo>
                  <a:pt x="1065371" y="1382618"/>
                </a:lnTo>
                <a:lnTo>
                  <a:pt x="1063943" y="1387083"/>
                </a:lnTo>
                <a:lnTo>
                  <a:pt x="1063847" y="1389837"/>
                </a:lnTo>
                <a:lnTo>
                  <a:pt x="1064038" y="1391737"/>
                </a:lnTo>
                <a:lnTo>
                  <a:pt x="1063752" y="1393447"/>
                </a:lnTo>
                <a:lnTo>
                  <a:pt x="1062514" y="1395442"/>
                </a:lnTo>
                <a:lnTo>
                  <a:pt x="1061847" y="1395916"/>
                </a:lnTo>
                <a:lnTo>
                  <a:pt x="1060418" y="1396391"/>
                </a:lnTo>
                <a:lnTo>
                  <a:pt x="1059942" y="1397056"/>
                </a:lnTo>
                <a:lnTo>
                  <a:pt x="1059847" y="1397816"/>
                </a:lnTo>
                <a:lnTo>
                  <a:pt x="1060133" y="1398481"/>
                </a:lnTo>
                <a:lnTo>
                  <a:pt x="1060514" y="1399146"/>
                </a:lnTo>
                <a:lnTo>
                  <a:pt x="1060704" y="1400096"/>
                </a:lnTo>
                <a:lnTo>
                  <a:pt x="1060514" y="1401521"/>
                </a:lnTo>
                <a:lnTo>
                  <a:pt x="1059942" y="1402566"/>
                </a:lnTo>
                <a:lnTo>
                  <a:pt x="1059275" y="1403420"/>
                </a:lnTo>
                <a:lnTo>
                  <a:pt x="1058704" y="1404370"/>
                </a:lnTo>
                <a:lnTo>
                  <a:pt x="1058037" y="1405795"/>
                </a:lnTo>
                <a:lnTo>
                  <a:pt x="1057751" y="1406745"/>
                </a:lnTo>
                <a:lnTo>
                  <a:pt x="1057466" y="1410164"/>
                </a:lnTo>
                <a:lnTo>
                  <a:pt x="1057847" y="1412444"/>
                </a:lnTo>
                <a:lnTo>
                  <a:pt x="1057847" y="1413299"/>
                </a:lnTo>
                <a:lnTo>
                  <a:pt x="1057656" y="1414154"/>
                </a:lnTo>
                <a:lnTo>
                  <a:pt x="1057275" y="1414914"/>
                </a:lnTo>
                <a:lnTo>
                  <a:pt x="1056989" y="1415388"/>
                </a:lnTo>
                <a:lnTo>
                  <a:pt x="1056799" y="1415294"/>
                </a:lnTo>
                <a:lnTo>
                  <a:pt x="1056894" y="1417098"/>
                </a:lnTo>
                <a:lnTo>
                  <a:pt x="1057085" y="1419093"/>
                </a:lnTo>
                <a:lnTo>
                  <a:pt x="1057466" y="1420898"/>
                </a:lnTo>
                <a:lnTo>
                  <a:pt x="1058323" y="1423557"/>
                </a:lnTo>
                <a:lnTo>
                  <a:pt x="1058418" y="1426122"/>
                </a:lnTo>
                <a:lnTo>
                  <a:pt x="1058894" y="1427547"/>
                </a:lnTo>
                <a:lnTo>
                  <a:pt x="1063181" y="1435336"/>
                </a:lnTo>
                <a:lnTo>
                  <a:pt x="1064800" y="1437520"/>
                </a:lnTo>
                <a:lnTo>
                  <a:pt x="1066895" y="1438755"/>
                </a:lnTo>
                <a:lnTo>
                  <a:pt x="1070324" y="1439800"/>
                </a:lnTo>
                <a:lnTo>
                  <a:pt x="1072229" y="1441225"/>
                </a:lnTo>
                <a:lnTo>
                  <a:pt x="1073182" y="1441605"/>
                </a:lnTo>
                <a:lnTo>
                  <a:pt x="1074992" y="1441415"/>
                </a:lnTo>
                <a:lnTo>
                  <a:pt x="1075563" y="1441605"/>
                </a:lnTo>
                <a:lnTo>
                  <a:pt x="1075944" y="1442080"/>
                </a:lnTo>
                <a:lnTo>
                  <a:pt x="1076897" y="1443505"/>
                </a:lnTo>
                <a:lnTo>
                  <a:pt x="1076992" y="1443790"/>
                </a:lnTo>
                <a:lnTo>
                  <a:pt x="1085088" y="1446069"/>
                </a:lnTo>
                <a:lnTo>
                  <a:pt x="1087184" y="1445689"/>
                </a:lnTo>
                <a:lnTo>
                  <a:pt x="1088898" y="1443314"/>
                </a:lnTo>
                <a:lnTo>
                  <a:pt x="1090327" y="1442270"/>
                </a:lnTo>
                <a:lnTo>
                  <a:pt x="1092803" y="1441415"/>
                </a:lnTo>
                <a:lnTo>
                  <a:pt x="1094899" y="1439800"/>
                </a:lnTo>
                <a:lnTo>
                  <a:pt x="1095185" y="1436570"/>
                </a:lnTo>
                <a:lnTo>
                  <a:pt x="1095661" y="1436570"/>
                </a:lnTo>
                <a:lnTo>
                  <a:pt x="1097756" y="1434576"/>
                </a:lnTo>
                <a:lnTo>
                  <a:pt x="1102519" y="1433626"/>
                </a:lnTo>
                <a:lnTo>
                  <a:pt x="1104424" y="1431726"/>
                </a:lnTo>
                <a:lnTo>
                  <a:pt x="1105472" y="1430112"/>
                </a:lnTo>
                <a:lnTo>
                  <a:pt x="1106710" y="1429067"/>
                </a:lnTo>
                <a:lnTo>
                  <a:pt x="1109663" y="1428117"/>
                </a:lnTo>
                <a:lnTo>
                  <a:pt x="1109472" y="1427642"/>
                </a:lnTo>
                <a:lnTo>
                  <a:pt x="1109377" y="1427357"/>
                </a:lnTo>
                <a:lnTo>
                  <a:pt x="1109377" y="1427072"/>
                </a:lnTo>
                <a:lnTo>
                  <a:pt x="1124902" y="1424697"/>
                </a:lnTo>
                <a:lnTo>
                  <a:pt x="1125665" y="1424982"/>
                </a:lnTo>
                <a:lnTo>
                  <a:pt x="1126617" y="1425932"/>
                </a:lnTo>
                <a:lnTo>
                  <a:pt x="1127189" y="1427072"/>
                </a:lnTo>
                <a:lnTo>
                  <a:pt x="1128236" y="1429447"/>
                </a:lnTo>
                <a:lnTo>
                  <a:pt x="1128903" y="1430301"/>
                </a:lnTo>
                <a:lnTo>
                  <a:pt x="1130236" y="1430871"/>
                </a:lnTo>
                <a:lnTo>
                  <a:pt x="1136999" y="1431251"/>
                </a:lnTo>
                <a:lnTo>
                  <a:pt x="1137476" y="1431631"/>
                </a:lnTo>
                <a:lnTo>
                  <a:pt x="1137666" y="1432391"/>
                </a:lnTo>
                <a:lnTo>
                  <a:pt x="1137857" y="1433151"/>
                </a:lnTo>
                <a:lnTo>
                  <a:pt x="1138047" y="1433531"/>
                </a:lnTo>
                <a:lnTo>
                  <a:pt x="1142619" y="1434196"/>
                </a:lnTo>
                <a:lnTo>
                  <a:pt x="1153001" y="1440275"/>
                </a:lnTo>
                <a:lnTo>
                  <a:pt x="1155192" y="1443410"/>
                </a:lnTo>
                <a:lnTo>
                  <a:pt x="1160812" y="1448349"/>
                </a:lnTo>
                <a:lnTo>
                  <a:pt x="1165479" y="1450913"/>
                </a:lnTo>
                <a:lnTo>
                  <a:pt x="1166622" y="1451103"/>
                </a:lnTo>
                <a:lnTo>
                  <a:pt x="1167289" y="1451768"/>
                </a:lnTo>
                <a:lnTo>
                  <a:pt x="1167765" y="1453193"/>
                </a:lnTo>
                <a:lnTo>
                  <a:pt x="1168146" y="1454618"/>
                </a:lnTo>
                <a:lnTo>
                  <a:pt x="1168527" y="1455283"/>
                </a:lnTo>
                <a:lnTo>
                  <a:pt x="1168622" y="1456138"/>
                </a:lnTo>
                <a:lnTo>
                  <a:pt x="1168432" y="1460222"/>
                </a:lnTo>
                <a:lnTo>
                  <a:pt x="1168241" y="1461457"/>
                </a:lnTo>
                <a:lnTo>
                  <a:pt x="1167479" y="1462502"/>
                </a:lnTo>
                <a:lnTo>
                  <a:pt x="1166622" y="1462692"/>
                </a:lnTo>
                <a:lnTo>
                  <a:pt x="1165860" y="1463072"/>
                </a:lnTo>
                <a:lnTo>
                  <a:pt x="1165479" y="1464686"/>
                </a:lnTo>
                <a:lnTo>
                  <a:pt x="1167289" y="1464781"/>
                </a:lnTo>
                <a:lnTo>
                  <a:pt x="1170813" y="1466491"/>
                </a:lnTo>
                <a:lnTo>
                  <a:pt x="1172527" y="1466776"/>
                </a:lnTo>
                <a:lnTo>
                  <a:pt x="1173480" y="1466206"/>
                </a:lnTo>
                <a:lnTo>
                  <a:pt x="1175671" y="1464116"/>
                </a:lnTo>
                <a:lnTo>
                  <a:pt x="1177004" y="1463642"/>
                </a:lnTo>
                <a:lnTo>
                  <a:pt x="1177481" y="1463831"/>
                </a:lnTo>
                <a:lnTo>
                  <a:pt x="1177576" y="1464401"/>
                </a:lnTo>
                <a:lnTo>
                  <a:pt x="1177576" y="1465256"/>
                </a:lnTo>
                <a:lnTo>
                  <a:pt x="1177861" y="1466301"/>
                </a:lnTo>
                <a:lnTo>
                  <a:pt x="1178528" y="1466871"/>
                </a:lnTo>
                <a:lnTo>
                  <a:pt x="1180052" y="1466776"/>
                </a:lnTo>
                <a:lnTo>
                  <a:pt x="1180719" y="1467346"/>
                </a:lnTo>
                <a:lnTo>
                  <a:pt x="1181767" y="1468961"/>
                </a:lnTo>
                <a:lnTo>
                  <a:pt x="1185196" y="1470955"/>
                </a:lnTo>
                <a:lnTo>
                  <a:pt x="1185196" y="1469816"/>
                </a:lnTo>
                <a:lnTo>
                  <a:pt x="1192530" y="1472855"/>
                </a:lnTo>
                <a:lnTo>
                  <a:pt x="1195959" y="1475515"/>
                </a:lnTo>
                <a:lnTo>
                  <a:pt x="1198817" y="1480074"/>
                </a:lnTo>
                <a:lnTo>
                  <a:pt x="1200436" y="1483684"/>
                </a:lnTo>
                <a:lnTo>
                  <a:pt x="1201007" y="1484349"/>
                </a:lnTo>
                <a:lnTo>
                  <a:pt x="1202436" y="1484729"/>
                </a:lnTo>
                <a:lnTo>
                  <a:pt x="1202912" y="1485298"/>
                </a:lnTo>
                <a:lnTo>
                  <a:pt x="1203579" y="1488433"/>
                </a:lnTo>
                <a:lnTo>
                  <a:pt x="1202817" y="1490713"/>
                </a:lnTo>
                <a:lnTo>
                  <a:pt x="1201293" y="1492042"/>
                </a:lnTo>
                <a:lnTo>
                  <a:pt x="1199674" y="1492327"/>
                </a:lnTo>
                <a:lnTo>
                  <a:pt x="1200341" y="1493942"/>
                </a:lnTo>
                <a:lnTo>
                  <a:pt x="1200722" y="1495652"/>
                </a:lnTo>
                <a:lnTo>
                  <a:pt x="1200722" y="1497457"/>
                </a:lnTo>
                <a:lnTo>
                  <a:pt x="1200150" y="1499546"/>
                </a:lnTo>
                <a:lnTo>
                  <a:pt x="1201769" y="1499546"/>
                </a:lnTo>
                <a:lnTo>
                  <a:pt x="1203293" y="1500211"/>
                </a:lnTo>
                <a:lnTo>
                  <a:pt x="1206246" y="1502681"/>
                </a:lnTo>
                <a:lnTo>
                  <a:pt x="1207389" y="1502206"/>
                </a:lnTo>
                <a:lnTo>
                  <a:pt x="1208246" y="1501066"/>
                </a:lnTo>
                <a:lnTo>
                  <a:pt x="1209770" y="1498027"/>
                </a:lnTo>
                <a:lnTo>
                  <a:pt x="1210913" y="1496887"/>
                </a:lnTo>
                <a:lnTo>
                  <a:pt x="1213580" y="1496507"/>
                </a:lnTo>
                <a:lnTo>
                  <a:pt x="1214723" y="1495462"/>
                </a:lnTo>
                <a:lnTo>
                  <a:pt x="1212818" y="1492802"/>
                </a:lnTo>
                <a:lnTo>
                  <a:pt x="1212342" y="1491092"/>
                </a:lnTo>
                <a:lnTo>
                  <a:pt x="1212437" y="1488338"/>
                </a:lnTo>
                <a:lnTo>
                  <a:pt x="1212914" y="1486723"/>
                </a:lnTo>
                <a:lnTo>
                  <a:pt x="1214818" y="1483684"/>
                </a:lnTo>
                <a:lnTo>
                  <a:pt x="1215200" y="1482639"/>
                </a:lnTo>
                <a:lnTo>
                  <a:pt x="1215866" y="1480739"/>
                </a:lnTo>
                <a:lnTo>
                  <a:pt x="1217390" y="1479314"/>
                </a:lnTo>
                <a:lnTo>
                  <a:pt x="1221391" y="1477510"/>
                </a:lnTo>
                <a:lnTo>
                  <a:pt x="1223486" y="1474945"/>
                </a:lnTo>
                <a:lnTo>
                  <a:pt x="1224629" y="1473900"/>
                </a:lnTo>
                <a:lnTo>
                  <a:pt x="1224629" y="1472950"/>
                </a:lnTo>
                <a:lnTo>
                  <a:pt x="1223677" y="1471810"/>
                </a:lnTo>
                <a:lnTo>
                  <a:pt x="1227868" y="1468011"/>
                </a:lnTo>
                <a:lnTo>
                  <a:pt x="1232249" y="1465446"/>
                </a:lnTo>
                <a:lnTo>
                  <a:pt x="1241965" y="1463547"/>
                </a:lnTo>
                <a:lnTo>
                  <a:pt x="1240917" y="1465351"/>
                </a:lnTo>
                <a:lnTo>
                  <a:pt x="1239012" y="1466301"/>
                </a:lnTo>
                <a:lnTo>
                  <a:pt x="1233678" y="1466871"/>
                </a:lnTo>
                <a:lnTo>
                  <a:pt x="1232154" y="1467441"/>
                </a:lnTo>
                <a:lnTo>
                  <a:pt x="1229201" y="1469721"/>
                </a:lnTo>
                <a:lnTo>
                  <a:pt x="1232440" y="1467726"/>
                </a:lnTo>
                <a:lnTo>
                  <a:pt x="1249109" y="1466301"/>
                </a:lnTo>
                <a:lnTo>
                  <a:pt x="1250537" y="1466776"/>
                </a:lnTo>
                <a:close/>
                <a:moveTo>
                  <a:pt x="3799618" y="2514948"/>
                </a:moveTo>
                <a:lnTo>
                  <a:pt x="3791331" y="2506589"/>
                </a:lnTo>
                <a:lnTo>
                  <a:pt x="3789998" y="2505165"/>
                </a:lnTo>
                <a:lnTo>
                  <a:pt x="3789236" y="2506305"/>
                </a:lnTo>
                <a:lnTo>
                  <a:pt x="3789045" y="2508869"/>
                </a:lnTo>
                <a:lnTo>
                  <a:pt x="3789426" y="2511529"/>
                </a:lnTo>
                <a:lnTo>
                  <a:pt x="3789045" y="2511434"/>
                </a:lnTo>
                <a:lnTo>
                  <a:pt x="3787997" y="2511529"/>
                </a:lnTo>
                <a:lnTo>
                  <a:pt x="3788664" y="2513334"/>
                </a:lnTo>
                <a:lnTo>
                  <a:pt x="3788950" y="2515518"/>
                </a:lnTo>
                <a:lnTo>
                  <a:pt x="3788950" y="2520173"/>
                </a:lnTo>
                <a:lnTo>
                  <a:pt x="3791331" y="2532426"/>
                </a:lnTo>
                <a:lnTo>
                  <a:pt x="3792188" y="2534421"/>
                </a:lnTo>
                <a:lnTo>
                  <a:pt x="3794474" y="2535940"/>
                </a:lnTo>
                <a:lnTo>
                  <a:pt x="3796475" y="2538980"/>
                </a:lnTo>
                <a:lnTo>
                  <a:pt x="3797808" y="2539265"/>
                </a:lnTo>
                <a:lnTo>
                  <a:pt x="3797141" y="2537365"/>
                </a:lnTo>
                <a:lnTo>
                  <a:pt x="3797618" y="2536130"/>
                </a:lnTo>
                <a:lnTo>
                  <a:pt x="3798570" y="2534800"/>
                </a:lnTo>
                <a:lnTo>
                  <a:pt x="3799237" y="2532711"/>
                </a:lnTo>
                <a:lnTo>
                  <a:pt x="3797998" y="2531761"/>
                </a:lnTo>
                <a:lnTo>
                  <a:pt x="3796855" y="2529956"/>
                </a:lnTo>
                <a:lnTo>
                  <a:pt x="3795046" y="2526252"/>
                </a:lnTo>
                <a:lnTo>
                  <a:pt x="3796665" y="2525967"/>
                </a:lnTo>
                <a:lnTo>
                  <a:pt x="3798570" y="2527676"/>
                </a:lnTo>
                <a:lnTo>
                  <a:pt x="3800285" y="2528436"/>
                </a:lnTo>
                <a:lnTo>
                  <a:pt x="3801523" y="2525397"/>
                </a:lnTo>
                <a:lnTo>
                  <a:pt x="3801046" y="2521217"/>
                </a:lnTo>
                <a:lnTo>
                  <a:pt x="3801332" y="2520552"/>
                </a:lnTo>
                <a:lnTo>
                  <a:pt x="3802380" y="2520932"/>
                </a:lnTo>
                <a:lnTo>
                  <a:pt x="3803142" y="2521787"/>
                </a:lnTo>
                <a:lnTo>
                  <a:pt x="3803714" y="2523117"/>
                </a:lnTo>
                <a:lnTo>
                  <a:pt x="3804095" y="2524637"/>
                </a:lnTo>
                <a:lnTo>
                  <a:pt x="3803904" y="2520268"/>
                </a:lnTo>
                <a:lnTo>
                  <a:pt x="3799618" y="2514948"/>
                </a:lnTo>
                <a:close/>
                <a:moveTo>
                  <a:pt x="3832765" y="2564436"/>
                </a:moveTo>
                <a:lnTo>
                  <a:pt x="3830574" y="2563581"/>
                </a:lnTo>
                <a:lnTo>
                  <a:pt x="3830574" y="2562821"/>
                </a:lnTo>
                <a:lnTo>
                  <a:pt x="3831050" y="2561776"/>
                </a:lnTo>
                <a:lnTo>
                  <a:pt x="3830955" y="2560447"/>
                </a:lnTo>
                <a:lnTo>
                  <a:pt x="3830670" y="2558832"/>
                </a:lnTo>
                <a:lnTo>
                  <a:pt x="3830479" y="2557122"/>
                </a:lnTo>
                <a:lnTo>
                  <a:pt x="3830955" y="2556362"/>
                </a:lnTo>
                <a:lnTo>
                  <a:pt x="3829050" y="2556172"/>
                </a:lnTo>
                <a:lnTo>
                  <a:pt x="3824478" y="2560352"/>
                </a:lnTo>
                <a:lnTo>
                  <a:pt x="3822954" y="2558642"/>
                </a:lnTo>
                <a:lnTo>
                  <a:pt x="3821621" y="2559687"/>
                </a:lnTo>
                <a:lnTo>
                  <a:pt x="3817620" y="2560922"/>
                </a:lnTo>
                <a:lnTo>
                  <a:pt x="3816191" y="2561112"/>
                </a:lnTo>
                <a:lnTo>
                  <a:pt x="3814382" y="2562252"/>
                </a:lnTo>
                <a:lnTo>
                  <a:pt x="3814096" y="2564531"/>
                </a:lnTo>
                <a:lnTo>
                  <a:pt x="3815049" y="2566146"/>
                </a:lnTo>
                <a:lnTo>
                  <a:pt x="3816858" y="2565196"/>
                </a:lnTo>
                <a:lnTo>
                  <a:pt x="3817906" y="2566906"/>
                </a:lnTo>
                <a:lnTo>
                  <a:pt x="3820573" y="2569470"/>
                </a:lnTo>
                <a:lnTo>
                  <a:pt x="3820573" y="2570895"/>
                </a:lnTo>
                <a:lnTo>
                  <a:pt x="3821811" y="2571655"/>
                </a:lnTo>
                <a:lnTo>
                  <a:pt x="3823145" y="2572225"/>
                </a:lnTo>
                <a:lnTo>
                  <a:pt x="3824383" y="2572225"/>
                </a:lnTo>
                <a:lnTo>
                  <a:pt x="3825526" y="2571180"/>
                </a:lnTo>
                <a:lnTo>
                  <a:pt x="3826573" y="2570040"/>
                </a:lnTo>
                <a:lnTo>
                  <a:pt x="3827526" y="2569755"/>
                </a:lnTo>
                <a:lnTo>
                  <a:pt x="3830003" y="2570040"/>
                </a:lnTo>
                <a:lnTo>
                  <a:pt x="3830764" y="2569565"/>
                </a:lnTo>
                <a:lnTo>
                  <a:pt x="3833241" y="2567476"/>
                </a:lnTo>
                <a:lnTo>
                  <a:pt x="3833812" y="2566716"/>
                </a:lnTo>
                <a:lnTo>
                  <a:pt x="3833622" y="2565196"/>
                </a:lnTo>
                <a:lnTo>
                  <a:pt x="3832765" y="2564436"/>
                </a:lnTo>
                <a:close/>
                <a:moveTo>
                  <a:pt x="111919" y="2816244"/>
                </a:moveTo>
                <a:lnTo>
                  <a:pt x="110776" y="2816814"/>
                </a:lnTo>
                <a:lnTo>
                  <a:pt x="109823" y="2817859"/>
                </a:lnTo>
                <a:lnTo>
                  <a:pt x="109633" y="2818809"/>
                </a:lnTo>
                <a:lnTo>
                  <a:pt x="110776" y="2819189"/>
                </a:lnTo>
                <a:lnTo>
                  <a:pt x="116586" y="2819949"/>
                </a:lnTo>
                <a:lnTo>
                  <a:pt x="115443" y="2818334"/>
                </a:lnTo>
                <a:lnTo>
                  <a:pt x="111919" y="2816244"/>
                </a:lnTo>
                <a:close/>
                <a:moveTo>
                  <a:pt x="236411" y="2857468"/>
                </a:moveTo>
                <a:lnTo>
                  <a:pt x="235077" y="2856803"/>
                </a:lnTo>
                <a:lnTo>
                  <a:pt x="232696" y="2856803"/>
                </a:lnTo>
                <a:lnTo>
                  <a:pt x="233839" y="2860033"/>
                </a:lnTo>
                <a:lnTo>
                  <a:pt x="235839" y="2861078"/>
                </a:lnTo>
                <a:lnTo>
                  <a:pt x="238220" y="2860603"/>
                </a:lnTo>
                <a:lnTo>
                  <a:pt x="240221" y="2858988"/>
                </a:lnTo>
                <a:lnTo>
                  <a:pt x="238887" y="2858323"/>
                </a:lnTo>
                <a:lnTo>
                  <a:pt x="236411" y="2857468"/>
                </a:lnTo>
                <a:close/>
                <a:moveTo>
                  <a:pt x="400145" y="2918924"/>
                </a:moveTo>
                <a:lnTo>
                  <a:pt x="398812" y="2918354"/>
                </a:lnTo>
                <a:lnTo>
                  <a:pt x="396050" y="2917974"/>
                </a:lnTo>
                <a:lnTo>
                  <a:pt x="394525" y="2917405"/>
                </a:lnTo>
                <a:lnTo>
                  <a:pt x="394049" y="2917310"/>
                </a:lnTo>
                <a:lnTo>
                  <a:pt x="393573" y="2917310"/>
                </a:lnTo>
                <a:lnTo>
                  <a:pt x="393192" y="2917120"/>
                </a:lnTo>
                <a:lnTo>
                  <a:pt x="392716" y="2916550"/>
                </a:lnTo>
                <a:lnTo>
                  <a:pt x="393573" y="2918070"/>
                </a:lnTo>
                <a:lnTo>
                  <a:pt x="395288" y="2919589"/>
                </a:lnTo>
                <a:lnTo>
                  <a:pt x="397002" y="2920729"/>
                </a:lnTo>
                <a:lnTo>
                  <a:pt x="398335" y="2921109"/>
                </a:lnTo>
                <a:lnTo>
                  <a:pt x="398812" y="2921489"/>
                </a:lnTo>
                <a:lnTo>
                  <a:pt x="400145" y="2923484"/>
                </a:lnTo>
                <a:lnTo>
                  <a:pt x="400812" y="2924149"/>
                </a:lnTo>
                <a:lnTo>
                  <a:pt x="401860" y="2924244"/>
                </a:lnTo>
                <a:lnTo>
                  <a:pt x="403669" y="2923674"/>
                </a:lnTo>
                <a:lnTo>
                  <a:pt x="404717" y="2924054"/>
                </a:lnTo>
                <a:lnTo>
                  <a:pt x="401479" y="2919874"/>
                </a:lnTo>
                <a:lnTo>
                  <a:pt x="400145" y="2918924"/>
                </a:lnTo>
                <a:close/>
                <a:moveTo>
                  <a:pt x="89821" y="2843031"/>
                </a:moveTo>
                <a:lnTo>
                  <a:pt x="88106" y="2842176"/>
                </a:lnTo>
                <a:lnTo>
                  <a:pt x="86201" y="2841986"/>
                </a:lnTo>
                <a:lnTo>
                  <a:pt x="78867" y="2843126"/>
                </a:lnTo>
                <a:lnTo>
                  <a:pt x="78486" y="2843126"/>
                </a:lnTo>
                <a:lnTo>
                  <a:pt x="78010" y="2843315"/>
                </a:lnTo>
                <a:lnTo>
                  <a:pt x="77533" y="2844170"/>
                </a:lnTo>
                <a:lnTo>
                  <a:pt x="76867" y="2845215"/>
                </a:lnTo>
                <a:lnTo>
                  <a:pt x="76676" y="2845785"/>
                </a:lnTo>
                <a:lnTo>
                  <a:pt x="76295" y="2846070"/>
                </a:lnTo>
                <a:lnTo>
                  <a:pt x="74962" y="2846070"/>
                </a:lnTo>
                <a:lnTo>
                  <a:pt x="74486" y="2846355"/>
                </a:lnTo>
                <a:lnTo>
                  <a:pt x="72962" y="2848350"/>
                </a:lnTo>
                <a:lnTo>
                  <a:pt x="71819" y="2849300"/>
                </a:lnTo>
                <a:lnTo>
                  <a:pt x="70675" y="2849774"/>
                </a:lnTo>
                <a:lnTo>
                  <a:pt x="69342" y="2849679"/>
                </a:lnTo>
                <a:lnTo>
                  <a:pt x="67818" y="2849205"/>
                </a:lnTo>
                <a:lnTo>
                  <a:pt x="66866" y="2849110"/>
                </a:lnTo>
                <a:lnTo>
                  <a:pt x="65151" y="2849870"/>
                </a:lnTo>
                <a:lnTo>
                  <a:pt x="63627" y="2851009"/>
                </a:lnTo>
                <a:lnTo>
                  <a:pt x="62579" y="2852244"/>
                </a:lnTo>
                <a:lnTo>
                  <a:pt x="62294" y="2853954"/>
                </a:lnTo>
                <a:lnTo>
                  <a:pt x="63151" y="2854714"/>
                </a:lnTo>
                <a:lnTo>
                  <a:pt x="69913" y="2855759"/>
                </a:lnTo>
                <a:lnTo>
                  <a:pt x="77057" y="2854619"/>
                </a:lnTo>
                <a:lnTo>
                  <a:pt x="78486" y="2854904"/>
                </a:lnTo>
                <a:lnTo>
                  <a:pt x="78486" y="2856803"/>
                </a:lnTo>
                <a:lnTo>
                  <a:pt x="78962" y="2857278"/>
                </a:lnTo>
                <a:lnTo>
                  <a:pt x="79629" y="2857563"/>
                </a:lnTo>
                <a:lnTo>
                  <a:pt x="80486" y="2857658"/>
                </a:lnTo>
                <a:lnTo>
                  <a:pt x="81344" y="2857563"/>
                </a:lnTo>
                <a:lnTo>
                  <a:pt x="81344" y="2858323"/>
                </a:lnTo>
                <a:lnTo>
                  <a:pt x="81058" y="2858703"/>
                </a:lnTo>
                <a:lnTo>
                  <a:pt x="81058" y="2859178"/>
                </a:lnTo>
                <a:lnTo>
                  <a:pt x="80867" y="2859748"/>
                </a:lnTo>
                <a:lnTo>
                  <a:pt x="86487" y="2858608"/>
                </a:lnTo>
                <a:lnTo>
                  <a:pt x="86296" y="2856898"/>
                </a:lnTo>
                <a:lnTo>
                  <a:pt x="86106" y="2854904"/>
                </a:lnTo>
                <a:lnTo>
                  <a:pt x="85725" y="2853004"/>
                </a:lnTo>
                <a:lnTo>
                  <a:pt x="85058" y="2851674"/>
                </a:lnTo>
                <a:lnTo>
                  <a:pt x="84201" y="2848635"/>
                </a:lnTo>
                <a:lnTo>
                  <a:pt x="85344" y="2846260"/>
                </a:lnTo>
                <a:lnTo>
                  <a:pt x="89821" y="2843031"/>
                </a:lnTo>
                <a:close/>
                <a:moveTo>
                  <a:pt x="416528" y="2901352"/>
                </a:moveTo>
                <a:lnTo>
                  <a:pt x="413671" y="2900022"/>
                </a:lnTo>
                <a:lnTo>
                  <a:pt x="413194" y="2899832"/>
                </a:lnTo>
                <a:lnTo>
                  <a:pt x="413004" y="2899642"/>
                </a:lnTo>
                <a:lnTo>
                  <a:pt x="412718" y="2899262"/>
                </a:lnTo>
                <a:lnTo>
                  <a:pt x="411861" y="2899737"/>
                </a:lnTo>
                <a:lnTo>
                  <a:pt x="410718" y="2899927"/>
                </a:lnTo>
                <a:lnTo>
                  <a:pt x="409861" y="2900212"/>
                </a:lnTo>
                <a:lnTo>
                  <a:pt x="409575" y="2901257"/>
                </a:lnTo>
                <a:lnTo>
                  <a:pt x="409384" y="2902967"/>
                </a:lnTo>
                <a:lnTo>
                  <a:pt x="408908" y="2904011"/>
                </a:lnTo>
                <a:lnTo>
                  <a:pt x="408718" y="2904867"/>
                </a:lnTo>
                <a:lnTo>
                  <a:pt x="409099" y="2906101"/>
                </a:lnTo>
                <a:lnTo>
                  <a:pt x="409575" y="2906766"/>
                </a:lnTo>
                <a:lnTo>
                  <a:pt x="411480" y="2909521"/>
                </a:lnTo>
                <a:lnTo>
                  <a:pt x="412528" y="2910186"/>
                </a:lnTo>
                <a:lnTo>
                  <a:pt x="414052" y="2910091"/>
                </a:lnTo>
                <a:lnTo>
                  <a:pt x="415576" y="2909711"/>
                </a:lnTo>
                <a:lnTo>
                  <a:pt x="416528" y="2909141"/>
                </a:lnTo>
                <a:lnTo>
                  <a:pt x="416052" y="2908476"/>
                </a:lnTo>
                <a:lnTo>
                  <a:pt x="417100" y="2907336"/>
                </a:lnTo>
                <a:lnTo>
                  <a:pt x="418052" y="2906576"/>
                </a:lnTo>
                <a:lnTo>
                  <a:pt x="418528" y="2905626"/>
                </a:lnTo>
                <a:lnTo>
                  <a:pt x="418528" y="2903917"/>
                </a:lnTo>
                <a:lnTo>
                  <a:pt x="417671" y="2902302"/>
                </a:lnTo>
                <a:lnTo>
                  <a:pt x="416528" y="2901352"/>
                </a:lnTo>
                <a:close/>
                <a:moveTo>
                  <a:pt x="473011" y="2963473"/>
                </a:moveTo>
                <a:lnTo>
                  <a:pt x="471583" y="2964233"/>
                </a:lnTo>
                <a:lnTo>
                  <a:pt x="464915" y="2964613"/>
                </a:lnTo>
                <a:lnTo>
                  <a:pt x="464915" y="2963948"/>
                </a:lnTo>
                <a:lnTo>
                  <a:pt x="465296" y="2963568"/>
                </a:lnTo>
                <a:lnTo>
                  <a:pt x="465487" y="2963188"/>
                </a:lnTo>
                <a:lnTo>
                  <a:pt x="465582" y="2962808"/>
                </a:lnTo>
                <a:lnTo>
                  <a:pt x="465773" y="2962428"/>
                </a:lnTo>
                <a:lnTo>
                  <a:pt x="463296" y="2962998"/>
                </a:lnTo>
                <a:lnTo>
                  <a:pt x="462153" y="2962618"/>
                </a:lnTo>
                <a:lnTo>
                  <a:pt x="461296" y="2960148"/>
                </a:lnTo>
                <a:lnTo>
                  <a:pt x="459581" y="2957584"/>
                </a:lnTo>
                <a:lnTo>
                  <a:pt x="459105" y="2956729"/>
                </a:lnTo>
                <a:lnTo>
                  <a:pt x="458248" y="2956444"/>
                </a:lnTo>
                <a:lnTo>
                  <a:pt x="455295" y="2956064"/>
                </a:lnTo>
                <a:lnTo>
                  <a:pt x="454152" y="2955684"/>
                </a:lnTo>
                <a:lnTo>
                  <a:pt x="449866" y="2951980"/>
                </a:lnTo>
                <a:lnTo>
                  <a:pt x="447103" y="2948085"/>
                </a:lnTo>
                <a:lnTo>
                  <a:pt x="446342" y="2947515"/>
                </a:lnTo>
                <a:lnTo>
                  <a:pt x="446151" y="2947230"/>
                </a:lnTo>
                <a:lnTo>
                  <a:pt x="445484" y="2945711"/>
                </a:lnTo>
                <a:lnTo>
                  <a:pt x="445199" y="2945236"/>
                </a:lnTo>
                <a:lnTo>
                  <a:pt x="444817" y="2945046"/>
                </a:lnTo>
                <a:lnTo>
                  <a:pt x="443293" y="2944950"/>
                </a:lnTo>
                <a:lnTo>
                  <a:pt x="442913" y="2944856"/>
                </a:lnTo>
                <a:lnTo>
                  <a:pt x="442246" y="2944476"/>
                </a:lnTo>
                <a:lnTo>
                  <a:pt x="441579" y="2944381"/>
                </a:lnTo>
                <a:lnTo>
                  <a:pt x="441103" y="2944001"/>
                </a:lnTo>
                <a:lnTo>
                  <a:pt x="440912" y="2942766"/>
                </a:lnTo>
                <a:lnTo>
                  <a:pt x="440722" y="2942006"/>
                </a:lnTo>
                <a:lnTo>
                  <a:pt x="440055" y="2941531"/>
                </a:lnTo>
                <a:lnTo>
                  <a:pt x="437959" y="2940581"/>
                </a:lnTo>
                <a:lnTo>
                  <a:pt x="436817" y="2940391"/>
                </a:lnTo>
                <a:lnTo>
                  <a:pt x="435674" y="2940486"/>
                </a:lnTo>
                <a:lnTo>
                  <a:pt x="434911" y="2940866"/>
                </a:lnTo>
                <a:lnTo>
                  <a:pt x="434054" y="2939631"/>
                </a:lnTo>
                <a:lnTo>
                  <a:pt x="433102" y="2938872"/>
                </a:lnTo>
                <a:lnTo>
                  <a:pt x="432054" y="2938872"/>
                </a:lnTo>
                <a:lnTo>
                  <a:pt x="431197" y="2940201"/>
                </a:lnTo>
                <a:lnTo>
                  <a:pt x="429863" y="2938492"/>
                </a:lnTo>
                <a:lnTo>
                  <a:pt x="426530" y="2938112"/>
                </a:lnTo>
                <a:lnTo>
                  <a:pt x="423958" y="2936307"/>
                </a:lnTo>
                <a:lnTo>
                  <a:pt x="422815" y="2936687"/>
                </a:lnTo>
                <a:lnTo>
                  <a:pt x="420815" y="2938682"/>
                </a:lnTo>
                <a:lnTo>
                  <a:pt x="424339" y="2941056"/>
                </a:lnTo>
                <a:lnTo>
                  <a:pt x="425196" y="2941911"/>
                </a:lnTo>
                <a:lnTo>
                  <a:pt x="426530" y="2943621"/>
                </a:lnTo>
                <a:lnTo>
                  <a:pt x="427482" y="2944381"/>
                </a:lnTo>
                <a:lnTo>
                  <a:pt x="428816" y="2944571"/>
                </a:lnTo>
                <a:lnTo>
                  <a:pt x="430625" y="2944571"/>
                </a:lnTo>
                <a:lnTo>
                  <a:pt x="430816" y="2945711"/>
                </a:lnTo>
                <a:lnTo>
                  <a:pt x="431959" y="2945806"/>
                </a:lnTo>
                <a:lnTo>
                  <a:pt x="434626" y="2945236"/>
                </a:lnTo>
                <a:lnTo>
                  <a:pt x="436912" y="2945806"/>
                </a:lnTo>
                <a:lnTo>
                  <a:pt x="441579" y="2948085"/>
                </a:lnTo>
                <a:lnTo>
                  <a:pt x="442913" y="2948940"/>
                </a:lnTo>
                <a:lnTo>
                  <a:pt x="444722" y="2951125"/>
                </a:lnTo>
                <a:lnTo>
                  <a:pt x="446532" y="2952550"/>
                </a:lnTo>
                <a:lnTo>
                  <a:pt x="447389" y="2953404"/>
                </a:lnTo>
                <a:lnTo>
                  <a:pt x="447866" y="2954544"/>
                </a:lnTo>
                <a:lnTo>
                  <a:pt x="448247" y="2955399"/>
                </a:lnTo>
                <a:lnTo>
                  <a:pt x="448437" y="2956064"/>
                </a:lnTo>
                <a:lnTo>
                  <a:pt x="449580" y="2957109"/>
                </a:lnTo>
                <a:lnTo>
                  <a:pt x="450914" y="2958629"/>
                </a:lnTo>
                <a:lnTo>
                  <a:pt x="462534" y="2965468"/>
                </a:lnTo>
                <a:lnTo>
                  <a:pt x="461867" y="2966608"/>
                </a:lnTo>
                <a:lnTo>
                  <a:pt x="461677" y="2967557"/>
                </a:lnTo>
                <a:lnTo>
                  <a:pt x="461677" y="2968507"/>
                </a:lnTo>
                <a:lnTo>
                  <a:pt x="462153" y="2969552"/>
                </a:lnTo>
                <a:lnTo>
                  <a:pt x="463010" y="2969932"/>
                </a:lnTo>
                <a:lnTo>
                  <a:pt x="464153" y="2969457"/>
                </a:lnTo>
                <a:lnTo>
                  <a:pt x="465296" y="2968792"/>
                </a:lnTo>
                <a:lnTo>
                  <a:pt x="466153" y="2968412"/>
                </a:lnTo>
                <a:lnTo>
                  <a:pt x="466820" y="2968507"/>
                </a:lnTo>
                <a:lnTo>
                  <a:pt x="467963" y="2968982"/>
                </a:lnTo>
                <a:lnTo>
                  <a:pt x="468440" y="2969077"/>
                </a:lnTo>
                <a:lnTo>
                  <a:pt x="468725" y="2968887"/>
                </a:lnTo>
                <a:lnTo>
                  <a:pt x="469392" y="2967937"/>
                </a:lnTo>
                <a:lnTo>
                  <a:pt x="469773" y="2967557"/>
                </a:lnTo>
                <a:lnTo>
                  <a:pt x="471773" y="2966797"/>
                </a:lnTo>
                <a:lnTo>
                  <a:pt x="472535" y="2966797"/>
                </a:lnTo>
                <a:lnTo>
                  <a:pt x="473583" y="2967462"/>
                </a:lnTo>
                <a:lnTo>
                  <a:pt x="473392" y="2967652"/>
                </a:lnTo>
                <a:lnTo>
                  <a:pt x="473202" y="2967652"/>
                </a:lnTo>
                <a:lnTo>
                  <a:pt x="473011" y="2968127"/>
                </a:lnTo>
                <a:lnTo>
                  <a:pt x="474345" y="2968127"/>
                </a:lnTo>
                <a:lnTo>
                  <a:pt x="476536" y="2967462"/>
                </a:lnTo>
                <a:lnTo>
                  <a:pt x="477869" y="2967462"/>
                </a:lnTo>
                <a:lnTo>
                  <a:pt x="476917" y="2966322"/>
                </a:lnTo>
                <a:lnTo>
                  <a:pt x="473011" y="2963473"/>
                </a:lnTo>
                <a:close/>
                <a:moveTo>
                  <a:pt x="3814001" y="2553703"/>
                </a:moveTo>
                <a:lnTo>
                  <a:pt x="3814382" y="2555032"/>
                </a:lnTo>
                <a:lnTo>
                  <a:pt x="3814858" y="2555222"/>
                </a:lnTo>
                <a:lnTo>
                  <a:pt x="3819430" y="2554463"/>
                </a:lnTo>
                <a:lnTo>
                  <a:pt x="3821239" y="2553703"/>
                </a:lnTo>
                <a:lnTo>
                  <a:pt x="3822668" y="2551993"/>
                </a:lnTo>
                <a:lnTo>
                  <a:pt x="3823431" y="2548954"/>
                </a:lnTo>
                <a:lnTo>
                  <a:pt x="3823431" y="2547434"/>
                </a:lnTo>
                <a:lnTo>
                  <a:pt x="3823145" y="2546579"/>
                </a:lnTo>
                <a:lnTo>
                  <a:pt x="3822192" y="2545344"/>
                </a:lnTo>
                <a:lnTo>
                  <a:pt x="3822002" y="2544299"/>
                </a:lnTo>
                <a:lnTo>
                  <a:pt x="3822288" y="2543254"/>
                </a:lnTo>
                <a:lnTo>
                  <a:pt x="3822668" y="2542209"/>
                </a:lnTo>
                <a:lnTo>
                  <a:pt x="3822859" y="2541259"/>
                </a:lnTo>
                <a:lnTo>
                  <a:pt x="3822478" y="2538790"/>
                </a:lnTo>
                <a:lnTo>
                  <a:pt x="3821716" y="2536415"/>
                </a:lnTo>
                <a:lnTo>
                  <a:pt x="3821239" y="2534135"/>
                </a:lnTo>
                <a:lnTo>
                  <a:pt x="3821525" y="2531951"/>
                </a:lnTo>
                <a:lnTo>
                  <a:pt x="3819906" y="2530336"/>
                </a:lnTo>
                <a:lnTo>
                  <a:pt x="3816096" y="2529291"/>
                </a:lnTo>
                <a:lnTo>
                  <a:pt x="3814191" y="2525872"/>
                </a:lnTo>
                <a:lnTo>
                  <a:pt x="3812572" y="2524447"/>
                </a:lnTo>
                <a:lnTo>
                  <a:pt x="3810667" y="2523307"/>
                </a:lnTo>
                <a:lnTo>
                  <a:pt x="3809333" y="2523022"/>
                </a:lnTo>
                <a:lnTo>
                  <a:pt x="3809810" y="2523782"/>
                </a:lnTo>
                <a:lnTo>
                  <a:pt x="3808667" y="2524542"/>
                </a:lnTo>
                <a:lnTo>
                  <a:pt x="3807809" y="2524922"/>
                </a:lnTo>
                <a:lnTo>
                  <a:pt x="3807238" y="2525777"/>
                </a:lnTo>
                <a:lnTo>
                  <a:pt x="3806857" y="2527867"/>
                </a:lnTo>
                <a:lnTo>
                  <a:pt x="3806857" y="2529861"/>
                </a:lnTo>
                <a:lnTo>
                  <a:pt x="3807238" y="2531381"/>
                </a:lnTo>
                <a:lnTo>
                  <a:pt x="3807905" y="2532521"/>
                </a:lnTo>
                <a:lnTo>
                  <a:pt x="3808857" y="2533566"/>
                </a:lnTo>
                <a:lnTo>
                  <a:pt x="3808667" y="2533946"/>
                </a:lnTo>
                <a:lnTo>
                  <a:pt x="3808286" y="2534895"/>
                </a:lnTo>
                <a:lnTo>
                  <a:pt x="3808000" y="2535275"/>
                </a:lnTo>
                <a:lnTo>
                  <a:pt x="3809238" y="2536130"/>
                </a:lnTo>
                <a:lnTo>
                  <a:pt x="3810762" y="2537935"/>
                </a:lnTo>
                <a:lnTo>
                  <a:pt x="3811714" y="2540025"/>
                </a:lnTo>
                <a:lnTo>
                  <a:pt x="3811238" y="2541734"/>
                </a:lnTo>
                <a:lnTo>
                  <a:pt x="3809810" y="2541830"/>
                </a:lnTo>
                <a:lnTo>
                  <a:pt x="3808476" y="2540880"/>
                </a:lnTo>
                <a:lnTo>
                  <a:pt x="3807238" y="2540974"/>
                </a:lnTo>
                <a:lnTo>
                  <a:pt x="3806095" y="2544109"/>
                </a:lnTo>
                <a:lnTo>
                  <a:pt x="3807143" y="2544489"/>
                </a:lnTo>
                <a:lnTo>
                  <a:pt x="3807333" y="2545154"/>
                </a:lnTo>
                <a:lnTo>
                  <a:pt x="3804761" y="2551708"/>
                </a:lnTo>
                <a:lnTo>
                  <a:pt x="3804381" y="2553798"/>
                </a:lnTo>
                <a:lnTo>
                  <a:pt x="3805428" y="2554748"/>
                </a:lnTo>
                <a:lnTo>
                  <a:pt x="3805619" y="2554937"/>
                </a:lnTo>
                <a:lnTo>
                  <a:pt x="3805809" y="2555507"/>
                </a:lnTo>
                <a:lnTo>
                  <a:pt x="3806095" y="2556077"/>
                </a:lnTo>
                <a:lnTo>
                  <a:pt x="3806571" y="2556362"/>
                </a:lnTo>
                <a:lnTo>
                  <a:pt x="3807238" y="2556362"/>
                </a:lnTo>
                <a:lnTo>
                  <a:pt x="3807523" y="2556077"/>
                </a:lnTo>
                <a:lnTo>
                  <a:pt x="3807714" y="2555697"/>
                </a:lnTo>
                <a:lnTo>
                  <a:pt x="3807905" y="2555412"/>
                </a:lnTo>
                <a:lnTo>
                  <a:pt x="3809429" y="2553988"/>
                </a:lnTo>
                <a:lnTo>
                  <a:pt x="3810191" y="2553038"/>
                </a:lnTo>
                <a:lnTo>
                  <a:pt x="3810762" y="2552088"/>
                </a:lnTo>
                <a:lnTo>
                  <a:pt x="3811143" y="2549713"/>
                </a:lnTo>
                <a:lnTo>
                  <a:pt x="3810381" y="2548004"/>
                </a:lnTo>
                <a:lnTo>
                  <a:pt x="3809524" y="2546579"/>
                </a:lnTo>
                <a:lnTo>
                  <a:pt x="3809619" y="2545154"/>
                </a:lnTo>
                <a:lnTo>
                  <a:pt x="3810571" y="2545344"/>
                </a:lnTo>
                <a:lnTo>
                  <a:pt x="3812000" y="2546864"/>
                </a:lnTo>
                <a:lnTo>
                  <a:pt x="3813334" y="2548858"/>
                </a:lnTo>
                <a:lnTo>
                  <a:pt x="3814096" y="2550473"/>
                </a:lnTo>
                <a:lnTo>
                  <a:pt x="3814191" y="2551518"/>
                </a:lnTo>
                <a:lnTo>
                  <a:pt x="3814001" y="2552563"/>
                </a:lnTo>
                <a:lnTo>
                  <a:pt x="3814001" y="2553703"/>
                </a:lnTo>
                <a:close/>
                <a:moveTo>
                  <a:pt x="3843337" y="2523212"/>
                </a:moveTo>
                <a:lnTo>
                  <a:pt x="3844100" y="2518748"/>
                </a:lnTo>
                <a:lnTo>
                  <a:pt x="3844766" y="2516468"/>
                </a:lnTo>
                <a:lnTo>
                  <a:pt x="3845433" y="2515043"/>
                </a:lnTo>
                <a:lnTo>
                  <a:pt x="3845909" y="2513619"/>
                </a:lnTo>
                <a:lnTo>
                  <a:pt x="3846005" y="2511434"/>
                </a:lnTo>
                <a:lnTo>
                  <a:pt x="3845719" y="2510294"/>
                </a:lnTo>
                <a:lnTo>
                  <a:pt x="3845338" y="2509249"/>
                </a:lnTo>
                <a:lnTo>
                  <a:pt x="3845052" y="2508109"/>
                </a:lnTo>
                <a:lnTo>
                  <a:pt x="3845338" y="2506970"/>
                </a:lnTo>
                <a:lnTo>
                  <a:pt x="3846100" y="2506210"/>
                </a:lnTo>
                <a:lnTo>
                  <a:pt x="3846767" y="2506589"/>
                </a:lnTo>
                <a:lnTo>
                  <a:pt x="3847815" y="2508204"/>
                </a:lnTo>
                <a:lnTo>
                  <a:pt x="3848576" y="2509724"/>
                </a:lnTo>
                <a:lnTo>
                  <a:pt x="3849053" y="2510009"/>
                </a:lnTo>
                <a:lnTo>
                  <a:pt x="3849243" y="2508679"/>
                </a:lnTo>
                <a:lnTo>
                  <a:pt x="3849338" y="2505450"/>
                </a:lnTo>
                <a:lnTo>
                  <a:pt x="3849243" y="2504120"/>
                </a:lnTo>
                <a:lnTo>
                  <a:pt x="3848957" y="2503075"/>
                </a:lnTo>
                <a:lnTo>
                  <a:pt x="3848195" y="2500415"/>
                </a:lnTo>
                <a:lnTo>
                  <a:pt x="3848291" y="2498991"/>
                </a:lnTo>
                <a:lnTo>
                  <a:pt x="3848481" y="2497946"/>
                </a:lnTo>
                <a:lnTo>
                  <a:pt x="3848481" y="2496996"/>
                </a:lnTo>
                <a:lnTo>
                  <a:pt x="3848195" y="2495761"/>
                </a:lnTo>
                <a:lnTo>
                  <a:pt x="3848576" y="2494241"/>
                </a:lnTo>
                <a:lnTo>
                  <a:pt x="3848767" y="2492057"/>
                </a:lnTo>
                <a:lnTo>
                  <a:pt x="3848767" y="2487592"/>
                </a:lnTo>
                <a:lnTo>
                  <a:pt x="3850196" y="2488352"/>
                </a:lnTo>
                <a:lnTo>
                  <a:pt x="3850957" y="2487497"/>
                </a:lnTo>
                <a:lnTo>
                  <a:pt x="3850767" y="2486263"/>
                </a:lnTo>
                <a:lnTo>
                  <a:pt x="3849624" y="2485978"/>
                </a:lnTo>
                <a:lnTo>
                  <a:pt x="3850005" y="2484078"/>
                </a:lnTo>
                <a:lnTo>
                  <a:pt x="3851243" y="2481228"/>
                </a:lnTo>
                <a:lnTo>
                  <a:pt x="3851529" y="2478948"/>
                </a:lnTo>
                <a:lnTo>
                  <a:pt x="3851243" y="2477904"/>
                </a:lnTo>
                <a:lnTo>
                  <a:pt x="3849434" y="2475529"/>
                </a:lnTo>
                <a:lnTo>
                  <a:pt x="3849243" y="2474674"/>
                </a:lnTo>
                <a:lnTo>
                  <a:pt x="3849338" y="2472774"/>
                </a:lnTo>
                <a:lnTo>
                  <a:pt x="3849243" y="2471920"/>
                </a:lnTo>
                <a:lnTo>
                  <a:pt x="3845529" y="2466885"/>
                </a:lnTo>
                <a:lnTo>
                  <a:pt x="3843909" y="2464036"/>
                </a:lnTo>
                <a:lnTo>
                  <a:pt x="3844004" y="2461186"/>
                </a:lnTo>
                <a:lnTo>
                  <a:pt x="3834765" y="2445039"/>
                </a:lnTo>
                <a:lnTo>
                  <a:pt x="3832765" y="2442474"/>
                </a:lnTo>
                <a:lnTo>
                  <a:pt x="3830860" y="2441239"/>
                </a:lnTo>
                <a:lnTo>
                  <a:pt x="3827812" y="2440099"/>
                </a:lnTo>
                <a:lnTo>
                  <a:pt x="3824859" y="2441429"/>
                </a:lnTo>
                <a:lnTo>
                  <a:pt x="3822002" y="2443519"/>
                </a:lnTo>
                <a:lnTo>
                  <a:pt x="3819335" y="2444659"/>
                </a:lnTo>
                <a:lnTo>
                  <a:pt x="3816477" y="2443804"/>
                </a:lnTo>
                <a:lnTo>
                  <a:pt x="3815429" y="2443899"/>
                </a:lnTo>
                <a:lnTo>
                  <a:pt x="3814858" y="2444374"/>
                </a:lnTo>
                <a:lnTo>
                  <a:pt x="3813715" y="2445798"/>
                </a:lnTo>
                <a:lnTo>
                  <a:pt x="3813143" y="2446368"/>
                </a:lnTo>
                <a:lnTo>
                  <a:pt x="3811810" y="2447033"/>
                </a:lnTo>
                <a:lnTo>
                  <a:pt x="3807523" y="2447318"/>
                </a:lnTo>
                <a:lnTo>
                  <a:pt x="3808000" y="2449028"/>
                </a:lnTo>
                <a:lnTo>
                  <a:pt x="3808762" y="2451308"/>
                </a:lnTo>
                <a:lnTo>
                  <a:pt x="3809715" y="2453207"/>
                </a:lnTo>
                <a:lnTo>
                  <a:pt x="3810476" y="2454062"/>
                </a:lnTo>
                <a:lnTo>
                  <a:pt x="3815715" y="2454062"/>
                </a:lnTo>
                <a:lnTo>
                  <a:pt x="3817239" y="2454822"/>
                </a:lnTo>
                <a:lnTo>
                  <a:pt x="3814858" y="2456437"/>
                </a:lnTo>
                <a:lnTo>
                  <a:pt x="3801237" y="2455487"/>
                </a:lnTo>
                <a:lnTo>
                  <a:pt x="3800094" y="2456437"/>
                </a:lnTo>
                <a:lnTo>
                  <a:pt x="3799999" y="2459002"/>
                </a:lnTo>
                <a:lnTo>
                  <a:pt x="3800666" y="2460426"/>
                </a:lnTo>
                <a:lnTo>
                  <a:pt x="3802952" y="2461091"/>
                </a:lnTo>
                <a:lnTo>
                  <a:pt x="3804095" y="2462326"/>
                </a:lnTo>
                <a:lnTo>
                  <a:pt x="3805524" y="2461566"/>
                </a:lnTo>
                <a:lnTo>
                  <a:pt x="3807429" y="2461186"/>
                </a:lnTo>
                <a:lnTo>
                  <a:pt x="3809048" y="2460426"/>
                </a:lnTo>
                <a:lnTo>
                  <a:pt x="3809715" y="2458432"/>
                </a:lnTo>
                <a:lnTo>
                  <a:pt x="3810000" y="2457197"/>
                </a:lnTo>
                <a:lnTo>
                  <a:pt x="3810667" y="2457102"/>
                </a:lnTo>
                <a:lnTo>
                  <a:pt x="3811334" y="2457862"/>
                </a:lnTo>
                <a:lnTo>
                  <a:pt x="3811620" y="2459191"/>
                </a:lnTo>
                <a:lnTo>
                  <a:pt x="3811905" y="2460141"/>
                </a:lnTo>
                <a:lnTo>
                  <a:pt x="3813429" y="2461091"/>
                </a:lnTo>
                <a:lnTo>
                  <a:pt x="3813906" y="2462231"/>
                </a:lnTo>
                <a:lnTo>
                  <a:pt x="3811810" y="2463276"/>
                </a:lnTo>
                <a:lnTo>
                  <a:pt x="3803904" y="2464131"/>
                </a:lnTo>
                <a:lnTo>
                  <a:pt x="3801523" y="2464891"/>
                </a:lnTo>
                <a:lnTo>
                  <a:pt x="3799427" y="2466030"/>
                </a:lnTo>
                <a:lnTo>
                  <a:pt x="3798475" y="2467455"/>
                </a:lnTo>
                <a:lnTo>
                  <a:pt x="3798761" y="2471065"/>
                </a:lnTo>
                <a:lnTo>
                  <a:pt x="3799618" y="2471540"/>
                </a:lnTo>
                <a:lnTo>
                  <a:pt x="3802666" y="2468690"/>
                </a:lnTo>
                <a:lnTo>
                  <a:pt x="3803904" y="2468120"/>
                </a:lnTo>
                <a:lnTo>
                  <a:pt x="3807333" y="2468690"/>
                </a:lnTo>
                <a:lnTo>
                  <a:pt x="3810381" y="2467740"/>
                </a:lnTo>
                <a:lnTo>
                  <a:pt x="3811429" y="2467835"/>
                </a:lnTo>
                <a:lnTo>
                  <a:pt x="3811429" y="2468690"/>
                </a:lnTo>
                <a:lnTo>
                  <a:pt x="3810191" y="2469450"/>
                </a:lnTo>
                <a:lnTo>
                  <a:pt x="3806286" y="2470400"/>
                </a:lnTo>
                <a:lnTo>
                  <a:pt x="3805809" y="2470210"/>
                </a:lnTo>
                <a:lnTo>
                  <a:pt x="3805333" y="2469735"/>
                </a:lnTo>
                <a:lnTo>
                  <a:pt x="3804761" y="2469450"/>
                </a:lnTo>
                <a:lnTo>
                  <a:pt x="3804190" y="2470020"/>
                </a:lnTo>
                <a:lnTo>
                  <a:pt x="3803999" y="2470875"/>
                </a:lnTo>
                <a:lnTo>
                  <a:pt x="3804095" y="2473059"/>
                </a:lnTo>
                <a:lnTo>
                  <a:pt x="3803904" y="2473724"/>
                </a:lnTo>
                <a:lnTo>
                  <a:pt x="3803428" y="2473819"/>
                </a:lnTo>
                <a:lnTo>
                  <a:pt x="3800951" y="2473724"/>
                </a:lnTo>
                <a:lnTo>
                  <a:pt x="3800380" y="2473819"/>
                </a:lnTo>
                <a:lnTo>
                  <a:pt x="3799999" y="2474199"/>
                </a:lnTo>
                <a:lnTo>
                  <a:pt x="3799713" y="2474674"/>
                </a:lnTo>
                <a:lnTo>
                  <a:pt x="3799427" y="2475339"/>
                </a:lnTo>
                <a:lnTo>
                  <a:pt x="3798856" y="2476954"/>
                </a:lnTo>
                <a:lnTo>
                  <a:pt x="3798570" y="2478854"/>
                </a:lnTo>
                <a:lnTo>
                  <a:pt x="3798665" y="2480753"/>
                </a:lnTo>
                <a:lnTo>
                  <a:pt x="3799237" y="2482368"/>
                </a:lnTo>
                <a:lnTo>
                  <a:pt x="3800475" y="2483033"/>
                </a:lnTo>
                <a:lnTo>
                  <a:pt x="3803999" y="2483793"/>
                </a:lnTo>
                <a:lnTo>
                  <a:pt x="3804761" y="2484838"/>
                </a:lnTo>
                <a:lnTo>
                  <a:pt x="3803047" y="2489397"/>
                </a:lnTo>
                <a:lnTo>
                  <a:pt x="3802666" y="2490157"/>
                </a:lnTo>
                <a:lnTo>
                  <a:pt x="3801523" y="2490157"/>
                </a:lnTo>
                <a:lnTo>
                  <a:pt x="3800761" y="2490347"/>
                </a:lnTo>
                <a:lnTo>
                  <a:pt x="3800094" y="2491107"/>
                </a:lnTo>
                <a:lnTo>
                  <a:pt x="3798951" y="2493007"/>
                </a:lnTo>
                <a:lnTo>
                  <a:pt x="3798189" y="2494146"/>
                </a:lnTo>
                <a:lnTo>
                  <a:pt x="3791807" y="2499086"/>
                </a:lnTo>
                <a:lnTo>
                  <a:pt x="3791141" y="2500605"/>
                </a:lnTo>
                <a:lnTo>
                  <a:pt x="3791903" y="2502885"/>
                </a:lnTo>
                <a:lnTo>
                  <a:pt x="3793427" y="2504880"/>
                </a:lnTo>
                <a:lnTo>
                  <a:pt x="3796855" y="2508109"/>
                </a:lnTo>
                <a:lnTo>
                  <a:pt x="3797141" y="2508774"/>
                </a:lnTo>
                <a:lnTo>
                  <a:pt x="3797522" y="2510104"/>
                </a:lnTo>
                <a:lnTo>
                  <a:pt x="3797618" y="2510484"/>
                </a:lnTo>
                <a:lnTo>
                  <a:pt x="3800190" y="2513619"/>
                </a:lnTo>
                <a:lnTo>
                  <a:pt x="3801809" y="2514948"/>
                </a:lnTo>
                <a:lnTo>
                  <a:pt x="3804952" y="2516183"/>
                </a:lnTo>
                <a:lnTo>
                  <a:pt x="3807905" y="2519413"/>
                </a:lnTo>
                <a:lnTo>
                  <a:pt x="3809429" y="2520363"/>
                </a:lnTo>
                <a:lnTo>
                  <a:pt x="3811143" y="2520078"/>
                </a:lnTo>
                <a:lnTo>
                  <a:pt x="3812381" y="2518558"/>
                </a:lnTo>
                <a:lnTo>
                  <a:pt x="3814382" y="2514093"/>
                </a:lnTo>
                <a:lnTo>
                  <a:pt x="3815334" y="2511339"/>
                </a:lnTo>
                <a:lnTo>
                  <a:pt x="3815049" y="2509249"/>
                </a:lnTo>
                <a:lnTo>
                  <a:pt x="3813143" y="2505450"/>
                </a:lnTo>
                <a:lnTo>
                  <a:pt x="3812381" y="2503170"/>
                </a:lnTo>
                <a:lnTo>
                  <a:pt x="3811810" y="2500795"/>
                </a:lnTo>
                <a:lnTo>
                  <a:pt x="3811810" y="2498421"/>
                </a:lnTo>
                <a:lnTo>
                  <a:pt x="3812477" y="2496141"/>
                </a:lnTo>
                <a:lnTo>
                  <a:pt x="3813715" y="2494621"/>
                </a:lnTo>
                <a:lnTo>
                  <a:pt x="3815429" y="2493196"/>
                </a:lnTo>
                <a:lnTo>
                  <a:pt x="3817144" y="2492342"/>
                </a:lnTo>
                <a:lnTo>
                  <a:pt x="3818287" y="2492342"/>
                </a:lnTo>
                <a:lnTo>
                  <a:pt x="3815715" y="2497946"/>
                </a:lnTo>
                <a:lnTo>
                  <a:pt x="3814953" y="2500985"/>
                </a:lnTo>
                <a:lnTo>
                  <a:pt x="3815429" y="2504690"/>
                </a:lnTo>
                <a:lnTo>
                  <a:pt x="3816096" y="2505925"/>
                </a:lnTo>
                <a:lnTo>
                  <a:pt x="3817048" y="2507254"/>
                </a:lnTo>
                <a:lnTo>
                  <a:pt x="3817906" y="2508774"/>
                </a:lnTo>
                <a:lnTo>
                  <a:pt x="3818287" y="2510674"/>
                </a:lnTo>
                <a:lnTo>
                  <a:pt x="3817906" y="2512194"/>
                </a:lnTo>
                <a:lnTo>
                  <a:pt x="3816096" y="2514663"/>
                </a:lnTo>
                <a:lnTo>
                  <a:pt x="3815429" y="2515993"/>
                </a:lnTo>
                <a:lnTo>
                  <a:pt x="3818001" y="2514568"/>
                </a:lnTo>
                <a:lnTo>
                  <a:pt x="3819049" y="2513619"/>
                </a:lnTo>
                <a:lnTo>
                  <a:pt x="3820096" y="2512004"/>
                </a:lnTo>
                <a:lnTo>
                  <a:pt x="3821049" y="2509629"/>
                </a:lnTo>
                <a:lnTo>
                  <a:pt x="3821525" y="2508679"/>
                </a:lnTo>
                <a:lnTo>
                  <a:pt x="3823049" y="2506685"/>
                </a:lnTo>
                <a:lnTo>
                  <a:pt x="3823526" y="2505830"/>
                </a:lnTo>
                <a:lnTo>
                  <a:pt x="3824669" y="2502315"/>
                </a:lnTo>
                <a:lnTo>
                  <a:pt x="3824954" y="2498896"/>
                </a:lnTo>
                <a:lnTo>
                  <a:pt x="3824574" y="2495571"/>
                </a:lnTo>
                <a:lnTo>
                  <a:pt x="3822002" y="2485408"/>
                </a:lnTo>
                <a:lnTo>
                  <a:pt x="3821525" y="2481608"/>
                </a:lnTo>
                <a:lnTo>
                  <a:pt x="3822097" y="2478664"/>
                </a:lnTo>
                <a:lnTo>
                  <a:pt x="3822954" y="2478379"/>
                </a:lnTo>
                <a:lnTo>
                  <a:pt x="3823431" y="2480183"/>
                </a:lnTo>
                <a:lnTo>
                  <a:pt x="3823907" y="2486263"/>
                </a:lnTo>
                <a:lnTo>
                  <a:pt x="3824383" y="2487592"/>
                </a:lnTo>
                <a:lnTo>
                  <a:pt x="3826479" y="2492722"/>
                </a:lnTo>
                <a:lnTo>
                  <a:pt x="3826859" y="2494052"/>
                </a:lnTo>
                <a:lnTo>
                  <a:pt x="3827526" y="2499181"/>
                </a:lnTo>
                <a:lnTo>
                  <a:pt x="3827717" y="2500035"/>
                </a:lnTo>
                <a:lnTo>
                  <a:pt x="3828383" y="2502220"/>
                </a:lnTo>
                <a:lnTo>
                  <a:pt x="3827907" y="2504310"/>
                </a:lnTo>
                <a:lnTo>
                  <a:pt x="3825716" y="2507919"/>
                </a:lnTo>
                <a:lnTo>
                  <a:pt x="3824954" y="2509724"/>
                </a:lnTo>
                <a:lnTo>
                  <a:pt x="3824478" y="2510104"/>
                </a:lnTo>
                <a:lnTo>
                  <a:pt x="3823335" y="2510199"/>
                </a:lnTo>
                <a:lnTo>
                  <a:pt x="3822478" y="2510484"/>
                </a:lnTo>
                <a:lnTo>
                  <a:pt x="3821906" y="2511244"/>
                </a:lnTo>
                <a:lnTo>
                  <a:pt x="3821525" y="2512479"/>
                </a:lnTo>
                <a:lnTo>
                  <a:pt x="3821430" y="2513904"/>
                </a:lnTo>
                <a:lnTo>
                  <a:pt x="3820763" y="2516278"/>
                </a:lnTo>
                <a:lnTo>
                  <a:pt x="3819240" y="2517038"/>
                </a:lnTo>
                <a:lnTo>
                  <a:pt x="3817430" y="2517418"/>
                </a:lnTo>
                <a:lnTo>
                  <a:pt x="3815905" y="2518463"/>
                </a:lnTo>
                <a:lnTo>
                  <a:pt x="3815334" y="2520648"/>
                </a:lnTo>
                <a:lnTo>
                  <a:pt x="3816191" y="2522547"/>
                </a:lnTo>
                <a:lnTo>
                  <a:pt x="3817715" y="2523782"/>
                </a:lnTo>
                <a:lnTo>
                  <a:pt x="3819335" y="2524257"/>
                </a:lnTo>
                <a:lnTo>
                  <a:pt x="3822859" y="2524257"/>
                </a:lnTo>
                <a:lnTo>
                  <a:pt x="3824859" y="2523782"/>
                </a:lnTo>
                <a:lnTo>
                  <a:pt x="3826573" y="2522642"/>
                </a:lnTo>
                <a:lnTo>
                  <a:pt x="3828002" y="2520837"/>
                </a:lnTo>
                <a:lnTo>
                  <a:pt x="3828955" y="2518748"/>
                </a:lnTo>
                <a:lnTo>
                  <a:pt x="3829145" y="2516468"/>
                </a:lnTo>
                <a:lnTo>
                  <a:pt x="3828288" y="2514093"/>
                </a:lnTo>
                <a:lnTo>
                  <a:pt x="3827717" y="2511434"/>
                </a:lnTo>
                <a:lnTo>
                  <a:pt x="3828669" y="2509629"/>
                </a:lnTo>
                <a:lnTo>
                  <a:pt x="3830384" y="2508774"/>
                </a:lnTo>
                <a:lnTo>
                  <a:pt x="3831907" y="2508869"/>
                </a:lnTo>
                <a:lnTo>
                  <a:pt x="3831431" y="2507254"/>
                </a:lnTo>
                <a:lnTo>
                  <a:pt x="3832765" y="2507350"/>
                </a:lnTo>
                <a:lnTo>
                  <a:pt x="3833432" y="2508109"/>
                </a:lnTo>
                <a:lnTo>
                  <a:pt x="3833717" y="2509629"/>
                </a:lnTo>
                <a:lnTo>
                  <a:pt x="3833812" y="2511719"/>
                </a:lnTo>
                <a:lnTo>
                  <a:pt x="3833717" y="2512859"/>
                </a:lnTo>
                <a:lnTo>
                  <a:pt x="3833432" y="2513524"/>
                </a:lnTo>
                <a:lnTo>
                  <a:pt x="3833146" y="2513904"/>
                </a:lnTo>
                <a:lnTo>
                  <a:pt x="3832956" y="2514473"/>
                </a:lnTo>
                <a:lnTo>
                  <a:pt x="3832574" y="2517133"/>
                </a:lnTo>
                <a:lnTo>
                  <a:pt x="3832384" y="2517798"/>
                </a:lnTo>
                <a:lnTo>
                  <a:pt x="3831050" y="2521028"/>
                </a:lnTo>
                <a:lnTo>
                  <a:pt x="3829621" y="2523402"/>
                </a:lnTo>
                <a:lnTo>
                  <a:pt x="3825907" y="2527582"/>
                </a:lnTo>
                <a:lnTo>
                  <a:pt x="3828574" y="2528911"/>
                </a:lnTo>
                <a:lnTo>
                  <a:pt x="3831241" y="2531761"/>
                </a:lnTo>
                <a:lnTo>
                  <a:pt x="3834003" y="2533566"/>
                </a:lnTo>
                <a:lnTo>
                  <a:pt x="3837051" y="2531666"/>
                </a:lnTo>
                <a:lnTo>
                  <a:pt x="3837337" y="2530621"/>
                </a:lnTo>
                <a:lnTo>
                  <a:pt x="3837527" y="2529291"/>
                </a:lnTo>
                <a:lnTo>
                  <a:pt x="3837718" y="2528152"/>
                </a:lnTo>
                <a:lnTo>
                  <a:pt x="3838194" y="2527676"/>
                </a:lnTo>
                <a:lnTo>
                  <a:pt x="3839146" y="2527582"/>
                </a:lnTo>
                <a:lnTo>
                  <a:pt x="3839813" y="2527297"/>
                </a:lnTo>
                <a:lnTo>
                  <a:pt x="3841242" y="2526157"/>
                </a:lnTo>
                <a:lnTo>
                  <a:pt x="3842671" y="2524637"/>
                </a:lnTo>
                <a:lnTo>
                  <a:pt x="3843337" y="2523212"/>
                </a:lnTo>
                <a:close/>
                <a:moveTo>
                  <a:pt x="65437" y="2805226"/>
                </a:moveTo>
                <a:lnTo>
                  <a:pt x="65913" y="2803041"/>
                </a:lnTo>
                <a:lnTo>
                  <a:pt x="63246" y="2803706"/>
                </a:lnTo>
                <a:lnTo>
                  <a:pt x="59722" y="2803611"/>
                </a:lnTo>
                <a:lnTo>
                  <a:pt x="56388" y="2802851"/>
                </a:lnTo>
                <a:lnTo>
                  <a:pt x="53721" y="2801427"/>
                </a:lnTo>
                <a:lnTo>
                  <a:pt x="56007" y="2799907"/>
                </a:lnTo>
                <a:lnTo>
                  <a:pt x="56864" y="2799147"/>
                </a:lnTo>
                <a:lnTo>
                  <a:pt x="57626" y="2798007"/>
                </a:lnTo>
                <a:lnTo>
                  <a:pt x="57626" y="2796487"/>
                </a:lnTo>
                <a:lnTo>
                  <a:pt x="56293" y="2795442"/>
                </a:lnTo>
                <a:lnTo>
                  <a:pt x="53150" y="2794492"/>
                </a:lnTo>
                <a:lnTo>
                  <a:pt x="52673" y="2793258"/>
                </a:lnTo>
                <a:lnTo>
                  <a:pt x="50863" y="2794018"/>
                </a:lnTo>
                <a:lnTo>
                  <a:pt x="47149" y="2796772"/>
                </a:lnTo>
                <a:lnTo>
                  <a:pt x="47149" y="2795633"/>
                </a:lnTo>
                <a:lnTo>
                  <a:pt x="46768" y="2795062"/>
                </a:lnTo>
                <a:lnTo>
                  <a:pt x="46101" y="2794968"/>
                </a:lnTo>
                <a:lnTo>
                  <a:pt x="45339" y="2795253"/>
                </a:lnTo>
                <a:lnTo>
                  <a:pt x="47434" y="2792783"/>
                </a:lnTo>
                <a:lnTo>
                  <a:pt x="48482" y="2791263"/>
                </a:lnTo>
                <a:lnTo>
                  <a:pt x="48482" y="2790598"/>
                </a:lnTo>
                <a:lnTo>
                  <a:pt x="47816" y="2790123"/>
                </a:lnTo>
                <a:lnTo>
                  <a:pt x="45625" y="2788033"/>
                </a:lnTo>
                <a:lnTo>
                  <a:pt x="44482" y="2787559"/>
                </a:lnTo>
                <a:lnTo>
                  <a:pt x="37719" y="2787653"/>
                </a:lnTo>
                <a:lnTo>
                  <a:pt x="36386" y="2788129"/>
                </a:lnTo>
                <a:lnTo>
                  <a:pt x="33814" y="2789838"/>
                </a:lnTo>
                <a:lnTo>
                  <a:pt x="32957" y="2789268"/>
                </a:lnTo>
                <a:lnTo>
                  <a:pt x="31242" y="2789268"/>
                </a:lnTo>
                <a:lnTo>
                  <a:pt x="30480" y="2788983"/>
                </a:lnTo>
                <a:lnTo>
                  <a:pt x="30099" y="2788509"/>
                </a:lnTo>
                <a:lnTo>
                  <a:pt x="29908" y="2787749"/>
                </a:lnTo>
                <a:lnTo>
                  <a:pt x="29718" y="2787084"/>
                </a:lnTo>
                <a:lnTo>
                  <a:pt x="29242" y="2786799"/>
                </a:lnTo>
                <a:lnTo>
                  <a:pt x="20765" y="2785184"/>
                </a:lnTo>
                <a:lnTo>
                  <a:pt x="19621" y="2785374"/>
                </a:lnTo>
                <a:lnTo>
                  <a:pt x="18479" y="2786419"/>
                </a:lnTo>
                <a:lnTo>
                  <a:pt x="17431" y="2786894"/>
                </a:lnTo>
                <a:lnTo>
                  <a:pt x="12668" y="2785944"/>
                </a:lnTo>
                <a:lnTo>
                  <a:pt x="6858" y="2789363"/>
                </a:lnTo>
                <a:lnTo>
                  <a:pt x="5525" y="2791358"/>
                </a:lnTo>
                <a:lnTo>
                  <a:pt x="5144" y="2790503"/>
                </a:lnTo>
                <a:lnTo>
                  <a:pt x="0" y="2795157"/>
                </a:lnTo>
                <a:lnTo>
                  <a:pt x="1048" y="2795822"/>
                </a:lnTo>
                <a:lnTo>
                  <a:pt x="3048" y="2795537"/>
                </a:lnTo>
                <a:lnTo>
                  <a:pt x="4096" y="2796297"/>
                </a:lnTo>
                <a:lnTo>
                  <a:pt x="4953" y="2796677"/>
                </a:lnTo>
                <a:lnTo>
                  <a:pt x="8858" y="2795157"/>
                </a:lnTo>
                <a:lnTo>
                  <a:pt x="11240" y="2794968"/>
                </a:lnTo>
                <a:lnTo>
                  <a:pt x="12192" y="2795347"/>
                </a:lnTo>
                <a:lnTo>
                  <a:pt x="12668" y="2796677"/>
                </a:lnTo>
                <a:lnTo>
                  <a:pt x="10954" y="2800477"/>
                </a:lnTo>
                <a:lnTo>
                  <a:pt x="10287" y="2801331"/>
                </a:lnTo>
                <a:lnTo>
                  <a:pt x="11144" y="2801712"/>
                </a:lnTo>
                <a:lnTo>
                  <a:pt x="15716" y="2800667"/>
                </a:lnTo>
                <a:lnTo>
                  <a:pt x="18288" y="2800762"/>
                </a:lnTo>
                <a:lnTo>
                  <a:pt x="19050" y="2800667"/>
                </a:lnTo>
                <a:lnTo>
                  <a:pt x="21241" y="2799242"/>
                </a:lnTo>
                <a:lnTo>
                  <a:pt x="21908" y="2799052"/>
                </a:lnTo>
                <a:lnTo>
                  <a:pt x="22860" y="2799622"/>
                </a:lnTo>
                <a:lnTo>
                  <a:pt x="22670" y="2800762"/>
                </a:lnTo>
                <a:lnTo>
                  <a:pt x="21336" y="2803706"/>
                </a:lnTo>
                <a:lnTo>
                  <a:pt x="20860" y="2806841"/>
                </a:lnTo>
                <a:lnTo>
                  <a:pt x="20479" y="2808171"/>
                </a:lnTo>
                <a:lnTo>
                  <a:pt x="19526" y="2809025"/>
                </a:lnTo>
                <a:lnTo>
                  <a:pt x="19526" y="2809880"/>
                </a:lnTo>
                <a:lnTo>
                  <a:pt x="20383" y="2810165"/>
                </a:lnTo>
                <a:lnTo>
                  <a:pt x="22193" y="2811115"/>
                </a:lnTo>
                <a:lnTo>
                  <a:pt x="23050" y="2811305"/>
                </a:lnTo>
                <a:lnTo>
                  <a:pt x="23527" y="2810925"/>
                </a:lnTo>
                <a:lnTo>
                  <a:pt x="23813" y="2809405"/>
                </a:lnTo>
                <a:lnTo>
                  <a:pt x="24289" y="2809025"/>
                </a:lnTo>
                <a:lnTo>
                  <a:pt x="24670" y="2809215"/>
                </a:lnTo>
                <a:lnTo>
                  <a:pt x="25527" y="2810355"/>
                </a:lnTo>
                <a:lnTo>
                  <a:pt x="25908" y="2810640"/>
                </a:lnTo>
                <a:lnTo>
                  <a:pt x="27623" y="2809975"/>
                </a:lnTo>
                <a:lnTo>
                  <a:pt x="28670" y="2809880"/>
                </a:lnTo>
                <a:lnTo>
                  <a:pt x="29528" y="2810640"/>
                </a:lnTo>
                <a:lnTo>
                  <a:pt x="29908" y="2811590"/>
                </a:lnTo>
                <a:lnTo>
                  <a:pt x="30099" y="2812825"/>
                </a:lnTo>
                <a:lnTo>
                  <a:pt x="29908" y="2813965"/>
                </a:lnTo>
                <a:lnTo>
                  <a:pt x="29528" y="2814535"/>
                </a:lnTo>
                <a:lnTo>
                  <a:pt x="32195" y="2815105"/>
                </a:lnTo>
                <a:lnTo>
                  <a:pt x="34671" y="2812540"/>
                </a:lnTo>
                <a:lnTo>
                  <a:pt x="37052" y="2809215"/>
                </a:lnTo>
                <a:lnTo>
                  <a:pt x="39148" y="2807506"/>
                </a:lnTo>
                <a:lnTo>
                  <a:pt x="39815" y="2807316"/>
                </a:lnTo>
                <a:lnTo>
                  <a:pt x="41148" y="2806271"/>
                </a:lnTo>
                <a:lnTo>
                  <a:pt x="42005" y="2806081"/>
                </a:lnTo>
                <a:lnTo>
                  <a:pt x="42386" y="2806461"/>
                </a:lnTo>
                <a:lnTo>
                  <a:pt x="43720" y="2809120"/>
                </a:lnTo>
                <a:lnTo>
                  <a:pt x="45053" y="2810735"/>
                </a:lnTo>
                <a:lnTo>
                  <a:pt x="46006" y="2810830"/>
                </a:lnTo>
                <a:lnTo>
                  <a:pt x="47149" y="2810260"/>
                </a:lnTo>
                <a:lnTo>
                  <a:pt x="48863" y="2810070"/>
                </a:lnTo>
                <a:lnTo>
                  <a:pt x="48863" y="2809215"/>
                </a:lnTo>
                <a:lnTo>
                  <a:pt x="47816" y="2808551"/>
                </a:lnTo>
                <a:lnTo>
                  <a:pt x="48292" y="2806936"/>
                </a:lnTo>
                <a:lnTo>
                  <a:pt x="48768" y="2806936"/>
                </a:lnTo>
                <a:lnTo>
                  <a:pt x="48768" y="2807696"/>
                </a:lnTo>
                <a:lnTo>
                  <a:pt x="49244" y="2807696"/>
                </a:lnTo>
                <a:lnTo>
                  <a:pt x="50006" y="2805796"/>
                </a:lnTo>
                <a:lnTo>
                  <a:pt x="50959" y="2804656"/>
                </a:lnTo>
                <a:lnTo>
                  <a:pt x="52292" y="2804276"/>
                </a:lnTo>
                <a:lnTo>
                  <a:pt x="53816" y="2804656"/>
                </a:lnTo>
                <a:lnTo>
                  <a:pt x="55150" y="2805416"/>
                </a:lnTo>
                <a:lnTo>
                  <a:pt x="56007" y="2806271"/>
                </a:lnTo>
                <a:lnTo>
                  <a:pt x="57817" y="2808361"/>
                </a:lnTo>
                <a:lnTo>
                  <a:pt x="57817" y="2807316"/>
                </a:lnTo>
                <a:lnTo>
                  <a:pt x="58865" y="2806651"/>
                </a:lnTo>
                <a:lnTo>
                  <a:pt x="61627" y="2806176"/>
                </a:lnTo>
                <a:lnTo>
                  <a:pt x="64389" y="2806081"/>
                </a:lnTo>
                <a:lnTo>
                  <a:pt x="65437" y="2805226"/>
                </a:lnTo>
                <a:close/>
                <a:moveTo>
                  <a:pt x="354997" y="2886249"/>
                </a:moveTo>
                <a:lnTo>
                  <a:pt x="352996" y="2884919"/>
                </a:lnTo>
                <a:lnTo>
                  <a:pt x="350996" y="2884350"/>
                </a:lnTo>
                <a:lnTo>
                  <a:pt x="349472" y="2884919"/>
                </a:lnTo>
                <a:lnTo>
                  <a:pt x="346805" y="2887199"/>
                </a:lnTo>
                <a:lnTo>
                  <a:pt x="346900" y="2889384"/>
                </a:lnTo>
                <a:lnTo>
                  <a:pt x="344996" y="2894893"/>
                </a:lnTo>
                <a:lnTo>
                  <a:pt x="344138" y="2898598"/>
                </a:lnTo>
                <a:lnTo>
                  <a:pt x="343662" y="2899262"/>
                </a:lnTo>
                <a:lnTo>
                  <a:pt x="342138" y="2900022"/>
                </a:lnTo>
                <a:lnTo>
                  <a:pt x="341662" y="2900117"/>
                </a:lnTo>
                <a:lnTo>
                  <a:pt x="339947" y="2900022"/>
                </a:lnTo>
                <a:lnTo>
                  <a:pt x="339280" y="2900117"/>
                </a:lnTo>
                <a:lnTo>
                  <a:pt x="337757" y="2900877"/>
                </a:lnTo>
                <a:lnTo>
                  <a:pt x="335375" y="2901067"/>
                </a:lnTo>
                <a:lnTo>
                  <a:pt x="334232" y="2901447"/>
                </a:lnTo>
                <a:lnTo>
                  <a:pt x="333375" y="2902682"/>
                </a:lnTo>
                <a:lnTo>
                  <a:pt x="332042" y="2905246"/>
                </a:lnTo>
                <a:lnTo>
                  <a:pt x="331184" y="2906386"/>
                </a:lnTo>
                <a:lnTo>
                  <a:pt x="330327" y="2906861"/>
                </a:lnTo>
                <a:lnTo>
                  <a:pt x="328803" y="2907241"/>
                </a:lnTo>
                <a:lnTo>
                  <a:pt x="324041" y="2910566"/>
                </a:lnTo>
                <a:lnTo>
                  <a:pt x="324993" y="2911515"/>
                </a:lnTo>
                <a:lnTo>
                  <a:pt x="328232" y="2913795"/>
                </a:lnTo>
                <a:lnTo>
                  <a:pt x="328898" y="2914745"/>
                </a:lnTo>
                <a:lnTo>
                  <a:pt x="329089" y="2915505"/>
                </a:lnTo>
                <a:lnTo>
                  <a:pt x="329755" y="2916550"/>
                </a:lnTo>
                <a:lnTo>
                  <a:pt x="330422" y="2917500"/>
                </a:lnTo>
                <a:lnTo>
                  <a:pt x="330899" y="2917690"/>
                </a:lnTo>
                <a:lnTo>
                  <a:pt x="331375" y="2916930"/>
                </a:lnTo>
                <a:lnTo>
                  <a:pt x="331661" y="2916265"/>
                </a:lnTo>
                <a:lnTo>
                  <a:pt x="332994" y="2910091"/>
                </a:lnTo>
                <a:lnTo>
                  <a:pt x="333851" y="2908286"/>
                </a:lnTo>
                <a:lnTo>
                  <a:pt x="335471" y="2907336"/>
                </a:lnTo>
                <a:lnTo>
                  <a:pt x="336995" y="2906291"/>
                </a:lnTo>
                <a:lnTo>
                  <a:pt x="340995" y="2905341"/>
                </a:lnTo>
                <a:lnTo>
                  <a:pt x="340519" y="2906861"/>
                </a:lnTo>
                <a:lnTo>
                  <a:pt x="341567" y="2908191"/>
                </a:lnTo>
                <a:lnTo>
                  <a:pt x="342043" y="2907811"/>
                </a:lnTo>
                <a:lnTo>
                  <a:pt x="342519" y="2906766"/>
                </a:lnTo>
                <a:lnTo>
                  <a:pt x="343376" y="2906006"/>
                </a:lnTo>
                <a:lnTo>
                  <a:pt x="344519" y="2906006"/>
                </a:lnTo>
                <a:lnTo>
                  <a:pt x="345662" y="2906481"/>
                </a:lnTo>
                <a:lnTo>
                  <a:pt x="346805" y="2907336"/>
                </a:lnTo>
                <a:lnTo>
                  <a:pt x="347663" y="2908286"/>
                </a:lnTo>
                <a:lnTo>
                  <a:pt x="348044" y="2907431"/>
                </a:lnTo>
                <a:lnTo>
                  <a:pt x="348520" y="2906861"/>
                </a:lnTo>
                <a:lnTo>
                  <a:pt x="349472" y="2906006"/>
                </a:lnTo>
                <a:lnTo>
                  <a:pt x="350139" y="2906766"/>
                </a:lnTo>
                <a:lnTo>
                  <a:pt x="350615" y="2906576"/>
                </a:lnTo>
                <a:lnTo>
                  <a:pt x="350806" y="2905531"/>
                </a:lnTo>
                <a:lnTo>
                  <a:pt x="350806" y="2904107"/>
                </a:lnTo>
                <a:lnTo>
                  <a:pt x="350425" y="2903822"/>
                </a:lnTo>
                <a:lnTo>
                  <a:pt x="347948" y="2903727"/>
                </a:lnTo>
                <a:lnTo>
                  <a:pt x="346615" y="2902112"/>
                </a:lnTo>
                <a:lnTo>
                  <a:pt x="347282" y="2900972"/>
                </a:lnTo>
                <a:lnTo>
                  <a:pt x="348139" y="2899832"/>
                </a:lnTo>
                <a:lnTo>
                  <a:pt x="347663" y="2898407"/>
                </a:lnTo>
                <a:lnTo>
                  <a:pt x="351663" y="2895843"/>
                </a:lnTo>
                <a:lnTo>
                  <a:pt x="352806" y="2894703"/>
                </a:lnTo>
                <a:lnTo>
                  <a:pt x="353187" y="2893753"/>
                </a:lnTo>
                <a:lnTo>
                  <a:pt x="353378" y="2891948"/>
                </a:lnTo>
                <a:lnTo>
                  <a:pt x="353759" y="2890904"/>
                </a:lnTo>
                <a:lnTo>
                  <a:pt x="354235" y="2890239"/>
                </a:lnTo>
                <a:lnTo>
                  <a:pt x="355568" y="2889384"/>
                </a:lnTo>
                <a:lnTo>
                  <a:pt x="356045" y="2888624"/>
                </a:lnTo>
                <a:lnTo>
                  <a:pt x="355568" y="2887009"/>
                </a:lnTo>
                <a:lnTo>
                  <a:pt x="354997" y="2886249"/>
                </a:lnTo>
                <a:close/>
                <a:moveTo>
                  <a:pt x="495967" y="2900972"/>
                </a:moveTo>
                <a:lnTo>
                  <a:pt x="494728" y="2900022"/>
                </a:lnTo>
                <a:lnTo>
                  <a:pt x="492919" y="2897743"/>
                </a:lnTo>
                <a:lnTo>
                  <a:pt x="492442" y="2897172"/>
                </a:lnTo>
                <a:lnTo>
                  <a:pt x="491966" y="2896888"/>
                </a:lnTo>
                <a:lnTo>
                  <a:pt x="491490" y="2896413"/>
                </a:lnTo>
                <a:lnTo>
                  <a:pt x="491109" y="2895463"/>
                </a:lnTo>
                <a:lnTo>
                  <a:pt x="490157" y="2895368"/>
                </a:lnTo>
                <a:lnTo>
                  <a:pt x="489680" y="2895178"/>
                </a:lnTo>
                <a:lnTo>
                  <a:pt x="489204" y="2894608"/>
                </a:lnTo>
                <a:lnTo>
                  <a:pt x="488156" y="2896033"/>
                </a:lnTo>
                <a:lnTo>
                  <a:pt x="486537" y="2897172"/>
                </a:lnTo>
                <a:lnTo>
                  <a:pt x="485013" y="2897933"/>
                </a:lnTo>
                <a:lnTo>
                  <a:pt x="483870" y="2898217"/>
                </a:lnTo>
                <a:lnTo>
                  <a:pt x="481679" y="2900592"/>
                </a:lnTo>
                <a:lnTo>
                  <a:pt x="481013" y="2900782"/>
                </a:lnTo>
                <a:lnTo>
                  <a:pt x="479489" y="2900782"/>
                </a:lnTo>
                <a:lnTo>
                  <a:pt x="478822" y="2901257"/>
                </a:lnTo>
                <a:lnTo>
                  <a:pt x="479298" y="2902112"/>
                </a:lnTo>
                <a:lnTo>
                  <a:pt x="479774" y="2902967"/>
                </a:lnTo>
                <a:lnTo>
                  <a:pt x="479965" y="2903917"/>
                </a:lnTo>
                <a:lnTo>
                  <a:pt x="480346" y="2905056"/>
                </a:lnTo>
                <a:lnTo>
                  <a:pt x="479965" y="2905437"/>
                </a:lnTo>
                <a:lnTo>
                  <a:pt x="479584" y="2906481"/>
                </a:lnTo>
                <a:lnTo>
                  <a:pt x="479584" y="2907526"/>
                </a:lnTo>
                <a:lnTo>
                  <a:pt x="481203" y="2908286"/>
                </a:lnTo>
                <a:lnTo>
                  <a:pt x="483013" y="2909806"/>
                </a:lnTo>
                <a:lnTo>
                  <a:pt x="483680" y="2910566"/>
                </a:lnTo>
                <a:lnTo>
                  <a:pt x="484346" y="2910946"/>
                </a:lnTo>
                <a:lnTo>
                  <a:pt x="489490" y="2912085"/>
                </a:lnTo>
                <a:lnTo>
                  <a:pt x="491490" y="2911800"/>
                </a:lnTo>
                <a:lnTo>
                  <a:pt x="493300" y="2910756"/>
                </a:lnTo>
                <a:lnTo>
                  <a:pt x="495014" y="2909046"/>
                </a:lnTo>
                <a:lnTo>
                  <a:pt x="496634" y="2907811"/>
                </a:lnTo>
                <a:lnTo>
                  <a:pt x="497110" y="2906766"/>
                </a:lnTo>
                <a:lnTo>
                  <a:pt x="496729" y="2905246"/>
                </a:lnTo>
                <a:lnTo>
                  <a:pt x="496919" y="2904867"/>
                </a:lnTo>
                <a:lnTo>
                  <a:pt x="497681" y="2904107"/>
                </a:lnTo>
                <a:lnTo>
                  <a:pt x="498348" y="2903062"/>
                </a:lnTo>
                <a:lnTo>
                  <a:pt x="498824" y="2901827"/>
                </a:lnTo>
                <a:lnTo>
                  <a:pt x="496634" y="2901067"/>
                </a:lnTo>
                <a:lnTo>
                  <a:pt x="495967" y="2900972"/>
                </a:lnTo>
                <a:close/>
                <a:moveTo>
                  <a:pt x="3467386" y="2151151"/>
                </a:moveTo>
                <a:lnTo>
                  <a:pt x="3467005" y="2150297"/>
                </a:lnTo>
                <a:lnTo>
                  <a:pt x="3466433" y="2149727"/>
                </a:lnTo>
                <a:lnTo>
                  <a:pt x="3460814" y="2142223"/>
                </a:lnTo>
                <a:lnTo>
                  <a:pt x="3463290" y="2140418"/>
                </a:lnTo>
                <a:lnTo>
                  <a:pt x="3464719" y="2139753"/>
                </a:lnTo>
                <a:lnTo>
                  <a:pt x="3465767" y="2140038"/>
                </a:lnTo>
                <a:lnTo>
                  <a:pt x="3466433" y="2141083"/>
                </a:lnTo>
                <a:lnTo>
                  <a:pt x="3467195" y="2141748"/>
                </a:lnTo>
                <a:lnTo>
                  <a:pt x="3468053" y="2142128"/>
                </a:lnTo>
                <a:lnTo>
                  <a:pt x="3469005" y="2142223"/>
                </a:lnTo>
                <a:lnTo>
                  <a:pt x="3469577" y="2142603"/>
                </a:lnTo>
                <a:lnTo>
                  <a:pt x="3469957" y="2143363"/>
                </a:lnTo>
                <a:lnTo>
                  <a:pt x="3470243" y="2144217"/>
                </a:lnTo>
                <a:lnTo>
                  <a:pt x="3470624" y="2144882"/>
                </a:lnTo>
                <a:lnTo>
                  <a:pt x="3471958" y="2145452"/>
                </a:lnTo>
                <a:lnTo>
                  <a:pt x="3475958" y="2144882"/>
                </a:lnTo>
                <a:lnTo>
                  <a:pt x="3478911" y="2147067"/>
                </a:lnTo>
                <a:lnTo>
                  <a:pt x="3480340" y="2147447"/>
                </a:lnTo>
                <a:lnTo>
                  <a:pt x="3480911" y="2145357"/>
                </a:lnTo>
                <a:lnTo>
                  <a:pt x="3480911" y="2142223"/>
                </a:lnTo>
                <a:lnTo>
                  <a:pt x="3480626" y="2140703"/>
                </a:lnTo>
                <a:lnTo>
                  <a:pt x="3479768" y="2139753"/>
                </a:lnTo>
                <a:lnTo>
                  <a:pt x="3478054" y="2138613"/>
                </a:lnTo>
                <a:lnTo>
                  <a:pt x="3477959" y="2138233"/>
                </a:lnTo>
                <a:lnTo>
                  <a:pt x="3477768" y="2137568"/>
                </a:lnTo>
                <a:lnTo>
                  <a:pt x="3477578" y="2136998"/>
                </a:lnTo>
                <a:lnTo>
                  <a:pt x="3477101" y="2136713"/>
                </a:lnTo>
                <a:lnTo>
                  <a:pt x="3475197" y="2136713"/>
                </a:lnTo>
                <a:lnTo>
                  <a:pt x="3473672" y="2136049"/>
                </a:lnTo>
                <a:lnTo>
                  <a:pt x="3473196" y="2136239"/>
                </a:lnTo>
                <a:lnTo>
                  <a:pt x="3472625" y="2137283"/>
                </a:lnTo>
                <a:lnTo>
                  <a:pt x="3472339" y="2139278"/>
                </a:lnTo>
                <a:lnTo>
                  <a:pt x="3472720" y="2140608"/>
                </a:lnTo>
                <a:lnTo>
                  <a:pt x="3472815" y="2141273"/>
                </a:lnTo>
                <a:lnTo>
                  <a:pt x="3471577" y="2141368"/>
                </a:lnTo>
                <a:lnTo>
                  <a:pt x="3471006" y="2141083"/>
                </a:lnTo>
                <a:lnTo>
                  <a:pt x="3469767" y="2139848"/>
                </a:lnTo>
                <a:lnTo>
                  <a:pt x="3469005" y="2139563"/>
                </a:lnTo>
                <a:lnTo>
                  <a:pt x="3468720" y="2139278"/>
                </a:lnTo>
                <a:lnTo>
                  <a:pt x="3468338" y="2138708"/>
                </a:lnTo>
                <a:lnTo>
                  <a:pt x="3467957" y="2138138"/>
                </a:lnTo>
                <a:lnTo>
                  <a:pt x="3467386" y="2137853"/>
                </a:lnTo>
                <a:lnTo>
                  <a:pt x="3469005" y="2136713"/>
                </a:lnTo>
                <a:lnTo>
                  <a:pt x="3470529" y="2136998"/>
                </a:lnTo>
                <a:lnTo>
                  <a:pt x="3471482" y="2136334"/>
                </a:lnTo>
                <a:lnTo>
                  <a:pt x="3471577" y="2132534"/>
                </a:lnTo>
                <a:lnTo>
                  <a:pt x="3470815" y="2130824"/>
                </a:lnTo>
                <a:lnTo>
                  <a:pt x="3470624" y="2129780"/>
                </a:lnTo>
                <a:lnTo>
                  <a:pt x="3471101" y="2128925"/>
                </a:lnTo>
                <a:lnTo>
                  <a:pt x="3471577" y="2129115"/>
                </a:lnTo>
                <a:lnTo>
                  <a:pt x="3472149" y="2131109"/>
                </a:lnTo>
                <a:lnTo>
                  <a:pt x="3472720" y="2131584"/>
                </a:lnTo>
                <a:lnTo>
                  <a:pt x="3474244" y="2132249"/>
                </a:lnTo>
                <a:lnTo>
                  <a:pt x="3477673" y="2135289"/>
                </a:lnTo>
                <a:lnTo>
                  <a:pt x="3482150" y="2137568"/>
                </a:lnTo>
                <a:lnTo>
                  <a:pt x="3483102" y="2136998"/>
                </a:lnTo>
                <a:lnTo>
                  <a:pt x="3483293" y="2133389"/>
                </a:lnTo>
                <a:lnTo>
                  <a:pt x="3487007" y="2139753"/>
                </a:lnTo>
                <a:lnTo>
                  <a:pt x="3487484" y="2141463"/>
                </a:lnTo>
                <a:lnTo>
                  <a:pt x="3487007" y="2142128"/>
                </a:lnTo>
                <a:lnTo>
                  <a:pt x="3486245" y="2143647"/>
                </a:lnTo>
                <a:lnTo>
                  <a:pt x="3485960" y="2145167"/>
                </a:lnTo>
                <a:lnTo>
                  <a:pt x="3487007" y="2145832"/>
                </a:lnTo>
                <a:lnTo>
                  <a:pt x="3492913" y="2144597"/>
                </a:lnTo>
                <a:lnTo>
                  <a:pt x="3497009" y="2142793"/>
                </a:lnTo>
                <a:lnTo>
                  <a:pt x="3499009" y="2142413"/>
                </a:lnTo>
                <a:lnTo>
                  <a:pt x="3500533" y="2141653"/>
                </a:lnTo>
                <a:lnTo>
                  <a:pt x="3501771" y="2139848"/>
                </a:lnTo>
                <a:lnTo>
                  <a:pt x="3503867" y="2136143"/>
                </a:lnTo>
                <a:lnTo>
                  <a:pt x="3503295" y="2134909"/>
                </a:lnTo>
                <a:lnTo>
                  <a:pt x="3501676" y="2128165"/>
                </a:lnTo>
                <a:lnTo>
                  <a:pt x="3501580" y="2127120"/>
                </a:lnTo>
                <a:lnTo>
                  <a:pt x="3501676" y="2125980"/>
                </a:lnTo>
                <a:lnTo>
                  <a:pt x="3501486" y="2124935"/>
                </a:lnTo>
                <a:lnTo>
                  <a:pt x="3500914" y="2124555"/>
                </a:lnTo>
                <a:lnTo>
                  <a:pt x="3500247" y="2124270"/>
                </a:lnTo>
                <a:lnTo>
                  <a:pt x="3499961" y="2123606"/>
                </a:lnTo>
                <a:lnTo>
                  <a:pt x="3499866" y="2122750"/>
                </a:lnTo>
                <a:lnTo>
                  <a:pt x="3499676" y="2121896"/>
                </a:lnTo>
                <a:lnTo>
                  <a:pt x="3499771" y="2121041"/>
                </a:lnTo>
                <a:lnTo>
                  <a:pt x="3500152" y="2120186"/>
                </a:lnTo>
                <a:lnTo>
                  <a:pt x="3500152" y="2119521"/>
                </a:lnTo>
                <a:lnTo>
                  <a:pt x="3496818" y="2119141"/>
                </a:lnTo>
                <a:lnTo>
                  <a:pt x="3496056" y="2119236"/>
                </a:lnTo>
                <a:lnTo>
                  <a:pt x="3493484" y="2120661"/>
                </a:lnTo>
                <a:lnTo>
                  <a:pt x="3492246" y="2120471"/>
                </a:lnTo>
                <a:lnTo>
                  <a:pt x="3491389" y="2118381"/>
                </a:lnTo>
                <a:lnTo>
                  <a:pt x="3493580" y="2118571"/>
                </a:lnTo>
                <a:lnTo>
                  <a:pt x="3494723" y="2118191"/>
                </a:lnTo>
                <a:lnTo>
                  <a:pt x="3495199" y="2117051"/>
                </a:lnTo>
                <a:lnTo>
                  <a:pt x="3495580" y="2115247"/>
                </a:lnTo>
                <a:lnTo>
                  <a:pt x="3496342" y="2114867"/>
                </a:lnTo>
                <a:lnTo>
                  <a:pt x="3497104" y="2114867"/>
                </a:lnTo>
                <a:lnTo>
                  <a:pt x="3497485" y="2114392"/>
                </a:lnTo>
                <a:lnTo>
                  <a:pt x="3497104" y="2112397"/>
                </a:lnTo>
                <a:lnTo>
                  <a:pt x="3496056" y="2112017"/>
                </a:lnTo>
                <a:lnTo>
                  <a:pt x="3494818" y="2112302"/>
                </a:lnTo>
                <a:lnTo>
                  <a:pt x="3493675" y="2112112"/>
                </a:lnTo>
                <a:lnTo>
                  <a:pt x="3491961" y="2109358"/>
                </a:lnTo>
                <a:lnTo>
                  <a:pt x="3491389" y="2108598"/>
                </a:lnTo>
                <a:lnTo>
                  <a:pt x="3492246" y="2107933"/>
                </a:lnTo>
                <a:lnTo>
                  <a:pt x="3492627" y="2107743"/>
                </a:lnTo>
                <a:lnTo>
                  <a:pt x="3493294" y="2107743"/>
                </a:lnTo>
                <a:lnTo>
                  <a:pt x="3493294" y="2106888"/>
                </a:lnTo>
                <a:lnTo>
                  <a:pt x="3486626" y="2100809"/>
                </a:lnTo>
                <a:lnTo>
                  <a:pt x="3485769" y="2099669"/>
                </a:lnTo>
                <a:lnTo>
                  <a:pt x="3485388" y="2101094"/>
                </a:lnTo>
                <a:lnTo>
                  <a:pt x="3485483" y="2102519"/>
                </a:lnTo>
                <a:lnTo>
                  <a:pt x="3485769" y="2104133"/>
                </a:lnTo>
                <a:lnTo>
                  <a:pt x="3485198" y="2104798"/>
                </a:lnTo>
                <a:lnTo>
                  <a:pt x="3484722" y="2104418"/>
                </a:lnTo>
                <a:lnTo>
                  <a:pt x="3484150" y="2103658"/>
                </a:lnTo>
                <a:lnTo>
                  <a:pt x="3483388" y="2103183"/>
                </a:lnTo>
                <a:lnTo>
                  <a:pt x="3482912" y="2102993"/>
                </a:lnTo>
                <a:lnTo>
                  <a:pt x="3482245" y="2102993"/>
                </a:lnTo>
                <a:lnTo>
                  <a:pt x="3481674" y="2103468"/>
                </a:lnTo>
                <a:lnTo>
                  <a:pt x="3481387" y="2104798"/>
                </a:lnTo>
                <a:lnTo>
                  <a:pt x="3481674" y="2105748"/>
                </a:lnTo>
                <a:lnTo>
                  <a:pt x="3482912" y="2107363"/>
                </a:lnTo>
                <a:lnTo>
                  <a:pt x="3483388" y="2108408"/>
                </a:lnTo>
                <a:lnTo>
                  <a:pt x="3481578" y="2107648"/>
                </a:lnTo>
                <a:lnTo>
                  <a:pt x="3479959" y="2106128"/>
                </a:lnTo>
                <a:lnTo>
                  <a:pt x="3478339" y="2105083"/>
                </a:lnTo>
                <a:lnTo>
                  <a:pt x="3476340" y="2105748"/>
                </a:lnTo>
                <a:lnTo>
                  <a:pt x="3474054" y="2108978"/>
                </a:lnTo>
                <a:lnTo>
                  <a:pt x="3473291" y="2109452"/>
                </a:lnTo>
                <a:lnTo>
                  <a:pt x="3472434" y="2109072"/>
                </a:lnTo>
                <a:lnTo>
                  <a:pt x="3469863" y="2106603"/>
                </a:lnTo>
                <a:lnTo>
                  <a:pt x="3470243" y="2105653"/>
                </a:lnTo>
                <a:lnTo>
                  <a:pt x="3472339" y="2106603"/>
                </a:lnTo>
                <a:lnTo>
                  <a:pt x="3474530" y="2105368"/>
                </a:lnTo>
                <a:lnTo>
                  <a:pt x="3478625" y="2101094"/>
                </a:lnTo>
                <a:lnTo>
                  <a:pt x="3481483" y="2099099"/>
                </a:lnTo>
                <a:lnTo>
                  <a:pt x="3482150" y="2098054"/>
                </a:lnTo>
                <a:lnTo>
                  <a:pt x="3482340" y="2096439"/>
                </a:lnTo>
                <a:lnTo>
                  <a:pt x="3481578" y="2095110"/>
                </a:lnTo>
                <a:lnTo>
                  <a:pt x="3480531" y="2093875"/>
                </a:lnTo>
                <a:lnTo>
                  <a:pt x="3480054" y="2092735"/>
                </a:lnTo>
                <a:lnTo>
                  <a:pt x="3479482" y="2092070"/>
                </a:lnTo>
                <a:lnTo>
                  <a:pt x="3472053" y="2088935"/>
                </a:lnTo>
                <a:lnTo>
                  <a:pt x="3471577" y="2089125"/>
                </a:lnTo>
                <a:lnTo>
                  <a:pt x="3472149" y="2092735"/>
                </a:lnTo>
                <a:lnTo>
                  <a:pt x="3473387" y="2094919"/>
                </a:lnTo>
                <a:lnTo>
                  <a:pt x="3474815" y="2096819"/>
                </a:lnTo>
                <a:lnTo>
                  <a:pt x="3475768" y="2099479"/>
                </a:lnTo>
                <a:lnTo>
                  <a:pt x="3474720" y="2098909"/>
                </a:lnTo>
                <a:lnTo>
                  <a:pt x="3473005" y="2096439"/>
                </a:lnTo>
                <a:lnTo>
                  <a:pt x="3472244" y="2095869"/>
                </a:lnTo>
                <a:lnTo>
                  <a:pt x="3471006" y="2095680"/>
                </a:lnTo>
                <a:lnTo>
                  <a:pt x="3470434" y="2095110"/>
                </a:lnTo>
                <a:lnTo>
                  <a:pt x="3470148" y="2093970"/>
                </a:lnTo>
                <a:lnTo>
                  <a:pt x="3469767" y="2092260"/>
                </a:lnTo>
                <a:lnTo>
                  <a:pt x="3469767" y="2091405"/>
                </a:lnTo>
                <a:lnTo>
                  <a:pt x="3469957" y="2090740"/>
                </a:lnTo>
                <a:lnTo>
                  <a:pt x="3470148" y="2090075"/>
                </a:lnTo>
                <a:lnTo>
                  <a:pt x="3469957" y="2089220"/>
                </a:lnTo>
                <a:lnTo>
                  <a:pt x="3469481" y="2088841"/>
                </a:lnTo>
                <a:lnTo>
                  <a:pt x="3468434" y="2088841"/>
                </a:lnTo>
                <a:lnTo>
                  <a:pt x="3467195" y="2087606"/>
                </a:lnTo>
                <a:lnTo>
                  <a:pt x="3463576" y="2086181"/>
                </a:lnTo>
                <a:lnTo>
                  <a:pt x="3464338" y="2086371"/>
                </a:lnTo>
                <a:lnTo>
                  <a:pt x="3465100" y="2086276"/>
                </a:lnTo>
                <a:lnTo>
                  <a:pt x="3465767" y="2085991"/>
                </a:lnTo>
                <a:lnTo>
                  <a:pt x="3466433" y="2085326"/>
                </a:lnTo>
                <a:lnTo>
                  <a:pt x="3462719" y="2081811"/>
                </a:lnTo>
                <a:lnTo>
                  <a:pt x="3461671" y="2081717"/>
                </a:lnTo>
                <a:lnTo>
                  <a:pt x="3461195" y="2079912"/>
                </a:lnTo>
                <a:lnTo>
                  <a:pt x="3463576" y="2079247"/>
                </a:lnTo>
                <a:lnTo>
                  <a:pt x="3465386" y="2081432"/>
                </a:lnTo>
                <a:lnTo>
                  <a:pt x="3466910" y="2084376"/>
                </a:lnTo>
                <a:lnTo>
                  <a:pt x="3468720" y="2086276"/>
                </a:lnTo>
                <a:lnTo>
                  <a:pt x="3468243" y="2085326"/>
                </a:lnTo>
                <a:lnTo>
                  <a:pt x="3469386" y="2085136"/>
                </a:lnTo>
                <a:lnTo>
                  <a:pt x="3470624" y="2085136"/>
                </a:lnTo>
                <a:lnTo>
                  <a:pt x="3471767" y="2084661"/>
                </a:lnTo>
                <a:lnTo>
                  <a:pt x="3472434" y="2082666"/>
                </a:lnTo>
                <a:lnTo>
                  <a:pt x="3468624" y="2078772"/>
                </a:lnTo>
                <a:lnTo>
                  <a:pt x="3467481" y="2078297"/>
                </a:lnTo>
                <a:lnTo>
                  <a:pt x="3466815" y="2077822"/>
                </a:lnTo>
                <a:lnTo>
                  <a:pt x="3466148" y="2076872"/>
                </a:lnTo>
                <a:lnTo>
                  <a:pt x="3465481" y="2076302"/>
                </a:lnTo>
                <a:lnTo>
                  <a:pt x="3463957" y="2077442"/>
                </a:lnTo>
                <a:lnTo>
                  <a:pt x="3462814" y="2077632"/>
                </a:lnTo>
                <a:lnTo>
                  <a:pt x="3461671" y="2077442"/>
                </a:lnTo>
                <a:lnTo>
                  <a:pt x="3461004" y="2076967"/>
                </a:lnTo>
                <a:lnTo>
                  <a:pt x="3460338" y="2076017"/>
                </a:lnTo>
                <a:lnTo>
                  <a:pt x="3459575" y="2075732"/>
                </a:lnTo>
                <a:lnTo>
                  <a:pt x="3457956" y="2075637"/>
                </a:lnTo>
                <a:lnTo>
                  <a:pt x="3455956" y="2073453"/>
                </a:lnTo>
                <a:lnTo>
                  <a:pt x="3455194" y="2072978"/>
                </a:lnTo>
                <a:lnTo>
                  <a:pt x="3453861" y="2073168"/>
                </a:lnTo>
                <a:lnTo>
                  <a:pt x="3452622" y="2074117"/>
                </a:lnTo>
                <a:lnTo>
                  <a:pt x="3451574" y="2075637"/>
                </a:lnTo>
                <a:lnTo>
                  <a:pt x="3451003" y="2077537"/>
                </a:lnTo>
                <a:lnTo>
                  <a:pt x="3450336" y="2076492"/>
                </a:lnTo>
                <a:lnTo>
                  <a:pt x="3450241" y="2075542"/>
                </a:lnTo>
                <a:lnTo>
                  <a:pt x="3450146" y="2074498"/>
                </a:lnTo>
                <a:lnTo>
                  <a:pt x="3449764" y="2073358"/>
                </a:lnTo>
                <a:lnTo>
                  <a:pt x="3449098" y="2072503"/>
                </a:lnTo>
                <a:lnTo>
                  <a:pt x="3448145" y="2071838"/>
                </a:lnTo>
                <a:lnTo>
                  <a:pt x="3444430" y="2070508"/>
                </a:lnTo>
                <a:lnTo>
                  <a:pt x="3437668" y="2070318"/>
                </a:lnTo>
                <a:lnTo>
                  <a:pt x="3436334" y="2071078"/>
                </a:lnTo>
                <a:lnTo>
                  <a:pt x="3435096" y="2072313"/>
                </a:lnTo>
                <a:lnTo>
                  <a:pt x="3432810" y="2075922"/>
                </a:lnTo>
                <a:lnTo>
                  <a:pt x="3431381" y="2077632"/>
                </a:lnTo>
                <a:lnTo>
                  <a:pt x="3429857" y="2078772"/>
                </a:lnTo>
                <a:lnTo>
                  <a:pt x="3428429" y="2079152"/>
                </a:lnTo>
                <a:lnTo>
                  <a:pt x="3428429" y="2078202"/>
                </a:lnTo>
                <a:lnTo>
                  <a:pt x="3430334" y="2074878"/>
                </a:lnTo>
                <a:lnTo>
                  <a:pt x="3431477" y="2073453"/>
                </a:lnTo>
                <a:lnTo>
                  <a:pt x="3432906" y="2072788"/>
                </a:lnTo>
                <a:lnTo>
                  <a:pt x="3435191" y="2067658"/>
                </a:lnTo>
                <a:lnTo>
                  <a:pt x="3436430" y="2066424"/>
                </a:lnTo>
                <a:lnTo>
                  <a:pt x="3442907" y="2066709"/>
                </a:lnTo>
                <a:lnTo>
                  <a:pt x="3443859" y="2065094"/>
                </a:lnTo>
                <a:lnTo>
                  <a:pt x="3443383" y="2062244"/>
                </a:lnTo>
                <a:lnTo>
                  <a:pt x="3442145" y="2060345"/>
                </a:lnTo>
                <a:lnTo>
                  <a:pt x="3439287" y="2057305"/>
                </a:lnTo>
                <a:lnTo>
                  <a:pt x="3436715" y="2053315"/>
                </a:lnTo>
                <a:lnTo>
                  <a:pt x="3435287" y="2051701"/>
                </a:lnTo>
                <a:lnTo>
                  <a:pt x="3433858" y="2051036"/>
                </a:lnTo>
                <a:lnTo>
                  <a:pt x="3433001" y="2050371"/>
                </a:lnTo>
                <a:lnTo>
                  <a:pt x="3432715" y="2048756"/>
                </a:lnTo>
                <a:lnTo>
                  <a:pt x="3433096" y="2047237"/>
                </a:lnTo>
                <a:lnTo>
                  <a:pt x="3434144" y="2046476"/>
                </a:lnTo>
                <a:lnTo>
                  <a:pt x="3425571" y="2052556"/>
                </a:lnTo>
                <a:lnTo>
                  <a:pt x="3418142" y="2057780"/>
                </a:lnTo>
                <a:lnTo>
                  <a:pt x="3414332" y="2061959"/>
                </a:lnTo>
                <a:lnTo>
                  <a:pt x="3408522" y="2068228"/>
                </a:lnTo>
                <a:lnTo>
                  <a:pt x="3406426" y="2069368"/>
                </a:lnTo>
                <a:lnTo>
                  <a:pt x="3404140" y="2069178"/>
                </a:lnTo>
                <a:lnTo>
                  <a:pt x="3402616" y="2067278"/>
                </a:lnTo>
                <a:lnTo>
                  <a:pt x="3402711" y="2063954"/>
                </a:lnTo>
                <a:lnTo>
                  <a:pt x="3404331" y="2057115"/>
                </a:lnTo>
                <a:lnTo>
                  <a:pt x="3401854" y="2046476"/>
                </a:lnTo>
                <a:lnTo>
                  <a:pt x="3399949" y="2038213"/>
                </a:lnTo>
                <a:lnTo>
                  <a:pt x="3397663" y="2028619"/>
                </a:lnTo>
                <a:lnTo>
                  <a:pt x="3396901" y="2026150"/>
                </a:lnTo>
                <a:lnTo>
                  <a:pt x="3395758" y="2024250"/>
                </a:lnTo>
                <a:lnTo>
                  <a:pt x="3385661" y="2014086"/>
                </a:lnTo>
                <a:lnTo>
                  <a:pt x="3375279" y="2003448"/>
                </a:lnTo>
                <a:lnTo>
                  <a:pt x="3364611" y="1992524"/>
                </a:lnTo>
                <a:lnTo>
                  <a:pt x="3354229" y="1981886"/>
                </a:lnTo>
                <a:lnTo>
                  <a:pt x="3344418" y="1971818"/>
                </a:lnTo>
                <a:lnTo>
                  <a:pt x="3335846" y="1963079"/>
                </a:lnTo>
                <a:lnTo>
                  <a:pt x="3328321" y="1955290"/>
                </a:lnTo>
                <a:lnTo>
                  <a:pt x="3325654" y="1951205"/>
                </a:lnTo>
                <a:lnTo>
                  <a:pt x="3324511" y="1948261"/>
                </a:lnTo>
                <a:lnTo>
                  <a:pt x="3321939" y="1937242"/>
                </a:lnTo>
                <a:lnTo>
                  <a:pt x="3321558" y="1936293"/>
                </a:lnTo>
                <a:lnTo>
                  <a:pt x="3321082" y="1935628"/>
                </a:lnTo>
                <a:lnTo>
                  <a:pt x="3318510" y="1933633"/>
                </a:lnTo>
                <a:lnTo>
                  <a:pt x="3311747" y="1930309"/>
                </a:lnTo>
                <a:lnTo>
                  <a:pt x="3300699" y="1924989"/>
                </a:lnTo>
                <a:lnTo>
                  <a:pt x="3297460" y="1922615"/>
                </a:lnTo>
                <a:lnTo>
                  <a:pt x="3293269" y="1917675"/>
                </a:lnTo>
                <a:lnTo>
                  <a:pt x="3288506" y="1911976"/>
                </a:lnTo>
                <a:lnTo>
                  <a:pt x="3288411" y="1908367"/>
                </a:lnTo>
                <a:lnTo>
                  <a:pt x="3290697" y="1900008"/>
                </a:lnTo>
                <a:lnTo>
                  <a:pt x="3293173" y="1890984"/>
                </a:lnTo>
                <a:lnTo>
                  <a:pt x="3295936" y="1881011"/>
                </a:lnTo>
                <a:lnTo>
                  <a:pt x="3296221" y="1877971"/>
                </a:lnTo>
                <a:lnTo>
                  <a:pt x="3295460" y="1875312"/>
                </a:lnTo>
                <a:lnTo>
                  <a:pt x="3293936" y="1874552"/>
                </a:lnTo>
                <a:lnTo>
                  <a:pt x="3282982" y="1875027"/>
                </a:lnTo>
                <a:lnTo>
                  <a:pt x="3272600" y="1875501"/>
                </a:lnTo>
                <a:lnTo>
                  <a:pt x="3265551" y="1875881"/>
                </a:lnTo>
                <a:lnTo>
                  <a:pt x="3258026" y="1876261"/>
                </a:lnTo>
                <a:lnTo>
                  <a:pt x="3254502" y="1877306"/>
                </a:lnTo>
                <a:lnTo>
                  <a:pt x="3251168" y="1879776"/>
                </a:lnTo>
                <a:lnTo>
                  <a:pt x="3244501" y="1886995"/>
                </a:lnTo>
                <a:lnTo>
                  <a:pt x="3238310" y="1893644"/>
                </a:lnTo>
                <a:lnTo>
                  <a:pt x="3234786" y="1896303"/>
                </a:lnTo>
                <a:lnTo>
                  <a:pt x="3231452" y="1896398"/>
                </a:lnTo>
                <a:lnTo>
                  <a:pt x="3220974" y="1890984"/>
                </a:lnTo>
                <a:lnTo>
                  <a:pt x="3210306" y="1885475"/>
                </a:lnTo>
                <a:lnTo>
                  <a:pt x="3203543" y="1881961"/>
                </a:lnTo>
                <a:lnTo>
                  <a:pt x="3201924" y="1881771"/>
                </a:lnTo>
                <a:lnTo>
                  <a:pt x="3200876" y="1882531"/>
                </a:lnTo>
                <a:lnTo>
                  <a:pt x="3200019" y="1884240"/>
                </a:lnTo>
                <a:lnTo>
                  <a:pt x="3197829" y="1889749"/>
                </a:lnTo>
                <a:lnTo>
                  <a:pt x="3197066" y="1891459"/>
                </a:lnTo>
                <a:lnTo>
                  <a:pt x="3196019" y="1892124"/>
                </a:lnTo>
                <a:lnTo>
                  <a:pt x="3187351" y="1889085"/>
                </a:lnTo>
                <a:lnTo>
                  <a:pt x="3180017" y="1886520"/>
                </a:lnTo>
                <a:lnTo>
                  <a:pt x="3170397" y="1883195"/>
                </a:lnTo>
                <a:lnTo>
                  <a:pt x="3165539" y="1881581"/>
                </a:lnTo>
                <a:lnTo>
                  <a:pt x="3164491" y="1880441"/>
                </a:lnTo>
                <a:lnTo>
                  <a:pt x="3164014" y="1878161"/>
                </a:lnTo>
                <a:lnTo>
                  <a:pt x="3164014" y="1797328"/>
                </a:lnTo>
                <a:lnTo>
                  <a:pt x="3164014" y="1776906"/>
                </a:lnTo>
                <a:lnTo>
                  <a:pt x="3164014" y="1673276"/>
                </a:lnTo>
                <a:lnTo>
                  <a:pt x="3164014" y="1652284"/>
                </a:lnTo>
                <a:lnTo>
                  <a:pt x="3164014" y="1567176"/>
                </a:lnTo>
                <a:lnTo>
                  <a:pt x="3164014" y="1545615"/>
                </a:lnTo>
                <a:lnTo>
                  <a:pt x="3164014" y="1414154"/>
                </a:lnTo>
                <a:lnTo>
                  <a:pt x="3164014" y="1391832"/>
                </a:lnTo>
                <a:lnTo>
                  <a:pt x="3164014" y="1255527"/>
                </a:lnTo>
                <a:lnTo>
                  <a:pt x="3164014" y="1232445"/>
                </a:lnTo>
                <a:lnTo>
                  <a:pt x="3164014" y="1090916"/>
                </a:lnTo>
                <a:lnTo>
                  <a:pt x="3164014" y="1066884"/>
                </a:lnTo>
                <a:lnTo>
                  <a:pt x="3164014" y="1018346"/>
                </a:lnTo>
                <a:lnTo>
                  <a:pt x="3164014" y="993935"/>
                </a:lnTo>
                <a:lnTo>
                  <a:pt x="3164014" y="818591"/>
                </a:lnTo>
                <a:lnTo>
                  <a:pt x="3164014" y="792944"/>
                </a:lnTo>
                <a:lnTo>
                  <a:pt x="3164014" y="635742"/>
                </a:lnTo>
                <a:lnTo>
                  <a:pt x="3164014" y="608956"/>
                </a:lnTo>
                <a:lnTo>
                  <a:pt x="3164014" y="554814"/>
                </a:lnTo>
                <a:lnTo>
                  <a:pt x="3164014" y="527458"/>
                </a:lnTo>
                <a:lnTo>
                  <a:pt x="3164014" y="359713"/>
                </a:lnTo>
                <a:lnTo>
                  <a:pt x="3163443" y="359143"/>
                </a:lnTo>
                <a:lnTo>
                  <a:pt x="3142869" y="351259"/>
                </a:lnTo>
                <a:lnTo>
                  <a:pt x="3142869" y="352589"/>
                </a:lnTo>
                <a:lnTo>
                  <a:pt x="3144584" y="352968"/>
                </a:lnTo>
                <a:lnTo>
                  <a:pt x="3146203" y="353728"/>
                </a:lnTo>
                <a:lnTo>
                  <a:pt x="3147536" y="354013"/>
                </a:lnTo>
                <a:lnTo>
                  <a:pt x="3149441" y="355343"/>
                </a:lnTo>
                <a:lnTo>
                  <a:pt x="3147727" y="357908"/>
                </a:lnTo>
                <a:lnTo>
                  <a:pt x="3146298" y="361137"/>
                </a:lnTo>
                <a:lnTo>
                  <a:pt x="3144679" y="363132"/>
                </a:lnTo>
                <a:lnTo>
                  <a:pt x="3136392" y="359903"/>
                </a:lnTo>
                <a:lnTo>
                  <a:pt x="3134487" y="357813"/>
                </a:lnTo>
                <a:lnTo>
                  <a:pt x="3131534" y="350689"/>
                </a:lnTo>
                <a:lnTo>
                  <a:pt x="3130391" y="348504"/>
                </a:lnTo>
                <a:lnTo>
                  <a:pt x="3128772" y="346604"/>
                </a:lnTo>
                <a:lnTo>
                  <a:pt x="3125343" y="344230"/>
                </a:lnTo>
                <a:lnTo>
                  <a:pt x="3119914" y="337961"/>
                </a:lnTo>
                <a:lnTo>
                  <a:pt x="3107436" y="332356"/>
                </a:lnTo>
                <a:lnTo>
                  <a:pt x="3103722" y="328747"/>
                </a:lnTo>
                <a:lnTo>
                  <a:pt x="3101721" y="327512"/>
                </a:lnTo>
                <a:lnTo>
                  <a:pt x="3100102" y="328937"/>
                </a:lnTo>
                <a:lnTo>
                  <a:pt x="3098768" y="331312"/>
                </a:lnTo>
                <a:lnTo>
                  <a:pt x="3097054" y="331882"/>
                </a:lnTo>
                <a:lnTo>
                  <a:pt x="3095244" y="331217"/>
                </a:lnTo>
                <a:lnTo>
                  <a:pt x="3093339" y="329602"/>
                </a:lnTo>
                <a:lnTo>
                  <a:pt x="3092863" y="323618"/>
                </a:lnTo>
                <a:lnTo>
                  <a:pt x="3088863" y="320863"/>
                </a:lnTo>
                <a:lnTo>
                  <a:pt x="3077718" y="319438"/>
                </a:lnTo>
                <a:lnTo>
                  <a:pt x="3076099" y="318014"/>
                </a:lnTo>
                <a:lnTo>
                  <a:pt x="3074004" y="313644"/>
                </a:lnTo>
                <a:lnTo>
                  <a:pt x="3073432" y="313169"/>
                </a:lnTo>
                <a:lnTo>
                  <a:pt x="3072670" y="312979"/>
                </a:lnTo>
                <a:lnTo>
                  <a:pt x="3070860" y="311650"/>
                </a:lnTo>
                <a:lnTo>
                  <a:pt x="3070384" y="310890"/>
                </a:lnTo>
                <a:lnTo>
                  <a:pt x="3070289" y="309750"/>
                </a:lnTo>
                <a:lnTo>
                  <a:pt x="3070670" y="307850"/>
                </a:lnTo>
                <a:lnTo>
                  <a:pt x="3069813" y="306900"/>
                </a:lnTo>
                <a:lnTo>
                  <a:pt x="3068955" y="306520"/>
                </a:lnTo>
                <a:lnTo>
                  <a:pt x="3067050" y="306615"/>
                </a:lnTo>
                <a:lnTo>
                  <a:pt x="3067241" y="305760"/>
                </a:lnTo>
                <a:lnTo>
                  <a:pt x="3067336" y="305095"/>
                </a:lnTo>
                <a:lnTo>
                  <a:pt x="3067526" y="304431"/>
                </a:lnTo>
                <a:lnTo>
                  <a:pt x="3067907" y="303766"/>
                </a:lnTo>
                <a:lnTo>
                  <a:pt x="3066193" y="300916"/>
                </a:lnTo>
                <a:lnTo>
                  <a:pt x="3062192" y="299966"/>
                </a:lnTo>
                <a:lnTo>
                  <a:pt x="3060382" y="296832"/>
                </a:lnTo>
                <a:lnTo>
                  <a:pt x="3061145" y="296262"/>
                </a:lnTo>
                <a:lnTo>
                  <a:pt x="3061811" y="295977"/>
                </a:lnTo>
                <a:lnTo>
                  <a:pt x="3062574" y="296262"/>
                </a:lnTo>
                <a:lnTo>
                  <a:pt x="3063240" y="296832"/>
                </a:lnTo>
                <a:lnTo>
                  <a:pt x="3060668" y="294362"/>
                </a:lnTo>
                <a:lnTo>
                  <a:pt x="3059239" y="293792"/>
                </a:lnTo>
                <a:lnTo>
                  <a:pt x="3058192" y="294932"/>
                </a:lnTo>
                <a:lnTo>
                  <a:pt x="3057335" y="296357"/>
                </a:lnTo>
                <a:lnTo>
                  <a:pt x="3056287" y="296832"/>
                </a:lnTo>
                <a:lnTo>
                  <a:pt x="3055144" y="296547"/>
                </a:lnTo>
                <a:lnTo>
                  <a:pt x="3054191" y="295692"/>
                </a:lnTo>
                <a:lnTo>
                  <a:pt x="3055239" y="290088"/>
                </a:lnTo>
                <a:lnTo>
                  <a:pt x="3054954" y="288188"/>
                </a:lnTo>
                <a:lnTo>
                  <a:pt x="3051524" y="287048"/>
                </a:lnTo>
                <a:lnTo>
                  <a:pt x="3035904" y="276125"/>
                </a:lnTo>
                <a:lnTo>
                  <a:pt x="3032189" y="275175"/>
                </a:lnTo>
                <a:lnTo>
                  <a:pt x="3032665" y="276695"/>
                </a:lnTo>
                <a:lnTo>
                  <a:pt x="3031617" y="277739"/>
                </a:lnTo>
                <a:lnTo>
                  <a:pt x="3030188" y="278404"/>
                </a:lnTo>
                <a:lnTo>
                  <a:pt x="3028760" y="278404"/>
                </a:lnTo>
                <a:lnTo>
                  <a:pt x="3027712" y="277360"/>
                </a:lnTo>
                <a:lnTo>
                  <a:pt x="3026664" y="274320"/>
                </a:lnTo>
                <a:lnTo>
                  <a:pt x="3025997" y="273085"/>
                </a:lnTo>
                <a:lnTo>
                  <a:pt x="3025045" y="272610"/>
                </a:lnTo>
                <a:lnTo>
                  <a:pt x="3019425" y="273940"/>
                </a:lnTo>
                <a:lnTo>
                  <a:pt x="3018377" y="273370"/>
                </a:lnTo>
                <a:lnTo>
                  <a:pt x="3017615" y="272325"/>
                </a:lnTo>
                <a:lnTo>
                  <a:pt x="3016948" y="271090"/>
                </a:lnTo>
                <a:lnTo>
                  <a:pt x="3016187" y="269856"/>
                </a:lnTo>
                <a:lnTo>
                  <a:pt x="3011424" y="267386"/>
                </a:lnTo>
                <a:lnTo>
                  <a:pt x="3008567" y="266816"/>
                </a:lnTo>
                <a:lnTo>
                  <a:pt x="3007043" y="267671"/>
                </a:lnTo>
                <a:lnTo>
                  <a:pt x="3006471" y="271375"/>
                </a:lnTo>
                <a:lnTo>
                  <a:pt x="3006852" y="275080"/>
                </a:lnTo>
                <a:lnTo>
                  <a:pt x="3007709" y="278309"/>
                </a:lnTo>
                <a:lnTo>
                  <a:pt x="3008662" y="280684"/>
                </a:lnTo>
                <a:lnTo>
                  <a:pt x="3007233" y="282299"/>
                </a:lnTo>
                <a:lnTo>
                  <a:pt x="3005900" y="279829"/>
                </a:lnTo>
                <a:lnTo>
                  <a:pt x="3003518" y="270615"/>
                </a:lnTo>
                <a:lnTo>
                  <a:pt x="3003423" y="269856"/>
                </a:lnTo>
                <a:lnTo>
                  <a:pt x="3003138" y="269761"/>
                </a:lnTo>
                <a:lnTo>
                  <a:pt x="2992660" y="271660"/>
                </a:lnTo>
                <a:lnTo>
                  <a:pt x="2991612" y="270521"/>
                </a:lnTo>
                <a:lnTo>
                  <a:pt x="2990279" y="266341"/>
                </a:lnTo>
                <a:lnTo>
                  <a:pt x="2989898" y="265676"/>
                </a:lnTo>
                <a:lnTo>
                  <a:pt x="2988945" y="266341"/>
                </a:lnTo>
                <a:lnTo>
                  <a:pt x="2988945" y="267861"/>
                </a:lnTo>
                <a:lnTo>
                  <a:pt x="2989136" y="269666"/>
                </a:lnTo>
                <a:lnTo>
                  <a:pt x="2988850" y="271280"/>
                </a:lnTo>
                <a:lnTo>
                  <a:pt x="2987993" y="272230"/>
                </a:lnTo>
                <a:lnTo>
                  <a:pt x="2981325" y="272990"/>
                </a:lnTo>
                <a:lnTo>
                  <a:pt x="2979992" y="272610"/>
                </a:lnTo>
                <a:lnTo>
                  <a:pt x="2976658" y="269856"/>
                </a:lnTo>
                <a:lnTo>
                  <a:pt x="2974657" y="270141"/>
                </a:lnTo>
                <a:lnTo>
                  <a:pt x="2970943" y="273180"/>
                </a:lnTo>
                <a:lnTo>
                  <a:pt x="2969038" y="273940"/>
                </a:lnTo>
                <a:lnTo>
                  <a:pt x="2966657" y="273275"/>
                </a:lnTo>
                <a:lnTo>
                  <a:pt x="2965418" y="273370"/>
                </a:lnTo>
                <a:lnTo>
                  <a:pt x="2964847" y="274605"/>
                </a:lnTo>
                <a:lnTo>
                  <a:pt x="2964466" y="276790"/>
                </a:lnTo>
                <a:lnTo>
                  <a:pt x="2963609" y="276885"/>
                </a:lnTo>
                <a:lnTo>
                  <a:pt x="2961990" y="275365"/>
                </a:lnTo>
                <a:lnTo>
                  <a:pt x="2961513" y="275270"/>
                </a:lnTo>
                <a:lnTo>
                  <a:pt x="2960656" y="275555"/>
                </a:lnTo>
                <a:lnTo>
                  <a:pt x="2960180" y="275365"/>
                </a:lnTo>
                <a:lnTo>
                  <a:pt x="2958846" y="273275"/>
                </a:lnTo>
                <a:lnTo>
                  <a:pt x="2957799" y="272610"/>
                </a:lnTo>
                <a:lnTo>
                  <a:pt x="2954560" y="273940"/>
                </a:lnTo>
                <a:lnTo>
                  <a:pt x="2955036" y="276410"/>
                </a:lnTo>
                <a:lnTo>
                  <a:pt x="2955703" y="278119"/>
                </a:lnTo>
                <a:lnTo>
                  <a:pt x="2957322" y="280779"/>
                </a:lnTo>
                <a:lnTo>
                  <a:pt x="2955989" y="287998"/>
                </a:lnTo>
                <a:lnTo>
                  <a:pt x="2955036" y="291323"/>
                </a:lnTo>
                <a:lnTo>
                  <a:pt x="2954084" y="293127"/>
                </a:lnTo>
                <a:lnTo>
                  <a:pt x="2954179" y="290183"/>
                </a:lnTo>
                <a:lnTo>
                  <a:pt x="2954274" y="289043"/>
                </a:lnTo>
                <a:lnTo>
                  <a:pt x="2954560" y="287713"/>
                </a:lnTo>
                <a:lnTo>
                  <a:pt x="2954179" y="286098"/>
                </a:lnTo>
                <a:lnTo>
                  <a:pt x="2954084" y="284958"/>
                </a:lnTo>
                <a:lnTo>
                  <a:pt x="2954179" y="283819"/>
                </a:lnTo>
                <a:lnTo>
                  <a:pt x="2954560" y="282299"/>
                </a:lnTo>
                <a:lnTo>
                  <a:pt x="2953512" y="280019"/>
                </a:lnTo>
                <a:lnTo>
                  <a:pt x="2951702" y="278214"/>
                </a:lnTo>
                <a:lnTo>
                  <a:pt x="2950083" y="277549"/>
                </a:lnTo>
                <a:lnTo>
                  <a:pt x="2949321" y="278784"/>
                </a:lnTo>
                <a:lnTo>
                  <a:pt x="2948369" y="281349"/>
                </a:lnTo>
                <a:lnTo>
                  <a:pt x="2946178" y="282299"/>
                </a:lnTo>
                <a:lnTo>
                  <a:pt x="2932557" y="282204"/>
                </a:lnTo>
                <a:lnTo>
                  <a:pt x="2924175" y="287048"/>
                </a:lnTo>
                <a:lnTo>
                  <a:pt x="2920365" y="293127"/>
                </a:lnTo>
                <a:lnTo>
                  <a:pt x="2918651" y="294457"/>
                </a:lnTo>
                <a:lnTo>
                  <a:pt x="2910745" y="295787"/>
                </a:lnTo>
                <a:lnTo>
                  <a:pt x="2902648" y="293697"/>
                </a:lnTo>
                <a:lnTo>
                  <a:pt x="2899506" y="291417"/>
                </a:lnTo>
                <a:lnTo>
                  <a:pt x="2898457" y="291987"/>
                </a:lnTo>
                <a:lnTo>
                  <a:pt x="2894743" y="295407"/>
                </a:lnTo>
                <a:lnTo>
                  <a:pt x="2880170" y="290373"/>
                </a:lnTo>
                <a:lnTo>
                  <a:pt x="2871883" y="292367"/>
                </a:lnTo>
                <a:lnTo>
                  <a:pt x="2870073" y="291038"/>
                </a:lnTo>
                <a:lnTo>
                  <a:pt x="2874550" y="284863"/>
                </a:lnTo>
                <a:lnTo>
                  <a:pt x="2875979" y="283629"/>
                </a:lnTo>
                <a:lnTo>
                  <a:pt x="2875979" y="282299"/>
                </a:lnTo>
                <a:lnTo>
                  <a:pt x="2867501" y="285053"/>
                </a:lnTo>
                <a:lnTo>
                  <a:pt x="2865501" y="284388"/>
                </a:lnTo>
                <a:lnTo>
                  <a:pt x="2861501" y="281539"/>
                </a:lnTo>
                <a:lnTo>
                  <a:pt x="2859596" y="280874"/>
                </a:lnTo>
                <a:lnTo>
                  <a:pt x="2858453" y="279639"/>
                </a:lnTo>
                <a:lnTo>
                  <a:pt x="2856452" y="274035"/>
                </a:lnTo>
                <a:lnTo>
                  <a:pt x="2855119" y="272705"/>
                </a:lnTo>
                <a:lnTo>
                  <a:pt x="2853214" y="272705"/>
                </a:lnTo>
                <a:lnTo>
                  <a:pt x="2852452" y="273085"/>
                </a:lnTo>
                <a:lnTo>
                  <a:pt x="2851499" y="274035"/>
                </a:lnTo>
                <a:lnTo>
                  <a:pt x="2850452" y="276125"/>
                </a:lnTo>
                <a:lnTo>
                  <a:pt x="2849785" y="276885"/>
                </a:lnTo>
                <a:lnTo>
                  <a:pt x="2848737" y="276885"/>
                </a:lnTo>
                <a:lnTo>
                  <a:pt x="2849689" y="274985"/>
                </a:lnTo>
                <a:lnTo>
                  <a:pt x="2848737" y="273370"/>
                </a:lnTo>
                <a:lnTo>
                  <a:pt x="2845880" y="271375"/>
                </a:lnTo>
                <a:lnTo>
                  <a:pt x="2841879" y="266531"/>
                </a:lnTo>
                <a:lnTo>
                  <a:pt x="2837974" y="264346"/>
                </a:lnTo>
                <a:lnTo>
                  <a:pt x="2833211" y="257697"/>
                </a:lnTo>
                <a:lnTo>
                  <a:pt x="2830544" y="256178"/>
                </a:lnTo>
                <a:lnTo>
                  <a:pt x="2831021" y="260642"/>
                </a:lnTo>
                <a:lnTo>
                  <a:pt x="2829878" y="260737"/>
                </a:lnTo>
                <a:lnTo>
                  <a:pt x="2827211" y="257697"/>
                </a:lnTo>
                <a:lnTo>
                  <a:pt x="2826449" y="257982"/>
                </a:lnTo>
                <a:lnTo>
                  <a:pt x="2824544" y="259882"/>
                </a:lnTo>
                <a:lnTo>
                  <a:pt x="2823496" y="260547"/>
                </a:lnTo>
                <a:lnTo>
                  <a:pt x="2816733" y="260167"/>
                </a:lnTo>
                <a:lnTo>
                  <a:pt x="2806637" y="254088"/>
                </a:lnTo>
                <a:lnTo>
                  <a:pt x="2792825" y="254848"/>
                </a:lnTo>
                <a:lnTo>
                  <a:pt x="2771775" y="252853"/>
                </a:lnTo>
                <a:lnTo>
                  <a:pt x="2764441" y="252568"/>
                </a:lnTo>
                <a:lnTo>
                  <a:pt x="2762536" y="253233"/>
                </a:lnTo>
                <a:lnTo>
                  <a:pt x="2762250" y="256273"/>
                </a:lnTo>
                <a:lnTo>
                  <a:pt x="2745677" y="257792"/>
                </a:lnTo>
                <a:lnTo>
                  <a:pt x="2740724" y="256273"/>
                </a:lnTo>
                <a:lnTo>
                  <a:pt x="2740343" y="255798"/>
                </a:lnTo>
                <a:lnTo>
                  <a:pt x="2739581" y="254088"/>
                </a:lnTo>
                <a:lnTo>
                  <a:pt x="2739200" y="253518"/>
                </a:lnTo>
                <a:lnTo>
                  <a:pt x="2738914" y="253708"/>
                </a:lnTo>
                <a:lnTo>
                  <a:pt x="2738247" y="254848"/>
                </a:lnTo>
                <a:lnTo>
                  <a:pt x="2737866" y="255038"/>
                </a:lnTo>
                <a:lnTo>
                  <a:pt x="2725579" y="250763"/>
                </a:lnTo>
                <a:lnTo>
                  <a:pt x="2707672" y="248769"/>
                </a:lnTo>
                <a:lnTo>
                  <a:pt x="2700624" y="245634"/>
                </a:lnTo>
                <a:lnTo>
                  <a:pt x="2699004" y="243924"/>
                </a:lnTo>
                <a:lnTo>
                  <a:pt x="2699480" y="242974"/>
                </a:lnTo>
                <a:lnTo>
                  <a:pt x="2699766" y="241930"/>
                </a:lnTo>
                <a:lnTo>
                  <a:pt x="2700338" y="239745"/>
                </a:lnTo>
                <a:lnTo>
                  <a:pt x="2699861" y="238795"/>
                </a:lnTo>
                <a:lnTo>
                  <a:pt x="2699290" y="238035"/>
                </a:lnTo>
                <a:lnTo>
                  <a:pt x="2698718" y="237465"/>
                </a:lnTo>
                <a:lnTo>
                  <a:pt x="2698052" y="237085"/>
                </a:lnTo>
                <a:lnTo>
                  <a:pt x="2698528" y="234711"/>
                </a:lnTo>
                <a:lnTo>
                  <a:pt x="2698909" y="233761"/>
                </a:lnTo>
                <a:lnTo>
                  <a:pt x="2699480" y="232906"/>
                </a:lnTo>
                <a:lnTo>
                  <a:pt x="2698052" y="230816"/>
                </a:lnTo>
                <a:lnTo>
                  <a:pt x="2696528" y="229392"/>
                </a:lnTo>
                <a:lnTo>
                  <a:pt x="2694908" y="228632"/>
                </a:lnTo>
                <a:lnTo>
                  <a:pt x="2693384" y="228442"/>
                </a:lnTo>
                <a:lnTo>
                  <a:pt x="2688336" y="230626"/>
                </a:lnTo>
                <a:lnTo>
                  <a:pt x="2686812" y="229961"/>
                </a:lnTo>
                <a:lnTo>
                  <a:pt x="2687288" y="228442"/>
                </a:lnTo>
                <a:lnTo>
                  <a:pt x="2686145" y="227207"/>
                </a:lnTo>
                <a:lnTo>
                  <a:pt x="2685098" y="227492"/>
                </a:lnTo>
                <a:lnTo>
                  <a:pt x="2684050" y="228252"/>
                </a:lnTo>
                <a:lnTo>
                  <a:pt x="2683002" y="228442"/>
                </a:lnTo>
                <a:lnTo>
                  <a:pt x="2682050" y="227967"/>
                </a:lnTo>
                <a:lnTo>
                  <a:pt x="2681192" y="227112"/>
                </a:lnTo>
                <a:lnTo>
                  <a:pt x="2677478" y="221128"/>
                </a:lnTo>
                <a:lnTo>
                  <a:pt x="2675287" y="219513"/>
                </a:lnTo>
                <a:lnTo>
                  <a:pt x="2670334" y="218943"/>
                </a:lnTo>
                <a:lnTo>
                  <a:pt x="2668048" y="219893"/>
                </a:lnTo>
                <a:lnTo>
                  <a:pt x="2662333" y="227207"/>
                </a:lnTo>
                <a:lnTo>
                  <a:pt x="2659571" y="228442"/>
                </a:lnTo>
                <a:lnTo>
                  <a:pt x="2650617" y="227207"/>
                </a:lnTo>
                <a:lnTo>
                  <a:pt x="2651379" y="222837"/>
                </a:lnTo>
                <a:lnTo>
                  <a:pt x="2651189" y="219418"/>
                </a:lnTo>
                <a:lnTo>
                  <a:pt x="2650236" y="216853"/>
                </a:lnTo>
                <a:lnTo>
                  <a:pt x="2647950" y="213814"/>
                </a:lnTo>
                <a:lnTo>
                  <a:pt x="2645474" y="211819"/>
                </a:lnTo>
                <a:lnTo>
                  <a:pt x="2641759" y="210679"/>
                </a:lnTo>
                <a:lnTo>
                  <a:pt x="2640997" y="209729"/>
                </a:lnTo>
                <a:lnTo>
                  <a:pt x="2638997" y="206500"/>
                </a:lnTo>
                <a:lnTo>
                  <a:pt x="2636330" y="206120"/>
                </a:lnTo>
                <a:lnTo>
                  <a:pt x="2631186" y="207640"/>
                </a:lnTo>
                <a:lnTo>
                  <a:pt x="2629186" y="206880"/>
                </a:lnTo>
                <a:lnTo>
                  <a:pt x="2623947" y="202131"/>
                </a:lnTo>
                <a:lnTo>
                  <a:pt x="2622995" y="202415"/>
                </a:lnTo>
                <a:lnTo>
                  <a:pt x="2620709" y="204980"/>
                </a:lnTo>
                <a:lnTo>
                  <a:pt x="2619756" y="204695"/>
                </a:lnTo>
                <a:lnTo>
                  <a:pt x="2619185" y="203935"/>
                </a:lnTo>
                <a:lnTo>
                  <a:pt x="2618708" y="202605"/>
                </a:lnTo>
                <a:lnTo>
                  <a:pt x="2617756" y="200706"/>
                </a:lnTo>
                <a:lnTo>
                  <a:pt x="2616137" y="198521"/>
                </a:lnTo>
                <a:lnTo>
                  <a:pt x="2614232" y="196716"/>
                </a:lnTo>
                <a:lnTo>
                  <a:pt x="2593753" y="188262"/>
                </a:lnTo>
                <a:lnTo>
                  <a:pt x="2592134" y="189592"/>
                </a:lnTo>
                <a:lnTo>
                  <a:pt x="2593086" y="190922"/>
                </a:lnTo>
                <a:lnTo>
                  <a:pt x="2591086" y="192727"/>
                </a:lnTo>
                <a:lnTo>
                  <a:pt x="2583752" y="190922"/>
                </a:lnTo>
                <a:lnTo>
                  <a:pt x="2584323" y="190732"/>
                </a:lnTo>
                <a:lnTo>
                  <a:pt x="2584799" y="190352"/>
                </a:lnTo>
                <a:lnTo>
                  <a:pt x="2585180" y="189497"/>
                </a:lnTo>
                <a:lnTo>
                  <a:pt x="2585561" y="188168"/>
                </a:lnTo>
                <a:lnTo>
                  <a:pt x="2583847" y="185698"/>
                </a:lnTo>
                <a:lnTo>
                  <a:pt x="2582132" y="185793"/>
                </a:lnTo>
                <a:lnTo>
                  <a:pt x="2578513" y="188262"/>
                </a:lnTo>
                <a:lnTo>
                  <a:pt x="2567750" y="188262"/>
                </a:lnTo>
                <a:lnTo>
                  <a:pt x="2563654" y="190827"/>
                </a:lnTo>
                <a:lnTo>
                  <a:pt x="2561749" y="191207"/>
                </a:lnTo>
                <a:lnTo>
                  <a:pt x="2557844" y="187978"/>
                </a:lnTo>
                <a:lnTo>
                  <a:pt x="2556415" y="187788"/>
                </a:lnTo>
                <a:lnTo>
                  <a:pt x="2540699" y="202035"/>
                </a:lnTo>
                <a:lnTo>
                  <a:pt x="2531555" y="202225"/>
                </a:lnTo>
                <a:lnTo>
                  <a:pt x="2522601" y="207545"/>
                </a:lnTo>
                <a:lnTo>
                  <a:pt x="2520315" y="207830"/>
                </a:lnTo>
                <a:lnTo>
                  <a:pt x="2520315" y="206405"/>
                </a:lnTo>
                <a:lnTo>
                  <a:pt x="2523554" y="197096"/>
                </a:lnTo>
                <a:lnTo>
                  <a:pt x="2524030" y="194627"/>
                </a:lnTo>
                <a:lnTo>
                  <a:pt x="2522887" y="191112"/>
                </a:lnTo>
                <a:lnTo>
                  <a:pt x="2520125" y="192157"/>
                </a:lnTo>
                <a:lnTo>
                  <a:pt x="2517077" y="194627"/>
                </a:lnTo>
                <a:lnTo>
                  <a:pt x="2515076" y="195292"/>
                </a:lnTo>
                <a:lnTo>
                  <a:pt x="2514410" y="193677"/>
                </a:lnTo>
                <a:lnTo>
                  <a:pt x="2514124" y="191682"/>
                </a:lnTo>
                <a:lnTo>
                  <a:pt x="2513743" y="189687"/>
                </a:lnTo>
                <a:lnTo>
                  <a:pt x="2512790" y="188262"/>
                </a:lnTo>
                <a:lnTo>
                  <a:pt x="2511838" y="188072"/>
                </a:lnTo>
                <a:lnTo>
                  <a:pt x="2509933" y="189402"/>
                </a:lnTo>
                <a:lnTo>
                  <a:pt x="2508980" y="189782"/>
                </a:lnTo>
                <a:lnTo>
                  <a:pt x="2508409" y="189497"/>
                </a:lnTo>
                <a:lnTo>
                  <a:pt x="2507075" y="188452"/>
                </a:lnTo>
                <a:lnTo>
                  <a:pt x="2506409" y="188262"/>
                </a:lnTo>
                <a:lnTo>
                  <a:pt x="2494502" y="189782"/>
                </a:lnTo>
                <a:lnTo>
                  <a:pt x="2494979" y="192062"/>
                </a:lnTo>
                <a:lnTo>
                  <a:pt x="2495836" y="193582"/>
                </a:lnTo>
                <a:lnTo>
                  <a:pt x="2497836" y="195292"/>
                </a:lnTo>
                <a:lnTo>
                  <a:pt x="2496407" y="196241"/>
                </a:lnTo>
                <a:lnTo>
                  <a:pt x="2493169" y="194437"/>
                </a:lnTo>
                <a:lnTo>
                  <a:pt x="2491645" y="194057"/>
                </a:lnTo>
                <a:lnTo>
                  <a:pt x="2491264" y="194437"/>
                </a:lnTo>
                <a:lnTo>
                  <a:pt x="2490311" y="196146"/>
                </a:lnTo>
                <a:lnTo>
                  <a:pt x="2489835" y="196716"/>
                </a:lnTo>
                <a:lnTo>
                  <a:pt x="2483834" y="196716"/>
                </a:lnTo>
                <a:lnTo>
                  <a:pt x="2483263" y="197286"/>
                </a:lnTo>
                <a:lnTo>
                  <a:pt x="2482310" y="199091"/>
                </a:lnTo>
                <a:lnTo>
                  <a:pt x="2481929" y="199566"/>
                </a:lnTo>
                <a:lnTo>
                  <a:pt x="2468404" y="201086"/>
                </a:lnTo>
                <a:lnTo>
                  <a:pt x="2466690" y="202700"/>
                </a:lnTo>
                <a:lnTo>
                  <a:pt x="2466308" y="206405"/>
                </a:lnTo>
                <a:lnTo>
                  <a:pt x="2466975" y="210584"/>
                </a:lnTo>
                <a:lnTo>
                  <a:pt x="2468499" y="213529"/>
                </a:lnTo>
                <a:lnTo>
                  <a:pt x="2468499" y="215049"/>
                </a:lnTo>
                <a:lnTo>
                  <a:pt x="2465451" y="215903"/>
                </a:lnTo>
                <a:lnTo>
                  <a:pt x="2464022" y="215144"/>
                </a:lnTo>
                <a:lnTo>
                  <a:pt x="2461641" y="210964"/>
                </a:lnTo>
                <a:lnTo>
                  <a:pt x="2459069" y="209064"/>
                </a:lnTo>
                <a:lnTo>
                  <a:pt x="2458022" y="207260"/>
                </a:lnTo>
                <a:lnTo>
                  <a:pt x="2456593" y="205550"/>
                </a:lnTo>
                <a:lnTo>
                  <a:pt x="2452783" y="205455"/>
                </a:lnTo>
                <a:lnTo>
                  <a:pt x="2449640" y="202985"/>
                </a:lnTo>
                <a:lnTo>
                  <a:pt x="2430399" y="203650"/>
                </a:lnTo>
                <a:lnTo>
                  <a:pt x="2413826" y="200991"/>
                </a:lnTo>
                <a:lnTo>
                  <a:pt x="2416302" y="194532"/>
                </a:lnTo>
                <a:lnTo>
                  <a:pt x="2420207" y="192062"/>
                </a:lnTo>
                <a:lnTo>
                  <a:pt x="2426780" y="190067"/>
                </a:lnTo>
                <a:lnTo>
                  <a:pt x="2422874" y="188547"/>
                </a:lnTo>
                <a:lnTo>
                  <a:pt x="2421350" y="186933"/>
                </a:lnTo>
                <a:lnTo>
                  <a:pt x="2422874" y="185793"/>
                </a:lnTo>
                <a:lnTo>
                  <a:pt x="2425922" y="186648"/>
                </a:lnTo>
                <a:lnTo>
                  <a:pt x="2427256" y="184843"/>
                </a:lnTo>
                <a:lnTo>
                  <a:pt x="2428780" y="180664"/>
                </a:lnTo>
                <a:lnTo>
                  <a:pt x="2429637" y="179239"/>
                </a:lnTo>
                <a:lnTo>
                  <a:pt x="2430685" y="178479"/>
                </a:lnTo>
                <a:lnTo>
                  <a:pt x="2428875" y="176769"/>
                </a:lnTo>
                <a:lnTo>
                  <a:pt x="2422874" y="178479"/>
                </a:lnTo>
                <a:lnTo>
                  <a:pt x="2414588" y="175819"/>
                </a:lnTo>
                <a:lnTo>
                  <a:pt x="2381345" y="179049"/>
                </a:lnTo>
                <a:lnTo>
                  <a:pt x="2377821" y="181233"/>
                </a:lnTo>
                <a:lnTo>
                  <a:pt x="2375916" y="181329"/>
                </a:lnTo>
                <a:lnTo>
                  <a:pt x="2375059" y="180759"/>
                </a:lnTo>
                <a:lnTo>
                  <a:pt x="2373344" y="178859"/>
                </a:lnTo>
                <a:lnTo>
                  <a:pt x="2372487" y="178479"/>
                </a:lnTo>
                <a:lnTo>
                  <a:pt x="2370296" y="179049"/>
                </a:lnTo>
                <a:lnTo>
                  <a:pt x="2369439" y="178479"/>
                </a:lnTo>
                <a:lnTo>
                  <a:pt x="2370582" y="175724"/>
                </a:lnTo>
                <a:lnTo>
                  <a:pt x="2372773" y="173540"/>
                </a:lnTo>
                <a:lnTo>
                  <a:pt x="2375154" y="172115"/>
                </a:lnTo>
                <a:lnTo>
                  <a:pt x="2377059" y="171545"/>
                </a:lnTo>
                <a:lnTo>
                  <a:pt x="2381250" y="173825"/>
                </a:lnTo>
                <a:lnTo>
                  <a:pt x="2383917" y="172780"/>
                </a:lnTo>
                <a:lnTo>
                  <a:pt x="2401062" y="173635"/>
                </a:lnTo>
                <a:lnTo>
                  <a:pt x="2405158" y="175154"/>
                </a:lnTo>
                <a:lnTo>
                  <a:pt x="2407349" y="174300"/>
                </a:lnTo>
                <a:lnTo>
                  <a:pt x="2405444" y="170215"/>
                </a:lnTo>
                <a:lnTo>
                  <a:pt x="2401919" y="169265"/>
                </a:lnTo>
                <a:lnTo>
                  <a:pt x="2395252" y="170025"/>
                </a:lnTo>
                <a:lnTo>
                  <a:pt x="2381917" y="164611"/>
                </a:lnTo>
                <a:lnTo>
                  <a:pt x="2379536" y="161286"/>
                </a:lnTo>
                <a:lnTo>
                  <a:pt x="2377726" y="156727"/>
                </a:lnTo>
                <a:lnTo>
                  <a:pt x="2377345" y="151598"/>
                </a:lnTo>
                <a:lnTo>
                  <a:pt x="2378297" y="149508"/>
                </a:lnTo>
                <a:lnTo>
                  <a:pt x="2379821" y="148178"/>
                </a:lnTo>
                <a:lnTo>
                  <a:pt x="2382774" y="147418"/>
                </a:lnTo>
                <a:lnTo>
                  <a:pt x="2383727" y="146659"/>
                </a:lnTo>
                <a:lnTo>
                  <a:pt x="2384203" y="144854"/>
                </a:lnTo>
                <a:lnTo>
                  <a:pt x="2384108" y="142954"/>
                </a:lnTo>
                <a:lnTo>
                  <a:pt x="2383060" y="141909"/>
                </a:lnTo>
                <a:lnTo>
                  <a:pt x="2383060" y="140390"/>
                </a:lnTo>
                <a:lnTo>
                  <a:pt x="2386870" y="139155"/>
                </a:lnTo>
                <a:lnTo>
                  <a:pt x="2393823" y="128706"/>
                </a:lnTo>
                <a:lnTo>
                  <a:pt x="2397633" y="126142"/>
                </a:lnTo>
                <a:lnTo>
                  <a:pt x="2397633" y="125002"/>
                </a:lnTo>
                <a:lnTo>
                  <a:pt x="2390204" y="116928"/>
                </a:lnTo>
                <a:lnTo>
                  <a:pt x="2375249" y="110564"/>
                </a:lnTo>
                <a:lnTo>
                  <a:pt x="2363819" y="109994"/>
                </a:lnTo>
                <a:lnTo>
                  <a:pt x="2361438" y="111989"/>
                </a:lnTo>
                <a:lnTo>
                  <a:pt x="2363343" y="112084"/>
                </a:lnTo>
                <a:lnTo>
                  <a:pt x="2365058" y="112843"/>
                </a:lnTo>
                <a:lnTo>
                  <a:pt x="2366486" y="114933"/>
                </a:lnTo>
                <a:lnTo>
                  <a:pt x="2367629" y="119208"/>
                </a:lnTo>
                <a:lnTo>
                  <a:pt x="2364962" y="124337"/>
                </a:lnTo>
                <a:lnTo>
                  <a:pt x="2363724" y="124432"/>
                </a:lnTo>
                <a:lnTo>
                  <a:pt x="2361533" y="119777"/>
                </a:lnTo>
                <a:lnTo>
                  <a:pt x="2359724" y="117213"/>
                </a:lnTo>
                <a:lnTo>
                  <a:pt x="2358962" y="115693"/>
                </a:lnTo>
                <a:lnTo>
                  <a:pt x="2357914" y="112749"/>
                </a:lnTo>
                <a:lnTo>
                  <a:pt x="2357342" y="111419"/>
                </a:lnTo>
                <a:lnTo>
                  <a:pt x="2356771" y="110849"/>
                </a:lnTo>
                <a:lnTo>
                  <a:pt x="2355628" y="111324"/>
                </a:lnTo>
                <a:lnTo>
                  <a:pt x="2355247" y="112843"/>
                </a:lnTo>
                <a:lnTo>
                  <a:pt x="2355057" y="114838"/>
                </a:lnTo>
                <a:lnTo>
                  <a:pt x="2354390" y="116548"/>
                </a:lnTo>
                <a:lnTo>
                  <a:pt x="2353342" y="117118"/>
                </a:lnTo>
                <a:lnTo>
                  <a:pt x="2352008" y="116738"/>
                </a:lnTo>
                <a:lnTo>
                  <a:pt x="2350770" y="115693"/>
                </a:lnTo>
                <a:lnTo>
                  <a:pt x="2349818" y="114553"/>
                </a:lnTo>
                <a:lnTo>
                  <a:pt x="2349056" y="112464"/>
                </a:lnTo>
                <a:lnTo>
                  <a:pt x="2348579" y="109804"/>
                </a:lnTo>
                <a:lnTo>
                  <a:pt x="2348103" y="107619"/>
                </a:lnTo>
                <a:lnTo>
                  <a:pt x="2347246" y="106669"/>
                </a:lnTo>
                <a:lnTo>
                  <a:pt x="2341340" y="105435"/>
                </a:lnTo>
                <a:lnTo>
                  <a:pt x="2340578" y="106004"/>
                </a:lnTo>
                <a:lnTo>
                  <a:pt x="2339435" y="107809"/>
                </a:lnTo>
                <a:lnTo>
                  <a:pt x="2339054" y="108189"/>
                </a:lnTo>
                <a:lnTo>
                  <a:pt x="2338292" y="107904"/>
                </a:lnTo>
                <a:lnTo>
                  <a:pt x="2336959" y="106954"/>
                </a:lnTo>
                <a:lnTo>
                  <a:pt x="2336292" y="106669"/>
                </a:lnTo>
                <a:lnTo>
                  <a:pt x="2335340" y="106004"/>
                </a:lnTo>
                <a:lnTo>
                  <a:pt x="2334101" y="103155"/>
                </a:lnTo>
                <a:lnTo>
                  <a:pt x="2333054" y="102490"/>
                </a:lnTo>
                <a:lnTo>
                  <a:pt x="2326862" y="101445"/>
                </a:lnTo>
                <a:lnTo>
                  <a:pt x="2323624" y="102300"/>
                </a:lnTo>
                <a:lnTo>
                  <a:pt x="2319909" y="107714"/>
                </a:lnTo>
                <a:lnTo>
                  <a:pt x="2318290" y="108284"/>
                </a:lnTo>
                <a:lnTo>
                  <a:pt x="2313623" y="108474"/>
                </a:lnTo>
                <a:lnTo>
                  <a:pt x="2309146" y="111039"/>
                </a:lnTo>
                <a:lnTo>
                  <a:pt x="2283238" y="108664"/>
                </a:lnTo>
                <a:lnTo>
                  <a:pt x="2281524" y="109519"/>
                </a:lnTo>
                <a:lnTo>
                  <a:pt x="2280095" y="112084"/>
                </a:lnTo>
                <a:lnTo>
                  <a:pt x="2277047" y="119398"/>
                </a:lnTo>
                <a:lnTo>
                  <a:pt x="2273141" y="122152"/>
                </a:lnTo>
                <a:lnTo>
                  <a:pt x="2267045" y="130891"/>
                </a:lnTo>
                <a:lnTo>
                  <a:pt x="2264283" y="132886"/>
                </a:lnTo>
                <a:lnTo>
                  <a:pt x="2261426" y="133835"/>
                </a:lnTo>
                <a:lnTo>
                  <a:pt x="2260283" y="133551"/>
                </a:lnTo>
                <a:lnTo>
                  <a:pt x="2259044" y="132696"/>
                </a:lnTo>
                <a:lnTo>
                  <a:pt x="2258473" y="131271"/>
                </a:lnTo>
                <a:lnTo>
                  <a:pt x="2259044" y="129276"/>
                </a:lnTo>
                <a:lnTo>
                  <a:pt x="2257520" y="125097"/>
                </a:lnTo>
                <a:lnTo>
                  <a:pt x="2254949" y="122627"/>
                </a:lnTo>
                <a:lnTo>
                  <a:pt x="2249805" y="120727"/>
                </a:lnTo>
                <a:lnTo>
                  <a:pt x="2246376" y="120822"/>
                </a:lnTo>
                <a:lnTo>
                  <a:pt x="2239328" y="123577"/>
                </a:lnTo>
                <a:lnTo>
                  <a:pt x="2235803" y="123767"/>
                </a:lnTo>
                <a:lnTo>
                  <a:pt x="2233041" y="122342"/>
                </a:lnTo>
                <a:lnTo>
                  <a:pt x="2232946" y="121487"/>
                </a:lnTo>
                <a:lnTo>
                  <a:pt x="2233041" y="118828"/>
                </a:lnTo>
                <a:lnTo>
                  <a:pt x="2232946" y="118068"/>
                </a:lnTo>
                <a:lnTo>
                  <a:pt x="2230469" y="114173"/>
                </a:lnTo>
                <a:lnTo>
                  <a:pt x="2229898" y="113033"/>
                </a:lnTo>
                <a:lnTo>
                  <a:pt x="2228279" y="111039"/>
                </a:lnTo>
                <a:lnTo>
                  <a:pt x="2220754" y="112179"/>
                </a:lnTo>
                <a:lnTo>
                  <a:pt x="2222183" y="108949"/>
                </a:lnTo>
                <a:lnTo>
                  <a:pt x="2227326" y="107049"/>
                </a:lnTo>
                <a:lnTo>
                  <a:pt x="2229612" y="105245"/>
                </a:lnTo>
                <a:lnTo>
                  <a:pt x="2230374" y="103915"/>
                </a:lnTo>
                <a:lnTo>
                  <a:pt x="2230755" y="102870"/>
                </a:lnTo>
                <a:lnTo>
                  <a:pt x="2231422" y="99355"/>
                </a:lnTo>
                <a:lnTo>
                  <a:pt x="2231612" y="97836"/>
                </a:lnTo>
                <a:lnTo>
                  <a:pt x="2231708" y="96031"/>
                </a:lnTo>
                <a:lnTo>
                  <a:pt x="2231993" y="94511"/>
                </a:lnTo>
                <a:lnTo>
                  <a:pt x="2233136" y="93086"/>
                </a:lnTo>
                <a:lnTo>
                  <a:pt x="2233994" y="91187"/>
                </a:lnTo>
                <a:lnTo>
                  <a:pt x="2234756" y="89002"/>
                </a:lnTo>
                <a:lnTo>
                  <a:pt x="2235137" y="87292"/>
                </a:lnTo>
                <a:lnTo>
                  <a:pt x="2234851" y="84728"/>
                </a:lnTo>
                <a:lnTo>
                  <a:pt x="2234375" y="83018"/>
                </a:lnTo>
                <a:lnTo>
                  <a:pt x="2232755" y="80833"/>
                </a:lnTo>
                <a:lnTo>
                  <a:pt x="2226278" y="75894"/>
                </a:lnTo>
                <a:lnTo>
                  <a:pt x="2222945" y="69815"/>
                </a:lnTo>
                <a:lnTo>
                  <a:pt x="2220659" y="67345"/>
                </a:lnTo>
                <a:lnTo>
                  <a:pt x="2218468" y="66205"/>
                </a:lnTo>
                <a:lnTo>
                  <a:pt x="2217039" y="67250"/>
                </a:lnTo>
                <a:lnTo>
                  <a:pt x="2215801" y="68960"/>
                </a:lnTo>
                <a:lnTo>
                  <a:pt x="2214753" y="67535"/>
                </a:lnTo>
                <a:lnTo>
                  <a:pt x="2213896" y="64970"/>
                </a:lnTo>
                <a:lnTo>
                  <a:pt x="2213039" y="63641"/>
                </a:lnTo>
                <a:lnTo>
                  <a:pt x="2209419" y="62216"/>
                </a:lnTo>
                <a:lnTo>
                  <a:pt x="2208371" y="62311"/>
                </a:lnTo>
                <a:lnTo>
                  <a:pt x="2206752" y="63071"/>
                </a:lnTo>
                <a:lnTo>
                  <a:pt x="2206657" y="63641"/>
                </a:lnTo>
                <a:lnTo>
                  <a:pt x="2207133" y="64970"/>
                </a:lnTo>
                <a:lnTo>
                  <a:pt x="2207419" y="67915"/>
                </a:lnTo>
                <a:lnTo>
                  <a:pt x="2207228" y="69910"/>
                </a:lnTo>
                <a:lnTo>
                  <a:pt x="2206657" y="73994"/>
                </a:lnTo>
                <a:lnTo>
                  <a:pt x="2206085" y="80643"/>
                </a:lnTo>
                <a:lnTo>
                  <a:pt x="2204942" y="83683"/>
                </a:lnTo>
                <a:lnTo>
                  <a:pt x="2203133" y="84823"/>
                </a:lnTo>
                <a:lnTo>
                  <a:pt x="2200942" y="83778"/>
                </a:lnTo>
                <a:lnTo>
                  <a:pt x="2201609" y="80833"/>
                </a:lnTo>
                <a:lnTo>
                  <a:pt x="2203799" y="77889"/>
                </a:lnTo>
                <a:lnTo>
                  <a:pt x="2204847" y="75704"/>
                </a:lnTo>
                <a:lnTo>
                  <a:pt x="2204847" y="74184"/>
                </a:lnTo>
                <a:lnTo>
                  <a:pt x="2203895" y="68960"/>
                </a:lnTo>
                <a:lnTo>
                  <a:pt x="2203704" y="66395"/>
                </a:lnTo>
                <a:lnTo>
                  <a:pt x="2203990" y="63641"/>
                </a:lnTo>
                <a:lnTo>
                  <a:pt x="2204466" y="61741"/>
                </a:lnTo>
                <a:lnTo>
                  <a:pt x="2204657" y="59841"/>
                </a:lnTo>
                <a:lnTo>
                  <a:pt x="2203990" y="57087"/>
                </a:lnTo>
                <a:lnTo>
                  <a:pt x="2202847" y="55187"/>
                </a:lnTo>
                <a:lnTo>
                  <a:pt x="2201513" y="54807"/>
                </a:lnTo>
                <a:lnTo>
                  <a:pt x="2200180" y="55757"/>
                </a:lnTo>
                <a:lnTo>
                  <a:pt x="2199132" y="57847"/>
                </a:lnTo>
                <a:lnTo>
                  <a:pt x="2200561" y="59651"/>
                </a:lnTo>
                <a:lnTo>
                  <a:pt x="2200751" y="62216"/>
                </a:lnTo>
                <a:lnTo>
                  <a:pt x="2200656" y="65540"/>
                </a:lnTo>
                <a:lnTo>
                  <a:pt x="2201037" y="69340"/>
                </a:lnTo>
                <a:lnTo>
                  <a:pt x="2199227" y="68485"/>
                </a:lnTo>
                <a:lnTo>
                  <a:pt x="2196560" y="62311"/>
                </a:lnTo>
                <a:lnTo>
                  <a:pt x="2195036" y="60791"/>
                </a:lnTo>
                <a:lnTo>
                  <a:pt x="2193417" y="61646"/>
                </a:lnTo>
                <a:lnTo>
                  <a:pt x="2189321" y="66680"/>
                </a:lnTo>
                <a:lnTo>
                  <a:pt x="2187988" y="69435"/>
                </a:lnTo>
                <a:lnTo>
                  <a:pt x="2189512" y="72189"/>
                </a:lnTo>
                <a:lnTo>
                  <a:pt x="2192941" y="75609"/>
                </a:lnTo>
                <a:lnTo>
                  <a:pt x="2194274" y="78743"/>
                </a:lnTo>
                <a:lnTo>
                  <a:pt x="2195132" y="82543"/>
                </a:lnTo>
                <a:lnTo>
                  <a:pt x="2195322" y="85962"/>
                </a:lnTo>
                <a:lnTo>
                  <a:pt x="2194655" y="88432"/>
                </a:lnTo>
                <a:lnTo>
                  <a:pt x="2192941" y="89382"/>
                </a:lnTo>
                <a:lnTo>
                  <a:pt x="2191131" y="88052"/>
                </a:lnTo>
                <a:lnTo>
                  <a:pt x="2189036" y="82068"/>
                </a:lnTo>
                <a:lnTo>
                  <a:pt x="2187607" y="80833"/>
                </a:lnTo>
                <a:lnTo>
                  <a:pt x="2186750" y="81403"/>
                </a:lnTo>
                <a:lnTo>
                  <a:pt x="2185130" y="84063"/>
                </a:lnTo>
                <a:lnTo>
                  <a:pt x="2184273" y="85108"/>
                </a:lnTo>
                <a:lnTo>
                  <a:pt x="2181130" y="86817"/>
                </a:lnTo>
                <a:lnTo>
                  <a:pt x="2180082" y="88147"/>
                </a:lnTo>
                <a:lnTo>
                  <a:pt x="2175796" y="95746"/>
                </a:lnTo>
                <a:lnTo>
                  <a:pt x="2172367" y="97456"/>
                </a:lnTo>
                <a:lnTo>
                  <a:pt x="2171415" y="99640"/>
                </a:lnTo>
                <a:lnTo>
                  <a:pt x="2171129" y="102965"/>
                </a:lnTo>
                <a:lnTo>
                  <a:pt x="2171033" y="107334"/>
                </a:lnTo>
                <a:lnTo>
                  <a:pt x="2171224" y="111229"/>
                </a:lnTo>
                <a:lnTo>
                  <a:pt x="2171129" y="113033"/>
                </a:lnTo>
                <a:lnTo>
                  <a:pt x="2170557" y="115313"/>
                </a:lnTo>
                <a:lnTo>
                  <a:pt x="2168176" y="119588"/>
                </a:lnTo>
                <a:lnTo>
                  <a:pt x="2166366" y="119492"/>
                </a:lnTo>
                <a:lnTo>
                  <a:pt x="2163509" y="114933"/>
                </a:lnTo>
                <a:lnTo>
                  <a:pt x="2162080" y="115313"/>
                </a:lnTo>
                <a:lnTo>
                  <a:pt x="2162175" y="116738"/>
                </a:lnTo>
                <a:lnTo>
                  <a:pt x="2162461" y="118543"/>
                </a:lnTo>
                <a:lnTo>
                  <a:pt x="2162842" y="120062"/>
                </a:lnTo>
                <a:lnTo>
                  <a:pt x="2163223" y="120727"/>
                </a:lnTo>
                <a:lnTo>
                  <a:pt x="2163413" y="121487"/>
                </a:lnTo>
                <a:lnTo>
                  <a:pt x="2163128" y="123007"/>
                </a:lnTo>
                <a:lnTo>
                  <a:pt x="2162556" y="123957"/>
                </a:lnTo>
                <a:lnTo>
                  <a:pt x="2160365" y="120442"/>
                </a:lnTo>
                <a:lnTo>
                  <a:pt x="2158365" y="119492"/>
                </a:lnTo>
                <a:lnTo>
                  <a:pt x="2156270" y="119872"/>
                </a:lnTo>
                <a:lnTo>
                  <a:pt x="2154555" y="121582"/>
                </a:lnTo>
                <a:lnTo>
                  <a:pt x="2152269" y="122627"/>
                </a:lnTo>
                <a:lnTo>
                  <a:pt x="2146554" y="121392"/>
                </a:lnTo>
                <a:lnTo>
                  <a:pt x="2144649" y="123767"/>
                </a:lnTo>
                <a:lnTo>
                  <a:pt x="2144268" y="126521"/>
                </a:lnTo>
                <a:lnTo>
                  <a:pt x="2144459" y="128991"/>
                </a:lnTo>
                <a:lnTo>
                  <a:pt x="2145125" y="130986"/>
                </a:lnTo>
                <a:lnTo>
                  <a:pt x="2146078" y="132221"/>
                </a:lnTo>
                <a:lnTo>
                  <a:pt x="2145411" y="134975"/>
                </a:lnTo>
                <a:lnTo>
                  <a:pt x="2144363" y="135925"/>
                </a:lnTo>
                <a:lnTo>
                  <a:pt x="2140649" y="137350"/>
                </a:lnTo>
                <a:lnTo>
                  <a:pt x="2140649" y="135735"/>
                </a:lnTo>
                <a:lnTo>
                  <a:pt x="2141125" y="133170"/>
                </a:lnTo>
                <a:lnTo>
                  <a:pt x="2141315" y="130796"/>
                </a:lnTo>
                <a:lnTo>
                  <a:pt x="2140934" y="128706"/>
                </a:lnTo>
                <a:lnTo>
                  <a:pt x="2140077" y="125857"/>
                </a:lnTo>
                <a:lnTo>
                  <a:pt x="2139982" y="123767"/>
                </a:lnTo>
                <a:lnTo>
                  <a:pt x="2140363" y="121392"/>
                </a:lnTo>
                <a:lnTo>
                  <a:pt x="2141220" y="120252"/>
                </a:lnTo>
                <a:lnTo>
                  <a:pt x="2142268" y="119398"/>
                </a:lnTo>
                <a:lnTo>
                  <a:pt x="2143220" y="118068"/>
                </a:lnTo>
                <a:lnTo>
                  <a:pt x="2142363" y="115408"/>
                </a:lnTo>
                <a:lnTo>
                  <a:pt x="2140363" y="113128"/>
                </a:lnTo>
                <a:lnTo>
                  <a:pt x="2139506" y="110944"/>
                </a:lnTo>
                <a:lnTo>
                  <a:pt x="2140458" y="109424"/>
                </a:lnTo>
                <a:lnTo>
                  <a:pt x="2138839" y="106384"/>
                </a:lnTo>
                <a:lnTo>
                  <a:pt x="2134553" y="107714"/>
                </a:lnTo>
                <a:lnTo>
                  <a:pt x="2132552" y="106574"/>
                </a:lnTo>
                <a:lnTo>
                  <a:pt x="2134648" y="104675"/>
                </a:lnTo>
                <a:lnTo>
                  <a:pt x="2135315" y="103725"/>
                </a:lnTo>
                <a:lnTo>
                  <a:pt x="2133219" y="102585"/>
                </a:lnTo>
                <a:lnTo>
                  <a:pt x="2128647" y="104200"/>
                </a:lnTo>
                <a:lnTo>
                  <a:pt x="2126361" y="103630"/>
                </a:lnTo>
                <a:lnTo>
                  <a:pt x="2129219" y="101350"/>
                </a:lnTo>
                <a:lnTo>
                  <a:pt x="2135886" y="102015"/>
                </a:lnTo>
                <a:lnTo>
                  <a:pt x="2138553" y="99355"/>
                </a:lnTo>
                <a:lnTo>
                  <a:pt x="2137124" y="95841"/>
                </a:lnTo>
                <a:lnTo>
                  <a:pt x="2135505" y="95176"/>
                </a:lnTo>
                <a:lnTo>
                  <a:pt x="2133695" y="95176"/>
                </a:lnTo>
                <a:lnTo>
                  <a:pt x="2131981" y="93846"/>
                </a:lnTo>
                <a:lnTo>
                  <a:pt x="2132457" y="93846"/>
                </a:lnTo>
                <a:lnTo>
                  <a:pt x="2134172" y="92706"/>
                </a:lnTo>
                <a:lnTo>
                  <a:pt x="2150650" y="90807"/>
                </a:lnTo>
                <a:lnTo>
                  <a:pt x="2151126" y="90427"/>
                </a:lnTo>
                <a:lnTo>
                  <a:pt x="2151793" y="88432"/>
                </a:lnTo>
                <a:lnTo>
                  <a:pt x="2152174" y="87957"/>
                </a:lnTo>
                <a:lnTo>
                  <a:pt x="2155032" y="87292"/>
                </a:lnTo>
                <a:lnTo>
                  <a:pt x="2156460" y="86342"/>
                </a:lnTo>
                <a:lnTo>
                  <a:pt x="2157603" y="84917"/>
                </a:lnTo>
                <a:lnTo>
                  <a:pt x="2158079" y="81118"/>
                </a:lnTo>
                <a:lnTo>
                  <a:pt x="2158365" y="79978"/>
                </a:lnTo>
                <a:lnTo>
                  <a:pt x="2158937" y="79218"/>
                </a:lnTo>
                <a:lnTo>
                  <a:pt x="2160270" y="79028"/>
                </a:lnTo>
                <a:lnTo>
                  <a:pt x="2160937" y="78553"/>
                </a:lnTo>
                <a:lnTo>
                  <a:pt x="2162747" y="75324"/>
                </a:lnTo>
                <a:lnTo>
                  <a:pt x="2163699" y="73994"/>
                </a:lnTo>
                <a:lnTo>
                  <a:pt x="2166842" y="72664"/>
                </a:lnTo>
                <a:lnTo>
                  <a:pt x="2168652" y="70195"/>
                </a:lnTo>
                <a:lnTo>
                  <a:pt x="2169700" y="66110"/>
                </a:lnTo>
                <a:lnTo>
                  <a:pt x="2169414" y="60601"/>
                </a:lnTo>
                <a:lnTo>
                  <a:pt x="2168176" y="55662"/>
                </a:lnTo>
                <a:lnTo>
                  <a:pt x="2166557" y="51577"/>
                </a:lnTo>
                <a:lnTo>
                  <a:pt x="2164652" y="48728"/>
                </a:lnTo>
                <a:lnTo>
                  <a:pt x="2152650" y="43409"/>
                </a:lnTo>
                <a:lnTo>
                  <a:pt x="2149221" y="43219"/>
                </a:lnTo>
                <a:lnTo>
                  <a:pt x="2146364" y="45593"/>
                </a:lnTo>
                <a:lnTo>
                  <a:pt x="2144840" y="46068"/>
                </a:lnTo>
                <a:lnTo>
                  <a:pt x="2144173" y="43978"/>
                </a:lnTo>
                <a:lnTo>
                  <a:pt x="2143792" y="41699"/>
                </a:lnTo>
                <a:lnTo>
                  <a:pt x="2142935" y="41034"/>
                </a:lnTo>
                <a:lnTo>
                  <a:pt x="2141887" y="41414"/>
                </a:lnTo>
                <a:lnTo>
                  <a:pt x="2141125" y="42554"/>
                </a:lnTo>
                <a:lnTo>
                  <a:pt x="2139125" y="46353"/>
                </a:lnTo>
                <a:lnTo>
                  <a:pt x="2136743" y="48823"/>
                </a:lnTo>
                <a:lnTo>
                  <a:pt x="2134172" y="50153"/>
                </a:lnTo>
                <a:lnTo>
                  <a:pt x="2131505" y="50533"/>
                </a:lnTo>
                <a:lnTo>
                  <a:pt x="2131505" y="49013"/>
                </a:lnTo>
                <a:lnTo>
                  <a:pt x="2135124" y="44359"/>
                </a:lnTo>
                <a:lnTo>
                  <a:pt x="2136172" y="41984"/>
                </a:lnTo>
                <a:lnTo>
                  <a:pt x="2135029" y="40939"/>
                </a:lnTo>
                <a:lnTo>
                  <a:pt x="2131505" y="40369"/>
                </a:lnTo>
                <a:lnTo>
                  <a:pt x="2131695" y="39514"/>
                </a:lnTo>
                <a:lnTo>
                  <a:pt x="2132457" y="36000"/>
                </a:lnTo>
                <a:lnTo>
                  <a:pt x="2129409" y="33245"/>
                </a:lnTo>
                <a:lnTo>
                  <a:pt x="2122837" y="30585"/>
                </a:lnTo>
                <a:lnTo>
                  <a:pt x="2109788" y="31535"/>
                </a:lnTo>
                <a:lnTo>
                  <a:pt x="2108740" y="30775"/>
                </a:lnTo>
                <a:lnTo>
                  <a:pt x="2108454" y="28971"/>
                </a:lnTo>
                <a:lnTo>
                  <a:pt x="2109407" y="25646"/>
                </a:lnTo>
                <a:lnTo>
                  <a:pt x="2102549" y="23936"/>
                </a:lnTo>
                <a:lnTo>
                  <a:pt x="2101501" y="22037"/>
                </a:lnTo>
                <a:lnTo>
                  <a:pt x="2101025" y="18712"/>
                </a:lnTo>
                <a:lnTo>
                  <a:pt x="2099977" y="16243"/>
                </a:lnTo>
                <a:lnTo>
                  <a:pt x="2097786" y="12538"/>
                </a:lnTo>
                <a:lnTo>
                  <a:pt x="2098929" y="11493"/>
                </a:lnTo>
                <a:lnTo>
                  <a:pt x="2101406" y="10069"/>
                </a:lnTo>
                <a:lnTo>
                  <a:pt x="2105787" y="3894"/>
                </a:lnTo>
                <a:lnTo>
                  <a:pt x="2107883" y="3704"/>
                </a:lnTo>
                <a:lnTo>
                  <a:pt x="2111883" y="7504"/>
                </a:lnTo>
                <a:lnTo>
                  <a:pt x="2113883" y="6839"/>
                </a:lnTo>
                <a:lnTo>
                  <a:pt x="2112074" y="4084"/>
                </a:lnTo>
                <a:lnTo>
                  <a:pt x="2109597" y="1235"/>
                </a:lnTo>
                <a:lnTo>
                  <a:pt x="2107025" y="0"/>
                </a:lnTo>
                <a:lnTo>
                  <a:pt x="2105216" y="1710"/>
                </a:lnTo>
                <a:lnTo>
                  <a:pt x="2103596" y="4844"/>
                </a:lnTo>
                <a:lnTo>
                  <a:pt x="2098834" y="10163"/>
                </a:lnTo>
                <a:lnTo>
                  <a:pt x="2092738" y="12728"/>
                </a:lnTo>
                <a:lnTo>
                  <a:pt x="2083499" y="22607"/>
                </a:lnTo>
                <a:lnTo>
                  <a:pt x="2069306" y="44453"/>
                </a:lnTo>
                <a:lnTo>
                  <a:pt x="2065020" y="54617"/>
                </a:lnTo>
                <a:lnTo>
                  <a:pt x="2055209" y="72284"/>
                </a:lnTo>
                <a:lnTo>
                  <a:pt x="2032826" y="97361"/>
                </a:lnTo>
                <a:lnTo>
                  <a:pt x="2031492" y="97741"/>
                </a:lnTo>
                <a:lnTo>
                  <a:pt x="2030444" y="98501"/>
                </a:lnTo>
                <a:lnTo>
                  <a:pt x="2028349" y="101540"/>
                </a:lnTo>
                <a:lnTo>
                  <a:pt x="2025015" y="103345"/>
                </a:lnTo>
                <a:lnTo>
                  <a:pt x="2011966" y="115028"/>
                </a:lnTo>
                <a:lnTo>
                  <a:pt x="1999774" y="121202"/>
                </a:lnTo>
                <a:lnTo>
                  <a:pt x="1976152" y="121202"/>
                </a:lnTo>
                <a:lnTo>
                  <a:pt x="1969960" y="117783"/>
                </a:lnTo>
                <a:lnTo>
                  <a:pt x="1967008" y="117878"/>
                </a:lnTo>
                <a:lnTo>
                  <a:pt x="1969103" y="122152"/>
                </a:lnTo>
                <a:lnTo>
                  <a:pt x="1972723" y="124242"/>
                </a:lnTo>
                <a:lnTo>
                  <a:pt x="1979581" y="125097"/>
                </a:lnTo>
                <a:lnTo>
                  <a:pt x="1953768" y="130606"/>
                </a:lnTo>
                <a:lnTo>
                  <a:pt x="1930241" y="125382"/>
                </a:lnTo>
                <a:lnTo>
                  <a:pt x="1928527" y="127756"/>
                </a:lnTo>
                <a:lnTo>
                  <a:pt x="1932337" y="127756"/>
                </a:lnTo>
                <a:lnTo>
                  <a:pt x="1934051" y="129371"/>
                </a:lnTo>
                <a:lnTo>
                  <a:pt x="1935004" y="133551"/>
                </a:lnTo>
                <a:lnTo>
                  <a:pt x="1926146" y="136305"/>
                </a:lnTo>
                <a:lnTo>
                  <a:pt x="1918240" y="134880"/>
                </a:lnTo>
                <a:lnTo>
                  <a:pt x="1915287" y="136115"/>
                </a:lnTo>
                <a:lnTo>
                  <a:pt x="1915859" y="140294"/>
                </a:lnTo>
                <a:lnTo>
                  <a:pt x="1919573" y="150458"/>
                </a:lnTo>
                <a:lnTo>
                  <a:pt x="1919192" y="151693"/>
                </a:lnTo>
                <a:lnTo>
                  <a:pt x="1917573" y="148083"/>
                </a:lnTo>
                <a:lnTo>
                  <a:pt x="1913858" y="143809"/>
                </a:lnTo>
                <a:lnTo>
                  <a:pt x="1912239" y="140484"/>
                </a:lnTo>
                <a:lnTo>
                  <a:pt x="1912620" y="139915"/>
                </a:lnTo>
                <a:lnTo>
                  <a:pt x="1913192" y="138300"/>
                </a:lnTo>
                <a:lnTo>
                  <a:pt x="1913573" y="137540"/>
                </a:lnTo>
                <a:lnTo>
                  <a:pt x="1912430" y="135165"/>
                </a:lnTo>
                <a:lnTo>
                  <a:pt x="1911286" y="135735"/>
                </a:lnTo>
                <a:lnTo>
                  <a:pt x="1910048" y="137065"/>
                </a:lnTo>
                <a:lnTo>
                  <a:pt x="1908905" y="136875"/>
                </a:lnTo>
                <a:lnTo>
                  <a:pt x="1907667" y="135545"/>
                </a:lnTo>
                <a:lnTo>
                  <a:pt x="1903762" y="133551"/>
                </a:lnTo>
                <a:lnTo>
                  <a:pt x="1903762" y="132031"/>
                </a:lnTo>
                <a:lnTo>
                  <a:pt x="1906334" y="131461"/>
                </a:lnTo>
                <a:lnTo>
                  <a:pt x="1913096" y="126331"/>
                </a:lnTo>
                <a:lnTo>
                  <a:pt x="1922050" y="125477"/>
                </a:lnTo>
                <a:lnTo>
                  <a:pt x="1924812" y="123672"/>
                </a:lnTo>
                <a:lnTo>
                  <a:pt x="1923764" y="119303"/>
                </a:lnTo>
                <a:lnTo>
                  <a:pt x="1922526" y="117688"/>
                </a:lnTo>
                <a:lnTo>
                  <a:pt x="1908905" y="119398"/>
                </a:lnTo>
                <a:lnTo>
                  <a:pt x="1912620" y="116263"/>
                </a:lnTo>
                <a:lnTo>
                  <a:pt x="1920335" y="115123"/>
                </a:lnTo>
                <a:lnTo>
                  <a:pt x="1923383" y="110849"/>
                </a:lnTo>
                <a:lnTo>
                  <a:pt x="1910715" y="115788"/>
                </a:lnTo>
                <a:lnTo>
                  <a:pt x="1908143" y="119208"/>
                </a:lnTo>
                <a:lnTo>
                  <a:pt x="1906143" y="120252"/>
                </a:lnTo>
                <a:lnTo>
                  <a:pt x="1898809" y="121582"/>
                </a:lnTo>
                <a:lnTo>
                  <a:pt x="1896809" y="122722"/>
                </a:lnTo>
                <a:lnTo>
                  <a:pt x="1893665" y="126142"/>
                </a:lnTo>
                <a:lnTo>
                  <a:pt x="1890332" y="126901"/>
                </a:lnTo>
                <a:lnTo>
                  <a:pt x="1888712" y="127946"/>
                </a:lnTo>
                <a:lnTo>
                  <a:pt x="1887665" y="129466"/>
                </a:lnTo>
                <a:lnTo>
                  <a:pt x="1885855" y="133266"/>
                </a:lnTo>
                <a:lnTo>
                  <a:pt x="1878806" y="143904"/>
                </a:lnTo>
                <a:lnTo>
                  <a:pt x="1876520" y="146469"/>
                </a:lnTo>
                <a:lnTo>
                  <a:pt x="1878902" y="146469"/>
                </a:lnTo>
                <a:lnTo>
                  <a:pt x="1877282" y="147988"/>
                </a:lnTo>
                <a:lnTo>
                  <a:pt x="1873758" y="148558"/>
                </a:lnTo>
                <a:lnTo>
                  <a:pt x="1872043" y="149603"/>
                </a:lnTo>
                <a:lnTo>
                  <a:pt x="1859566" y="161476"/>
                </a:lnTo>
                <a:lnTo>
                  <a:pt x="1857470" y="164991"/>
                </a:lnTo>
                <a:lnTo>
                  <a:pt x="1857661" y="167176"/>
                </a:lnTo>
                <a:lnTo>
                  <a:pt x="1857756" y="168315"/>
                </a:lnTo>
                <a:lnTo>
                  <a:pt x="1857947" y="169075"/>
                </a:lnTo>
                <a:lnTo>
                  <a:pt x="1861661" y="164706"/>
                </a:lnTo>
                <a:lnTo>
                  <a:pt x="1865757" y="162141"/>
                </a:lnTo>
                <a:lnTo>
                  <a:pt x="1869758" y="162901"/>
                </a:lnTo>
                <a:lnTo>
                  <a:pt x="1873949" y="169455"/>
                </a:lnTo>
                <a:lnTo>
                  <a:pt x="1874806" y="169835"/>
                </a:lnTo>
                <a:lnTo>
                  <a:pt x="1875473" y="170595"/>
                </a:lnTo>
                <a:lnTo>
                  <a:pt x="1875758" y="172685"/>
                </a:lnTo>
                <a:lnTo>
                  <a:pt x="1875853" y="174680"/>
                </a:lnTo>
                <a:lnTo>
                  <a:pt x="1876139" y="176484"/>
                </a:lnTo>
                <a:lnTo>
                  <a:pt x="1876520" y="178099"/>
                </a:lnTo>
                <a:lnTo>
                  <a:pt x="1876997" y="179619"/>
                </a:lnTo>
                <a:lnTo>
                  <a:pt x="1878140" y="181993"/>
                </a:lnTo>
                <a:lnTo>
                  <a:pt x="1882331" y="187313"/>
                </a:lnTo>
                <a:lnTo>
                  <a:pt x="1883855" y="190067"/>
                </a:lnTo>
                <a:lnTo>
                  <a:pt x="1884521" y="191017"/>
                </a:lnTo>
                <a:lnTo>
                  <a:pt x="1885664" y="191587"/>
                </a:lnTo>
                <a:lnTo>
                  <a:pt x="1888046" y="191682"/>
                </a:lnTo>
                <a:lnTo>
                  <a:pt x="1889284" y="191017"/>
                </a:lnTo>
                <a:lnTo>
                  <a:pt x="1890141" y="189592"/>
                </a:lnTo>
                <a:lnTo>
                  <a:pt x="1890808" y="188072"/>
                </a:lnTo>
                <a:lnTo>
                  <a:pt x="1891475" y="187503"/>
                </a:lnTo>
                <a:lnTo>
                  <a:pt x="1894999" y="187598"/>
                </a:lnTo>
                <a:lnTo>
                  <a:pt x="1895475" y="187503"/>
                </a:lnTo>
                <a:lnTo>
                  <a:pt x="1895475" y="187123"/>
                </a:lnTo>
                <a:lnTo>
                  <a:pt x="1895570" y="186173"/>
                </a:lnTo>
                <a:lnTo>
                  <a:pt x="1895761" y="185223"/>
                </a:lnTo>
                <a:lnTo>
                  <a:pt x="1896047" y="184748"/>
                </a:lnTo>
                <a:lnTo>
                  <a:pt x="1898428" y="184463"/>
                </a:lnTo>
                <a:lnTo>
                  <a:pt x="1905952" y="186268"/>
                </a:lnTo>
                <a:lnTo>
                  <a:pt x="1914811" y="183323"/>
                </a:lnTo>
                <a:lnTo>
                  <a:pt x="1913858" y="185793"/>
                </a:lnTo>
                <a:lnTo>
                  <a:pt x="1912525" y="186743"/>
                </a:lnTo>
                <a:lnTo>
                  <a:pt x="1909667" y="187503"/>
                </a:lnTo>
                <a:lnTo>
                  <a:pt x="1906143" y="191112"/>
                </a:lnTo>
                <a:lnTo>
                  <a:pt x="1905000" y="191682"/>
                </a:lnTo>
                <a:lnTo>
                  <a:pt x="1904048" y="190922"/>
                </a:lnTo>
                <a:lnTo>
                  <a:pt x="1901952" y="187978"/>
                </a:lnTo>
                <a:lnTo>
                  <a:pt x="1900904" y="187883"/>
                </a:lnTo>
                <a:lnTo>
                  <a:pt x="1897761" y="191207"/>
                </a:lnTo>
                <a:lnTo>
                  <a:pt x="1894142" y="192632"/>
                </a:lnTo>
                <a:lnTo>
                  <a:pt x="1888998" y="196526"/>
                </a:lnTo>
                <a:lnTo>
                  <a:pt x="1886236" y="197191"/>
                </a:lnTo>
                <a:lnTo>
                  <a:pt x="1884998" y="196621"/>
                </a:lnTo>
                <a:lnTo>
                  <a:pt x="1880140" y="191207"/>
                </a:lnTo>
                <a:lnTo>
                  <a:pt x="1879378" y="190922"/>
                </a:lnTo>
                <a:lnTo>
                  <a:pt x="1878330" y="191682"/>
                </a:lnTo>
                <a:lnTo>
                  <a:pt x="1878140" y="196906"/>
                </a:lnTo>
                <a:lnTo>
                  <a:pt x="1876901" y="199851"/>
                </a:lnTo>
                <a:lnTo>
                  <a:pt x="1875568" y="202415"/>
                </a:lnTo>
                <a:lnTo>
                  <a:pt x="1874901" y="206310"/>
                </a:lnTo>
                <a:lnTo>
                  <a:pt x="1874710" y="208210"/>
                </a:lnTo>
                <a:lnTo>
                  <a:pt x="1874330" y="209824"/>
                </a:lnTo>
                <a:lnTo>
                  <a:pt x="1874044" y="211629"/>
                </a:lnTo>
                <a:lnTo>
                  <a:pt x="1874044" y="214004"/>
                </a:lnTo>
                <a:lnTo>
                  <a:pt x="1874520" y="216378"/>
                </a:lnTo>
                <a:lnTo>
                  <a:pt x="1877092" y="221698"/>
                </a:lnTo>
                <a:lnTo>
                  <a:pt x="1877377" y="223407"/>
                </a:lnTo>
                <a:lnTo>
                  <a:pt x="1877092" y="224547"/>
                </a:lnTo>
                <a:lnTo>
                  <a:pt x="1876616" y="225497"/>
                </a:lnTo>
                <a:lnTo>
                  <a:pt x="1876425" y="226637"/>
                </a:lnTo>
                <a:lnTo>
                  <a:pt x="1876711" y="227967"/>
                </a:lnTo>
                <a:lnTo>
                  <a:pt x="1877092" y="229011"/>
                </a:lnTo>
                <a:lnTo>
                  <a:pt x="1877473" y="230056"/>
                </a:lnTo>
                <a:lnTo>
                  <a:pt x="1877473" y="234616"/>
                </a:lnTo>
                <a:lnTo>
                  <a:pt x="1877568" y="237085"/>
                </a:lnTo>
                <a:lnTo>
                  <a:pt x="1877854" y="239080"/>
                </a:lnTo>
                <a:lnTo>
                  <a:pt x="1879378" y="242500"/>
                </a:lnTo>
                <a:lnTo>
                  <a:pt x="1880997" y="244304"/>
                </a:lnTo>
                <a:lnTo>
                  <a:pt x="1882140" y="246964"/>
                </a:lnTo>
                <a:lnTo>
                  <a:pt x="1882045" y="252948"/>
                </a:lnTo>
                <a:lnTo>
                  <a:pt x="1879854" y="247914"/>
                </a:lnTo>
                <a:lnTo>
                  <a:pt x="1877854" y="241455"/>
                </a:lnTo>
                <a:lnTo>
                  <a:pt x="1875568" y="236325"/>
                </a:lnTo>
                <a:lnTo>
                  <a:pt x="1872710" y="234996"/>
                </a:lnTo>
                <a:lnTo>
                  <a:pt x="1872901" y="233096"/>
                </a:lnTo>
                <a:lnTo>
                  <a:pt x="1872806" y="231956"/>
                </a:lnTo>
                <a:lnTo>
                  <a:pt x="1872520" y="231006"/>
                </a:lnTo>
                <a:lnTo>
                  <a:pt x="1872234" y="229392"/>
                </a:lnTo>
                <a:lnTo>
                  <a:pt x="1872139" y="229392"/>
                </a:lnTo>
                <a:lnTo>
                  <a:pt x="1871853" y="229201"/>
                </a:lnTo>
                <a:lnTo>
                  <a:pt x="1871472" y="228822"/>
                </a:lnTo>
                <a:lnTo>
                  <a:pt x="1871282" y="228157"/>
                </a:lnTo>
                <a:lnTo>
                  <a:pt x="1871377" y="227017"/>
                </a:lnTo>
                <a:lnTo>
                  <a:pt x="1871758" y="226257"/>
                </a:lnTo>
                <a:lnTo>
                  <a:pt x="1872139" y="225782"/>
                </a:lnTo>
                <a:lnTo>
                  <a:pt x="1872234" y="225402"/>
                </a:lnTo>
                <a:lnTo>
                  <a:pt x="1871758" y="221888"/>
                </a:lnTo>
                <a:lnTo>
                  <a:pt x="1870996" y="219228"/>
                </a:lnTo>
                <a:lnTo>
                  <a:pt x="1869948" y="217613"/>
                </a:lnTo>
                <a:lnTo>
                  <a:pt x="1868519" y="217138"/>
                </a:lnTo>
                <a:lnTo>
                  <a:pt x="1865757" y="219418"/>
                </a:lnTo>
                <a:lnTo>
                  <a:pt x="1859852" y="227587"/>
                </a:lnTo>
                <a:lnTo>
                  <a:pt x="1857280" y="226827"/>
                </a:lnTo>
                <a:lnTo>
                  <a:pt x="1858613" y="223027"/>
                </a:lnTo>
                <a:lnTo>
                  <a:pt x="1862614" y="216758"/>
                </a:lnTo>
                <a:lnTo>
                  <a:pt x="1862900" y="212864"/>
                </a:lnTo>
                <a:lnTo>
                  <a:pt x="1864424" y="211819"/>
                </a:lnTo>
                <a:lnTo>
                  <a:pt x="1865471" y="209349"/>
                </a:lnTo>
                <a:lnTo>
                  <a:pt x="1867091" y="203080"/>
                </a:lnTo>
                <a:lnTo>
                  <a:pt x="1868138" y="200231"/>
                </a:lnTo>
                <a:lnTo>
                  <a:pt x="1870615" y="196146"/>
                </a:lnTo>
                <a:lnTo>
                  <a:pt x="1871758" y="193392"/>
                </a:lnTo>
                <a:lnTo>
                  <a:pt x="1869948" y="192442"/>
                </a:lnTo>
                <a:lnTo>
                  <a:pt x="1857851" y="198236"/>
                </a:lnTo>
                <a:lnTo>
                  <a:pt x="1854899" y="198236"/>
                </a:lnTo>
                <a:lnTo>
                  <a:pt x="1852613" y="196051"/>
                </a:lnTo>
                <a:lnTo>
                  <a:pt x="1858613" y="195196"/>
                </a:lnTo>
                <a:lnTo>
                  <a:pt x="1861376" y="193677"/>
                </a:lnTo>
                <a:lnTo>
                  <a:pt x="1863566" y="189877"/>
                </a:lnTo>
                <a:lnTo>
                  <a:pt x="1865662" y="187123"/>
                </a:lnTo>
                <a:lnTo>
                  <a:pt x="1870234" y="186743"/>
                </a:lnTo>
                <a:lnTo>
                  <a:pt x="1871758" y="182088"/>
                </a:lnTo>
                <a:lnTo>
                  <a:pt x="1870329" y="181993"/>
                </a:lnTo>
                <a:lnTo>
                  <a:pt x="1869948" y="182088"/>
                </a:lnTo>
                <a:lnTo>
                  <a:pt x="1869948" y="180664"/>
                </a:lnTo>
                <a:lnTo>
                  <a:pt x="1870615" y="179524"/>
                </a:lnTo>
                <a:lnTo>
                  <a:pt x="1871282" y="177244"/>
                </a:lnTo>
                <a:lnTo>
                  <a:pt x="1871567" y="174584"/>
                </a:lnTo>
                <a:lnTo>
                  <a:pt x="1871282" y="172305"/>
                </a:lnTo>
                <a:lnTo>
                  <a:pt x="1869948" y="171355"/>
                </a:lnTo>
                <a:lnTo>
                  <a:pt x="1863757" y="172305"/>
                </a:lnTo>
                <a:lnTo>
                  <a:pt x="1859375" y="175249"/>
                </a:lnTo>
                <a:lnTo>
                  <a:pt x="1857756" y="175154"/>
                </a:lnTo>
                <a:lnTo>
                  <a:pt x="1856708" y="174584"/>
                </a:lnTo>
                <a:lnTo>
                  <a:pt x="1855565" y="173350"/>
                </a:lnTo>
                <a:lnTo>
                  <a:pt x="1854994" y="171640"/>
                </a:lnTo>
                <a:lnTo>
                  <a:pt x="1855851" y="169645"/>
                </a:lnTo>
                <a:lnTo>
                  <a:pt x="1854708" y="169930"/>
                </a:lnTo>
                <a:lnTo>
                  <a:pt x="1853565" y="171545"/>
                </a:lnTo>
                <a:lnTo>
                  <a:pt x="1851660" y="175249"/>
                </a:lnTo>
                <a:lnTo>
                  <a:pt x="1835753" y="193487"/>
                </a:lnTo>
                <a:lnTo>
                  <a:pt x="1819370" y="204790"/>
                </a:lnTo>
                <a:lnTo>
                  <a:pt x="1813655" y="210489"/>
                </a:lnTo>
                <a:lnTo>
                  <a:pt x="1810893" y="214289"/>
                </a:lnTo>
                <a:lnTo>
                  <a:pt x="1818132" y="207830"/>
                </a:lnTo>
                <a:lnTo>
                  <a:pt x="1821180" y="204790"/>
                </a:lnTo>
                <a:lnTo>
                  <a:pt x="1825466" y="203175"/>
                </a:lnTo>
                <a:lnTo>
                  <a:pt x="1823942" y="205645"/>
                </a:lnTo>
                <a:lnTo>
                  <a:pt x="1807655" y="222362"/>
                </a:lnTo>
                <a:lnTo>
                  <a:pt x="1800987" y="225307"/>
                </a:lnTo>
                <a:lnTo>
                  <a:pt x="1799177" y="226827"/>
                </a:lnTo>
                <a:lnTo>
                  <a:pt x="1799653" y="229201"/>
                </a:lnTo>
                <a:lnTo>
                  <a:pt x="1801082" y="231671"/>
                </a:lnTo>
                <a:lnTo>
                  <a:pt x="1801559" y="233856"/>
                </a:lnTo>
                <a:lnTo>
                  <a:pt x="1797463" y="231006"/>
                </a:lnTo>
                <a:lnTo>
                  <a:pt x="1795939" y="230911"/>
                </a:lnTo>
                <a:lnTo>
                  <a:pt x="1795939" y="229392"/>
                </a:lnTo>
                <a:lnTo>
                  <a:pt x="1796415" y="229392"/>
                </a:lnTo>
                <a:lnTo>
                  <a:pt x="1796415" y="228157"/>
                </a:lnTo>
                <a:lnTo>
                  <a:pt x="1793558" y="228917"/>
                </a:lnTo>
                <a:lnTo>
                  <a:pt x="1783747" y="236610"/>
                </a:lnTo>
                <a:lnTo>
                  <a:pt x="1774793" y="240220"/>
                </a:lnTo>
                <a:lnTo>
                  <a:pt x="1754981" y="240790"/>
                </a:lnTo>
                <a:lnTo>
                  <a:pt x="1754219" y="241170"/>
                </a:lnTo>
                <a:lnTo>
                  <a:pt x="1753362" y="242025"/>
                </a:lnTo>
                <a:lnTo>
                  <a:pt x="1752981" y="243070"/>
                </a:lnTo>
                <a:lnTo>
                  <a:pt x="1752791" y="244494"/>
                </a:lnTo>
                <a:lnTo>
                  <a:pt x="1752600" y="245634"/>
                </a:lnTo>
                <a:lnTo>
                  <a:pt x="1751933" y="246109"/>
                </a:lnTo>
                <a:lnTo>
                  <a:pt x="1750790" y="246394"/>
                </a:lnTo>
                <a:lnTo>
                  <a:pt x="1749457" y="247249"/>
                </a:lnTo>
                <a:lnTo>
                  <a:pt x="1748314" y="248959"/>
                </a:lnTo>
                <a:lnTo>
                  <a:pt x="1747742" y="251618"/>
                </a:lnTo>
                <a:lnTo>
                  <a:pt x="1748409" y="251618"/>
                </a:lnTo>
                <a:lnTo>
                  <a:pt x="1748981" y="251903"/>
                </a:lnTo>
                <a:lnTo>
                  <a:pt x="1750124" y="253043"/>
                </a:lnTo>
                <a:lnTo>
                  <a:pt x="1744409" y="252188"/>
                </a:lnTo>
                <a:lnTo>
                  <a:pt x="1742599" y="253708"/>
                </a:lnTo>
                <a:lnTo>
                  <a:pt x="1740218" y="257317"/>
                </a:lnTo>
                <a:lnTo>
                  <a:pt x="1739075" y="258267"/>
                </a:lnTo>
                <a:lnTo>
                  <a:pt x="1721549" y="261307"/>
                </a:lnTo>
                <a:lnTo>
                  <a:pt x="1721549" y="259787"/>
                </a:lnTo>
                <a:lnTo>
                  <a:pt x="1724311" y="257033"/>
                </a:lnTo>
                <a:lnTo>
                  <a:pt x="1725263" y="256178"/>
                </a:lnTo>
                <a:lnTo>
                  <a:pt x="1727073" y="253803"/>
                </a:lnTo>
                <a:lnTo>
                  <a:pt x="1728026" y="252948"/>
                </a:lnTo>
                <a:lnTo>
                  <a:pt x="1729168" y="252758"/>
                </a:lnTo>
                <a:lnTo>
                  <a:pt x="1736598" y="256273"/>
                </a:lnTo>
                <a:lnTo>
                  <a:pt x="1738979" y="256083"/>
                </a:lnTo>
                <a:lnTo>
                  <a:pt x="1740694" y="252853"/>
                </a:lnTo>
                <a:lnTo>
                  <a:pt x="1739456" y="249529"/>
                </a:lnTo>
                <a:lnTo>
                  <a:pt x="1741265" y="247249"/>
                </a:lnTo>
                <a:lnTo>
                  <a:pt x="1744218" y="246014"/>
                </a:lnTo>
                <a:lnTo>
                  <a:pt x="1746314" y="245919"/>
                </a:lnTo>
                <a:lnTo>
                  <a:pt x="1744123" y="243734"/>
                </a:lnTo>
                <a:lnTo>
                  <a:pt x="1738884" y="243259"/>
                </a:lnTo>
                <a:lnTo>
                  <a:pt x="1736503" y="240410"/>
                </a:lnTo>
                <a:lnTo>
                  <a:pt x="1739360" y="240030"/>
                </a:lnTo>
                <a:lnTo>
                  <a:pt x="1748028" y="241740"/>
                </a:lnTo>
                <a:lnTo>
                  <a:pt x="1750124" y="238985"/>
                </a:lnTo>
                <a:lnTo>
                  <a:pt x="1748695" y="236705"/>
                </a:lnTo>
                <a:lnTo>
                  <a:pt x="1739265" y="233571"/>
                </a:lnTo>
                <a:lnTo>
                  <a:pt x="1740694" y="232241"/>
                </a:lnTo>
                <a:lnTo>
                  <a:pt x="1741170" y="232051"/>
                </a:lnTo>
                <a:lnTo>
                  <a:pt x="1741170" y="230721"/>
                </a:lnTo>
                <a:lnTo>
                  <a:pt x="1740694" y="230911"/>
                </a:lnTo>
                <a:lnTo>
                  <a:pt x="1739265" y="230721"/>
                </a:lnTo>
                <a:lnTo>
                  <a:pt x="1739646" y="228727"/>
                </a:lnTo>
                <a:lnTo>
                  <a:pt x="1739836" y="227967"/>
                </a:lnTo>
                <a:lnTo>
                  <a:pt x="1738027" y="227017"/>
                </a:lnTo>
                <a:lnTo>
                  <a:pt x="1736217" y="227492"/>
                </a:lnTo>
                <a:lnTo>
                  <a:pt x="1732788" y="230721"/>
                </a:lnTo>
                <a:lnTo>
                  <a:pt x="1729740" y="235566"/>
                </a:lnTo>
                <a:lnTo>
                  <a:pt x="1728788" y="236231"/>
                </a:lnTo>
                <a:lnTo>
                  <a:pt x="1726216" y="242974"/>
                </a:lnTo>
                <a:lnTo>
                  <a:pt x="1723073" y="247724"/>
                </a:lnTo>
                <a:lnTo>
                  <a:pt x="1721358" y="251238"/>
                </a:lnTo>
                <a:lnTo>
                  <a:pt x="1718215" y="254943"/>
                </a:lnTo>
                <a:lnTo>
                  <a:pt x="1717167" y="255703"/>
                </a:lnTo>
                <a:lnTo>
                  <a:pt x="1716881" y="256273"/>
                </a:lnTo>
                <a:lnTo>
                  <a:pt x="1716596" y="257602"/>
                </a:lnTo>
                <a:lnTo>
                  <a:pt x="1716215" y="258932"/>
                </a:lnTo>
                <a:lnTo>
                  <a:pt x="1715738" y="259597"/>
                </a:lnTo>
                <a:lnTo>
                  <a:pt x="1713167" y="261117"/>
                </a:lnTo>
                <a:lnTo>
                  <a:pt x="1707928" y="266436"/>
                </a:lnTo>
                <a:lnTo>
                  <a:pt x="1705832" y="270236"/>
                </a:lnTo>
                <a:lnTo>
                  <a:pt x="1706594" y="273465"/>
                </a:lnTo>
                <a:lnTo>
                  <a:pt x="1704213" y="274795"/>
                </a:lnTo>
                <a:lnTo>
                  <a:pt x="1704499" y="276030"/>
                </a:lnTo>
                <a:lnTo>
                  <a:pt x="1704975" y="279259"/>
                </a:lnTo>
                <a:lnTo>
                  <a:pt x="1705261" y="280399"/>
                </a:lnTo>
                <a:lnTo>
                  <a:pt x="1698403" y="280019"/>
                </a:lnTo>
                <a:lnTo>
                  <a:pt x="1696402" y="281634"/>
                </a:lnTo>
                <a:lnTo>
                  <a:pt x="1696974" y="285813"/>
                </a:lnTo>
                <a:lnTo>
                  <a:pt x="1697260" y="287143"/>
                </a:lnTo>
                <a:lnTo>
                  <a:pt x="1696402" y="291607"/>
                </a:lnTo>
                <a:lnTo>
                  <a:pt x="1694878" y="296547"/>
                </a:lnTo>
                <a:lnTo>
                  <a:pt x="1693069" y="300536"/>
                </a:lnTo>
                <a:lnTo>
                  <a:pt x="1689354" y="303481"/>
                </a:lnTo>
                <a:lnTo>
                  <a:pt x="1684115" y="310510"/>
                </a:lnTo>
                <a:lnTo>
                  <a:pt x="1681258" y="315639"/>
                </a:lnTo>
                <a:lnTo>
                  <a:pt x="1678115" y="317349"/>
                </a:lnTo>
                <a:lnTo>
                  <a:pt x="1675828" y="321053"/>
                </a:lnTo>
                <a:lnTo>
                  <a:pt x="1664970" y="333401"/>
                </a:lnTo>
                <a:lnTo>
                  <a:pt x="1663065" y="337391"/>
                </a:lnTo>
                <a:lnTo>
                  <a:pt x="1663541" y="338721"/>
                </a:lnTo>
                <a:lnTo>
                  <a:pt x="1662303" y="340050"/>
                </a:lnTo>
                <a:lnTo>
                  <a:pt x="1661160" y="340810"/>
                </a:lnTo>
                <a:lnTo>
                  <a:pt x="1660208" y="342235"/>
                </a:lnTo>
                <a:lnTo>
                  <a:pt x="1659731" y="345655"/>
                </a:lnTo>
                <a:lnTo>
                  <a:pt x="1661922" y="345750"/>
                </a:lnTo>
                <a:lnTo>
                  <a:pt x="1664303" y="346604"/>
                </a:lnTo>
                <a:lnTo>
                  <a:pt x="1665637" y="349074"/>
                </a:lnTo>
                <a:lnTo>
                  <a:pt x="1664399" y="353728"/>
                </a:lnTo>
                <a:lnTo>
                  <a:pt x="1662493" y="354868"/>
                </a:lnTo>
                <a:lnTo>
                  <a:pt x="1658112" y="353823"/>
                </a:lnTo>
                <a:lnTo>
                  <a:pt x="1656874" y="356388"/>
                </a:lnTo>
                <a:lnTo>
                  <a:pt x="1658588" y="358478"/>
                </a:lnTo>
                <a:lnTo>
                  <a:pt x="1659160" y="358953"/>
                </a:lnTo>
                <a:lnTo>
                  <a:pt x="1656874" y="361707"/>
                </a:lnTo>
                <a:lnTo>
                  <a:pt x="1658969" y="364557"/>
                </a:lnTo>
                <a:lnTo>
                  <a:pt x="1659636" y="365697"/>
                </a:lnTo>
                <a:lnTo>
                  <a:pt x="1657731" y="367786"/>
                </a:lnTo>
                <a:lnTo>
                  <a:pt x="1655540" y="369021"/>
                </a:lnTo>
                <a:lnTo>
                  <a:pt x="1651254" y="369686"/>
                </a:lnTo>
                <a:lnTo>
                  <a:pt x="1651254" y="370921"/>
                </a:lnTo>
                <a:lnTo>
                  <a:pt x="1655064" y="372726"/>
                </a:lnTo>
                <a:lnTo>
                  <a:pt x="1655921" y="373770"/>
                </a:lnTo>
                <a:lnTo>
                  <a:pt x="1656302" y="375100"/>
                </a:lnTo>
                <a:lnTo>
                  <a:pt x="1656778" y="377380"/>
                </a:lnTo>
                <a:lnTo>
                  <a:pt x="1656969" y="379470"/>
                </a:lnTo>
                <a:lnTo>
                  <a:pt x="1656588" y="380419"/>
                </a:lnTo>
                <a:lnTo>
                  <a:pt x="1656683" y="382319"/>
                </a:lnTo>
                <a:lnTo>
                  <a:pt x="1656588" y="386404"/>
                </a:lnTo>
                <a:lnTo>
                  <a:pt x="1655731" y="390203"/>
                </a:lnTo>
                <a:lnTo>
                  <a:pt x="1653635" y="391153"/>
                </a:lnTo>
                <a:lnTo>
                  <a:pt x="1654302" y="393528"/>
                </a:lnTo>
                <a:lnTo>
                  <a:pt x="1654207" y="395237"/>
                </a:lnTo>
                <a:lnTo>
                  <a:pt x="1653731" y="396852"/>
                </a:lnTo>
                <a:lnTo>
                  <a:pt x="1653254" y="399227"/>
                </a:lnTo>
                <a:lnTo>
                  <a:pt x="1653254" y="400936"/>
                </a:lnTo>
                <a:lnTo>
                  <a:pt x="1653445" y="402361"/>
                </a:lnTo>
                <a:lnTo>
                  <a:pt x="1653254" y="403881"/>
                </a:lnTo>
                <a:lnTo>
                  <a:pt x="1652397" y="405686"/>
                </a:lnTo>
                <a:lnTo>
                  <a:pt x="1653350" y="408440"/>
                </a:lnTo>
                <a:lnTo>
                  <a:pt x="1652968" y="411670"/>
                </a:lnTo>
                <a:lnTo>
                  <a:pt x="1651826" y="414520"/>
                </a:lnTo>
                <a:lnTo>
                  <a:pt x="1650397" y="416229"/>
                </a:lnTo>
                <a:lnTo>
                  <a:pt x="1650873" y="417559"/>
                </a:lnTo>
                <a:lnTo>
                  <a:pt x="1644968" y="428103"/>
                </a:lnTo>
                <a:lnTo>
                  <a:pt x="1642967" y="429337"/>
                </a:lnTo>
                <a:lnTo>
                  <a:pt x="1642967" y="428197"/>
                </a:lnTo>
                <a:lnTo>
                  <a:pt x="1645158" y="423543"/>
                </a:lnTo>
                <a:lnTo>
                  <a:pt x="1650873" y="405686"/>
                </a:lnTo>
                <a:lnTo>
                  <a:pt x="1649444" y="404546"/>
                </a:lnTo>
                <a:lnTo>
                  <a:pt x="1648206" y="406731"/>
                </a:lnTo>
                <a:lnTo>
                  <a:pt x="1643443" y="423828"/>
                </a:lnTo>
                <a:lnTo>
                  <a:pt x="1642015" y="426868"/>
                </a:lnTo>
                <a:lnTo>
                  <a:pt x="1619060" y="463627"/>
                </a:lnTo>
                <a:lnTo>
                  <a:pt x="1605439" y="477210"/>
                </a:lnTo>
                <a:lnTo>
                  <a:pt x="1601629" y="478920"/>
                </a:lnTo>
                <a:lnTo>
                  <a:pt x="1597628" y="483954"/>
                </a:lnTo>
                <a:lnTo>
                  <a:pt x="1595628" y="485759"/>
                </a:lnTo>
                <a:lnTo>
                  <a:pt x="1587056" y="490318"/>
                </a:lnTo>
                <a:lnTo>
                  <a:pt x="1581531" y="495068"/>
                </a:lnTo>
                <a:lnTo>
                  <a:pt x="1575626" y="496398"/>
                </a:lnTo>
                <a:lnTo>
                  <a:pt x="1569530" y="499722"/>
                </a:lnTo>
                <a:lnTo>
                  <a:pt x="1539145" y="502572"/>
                </a:lnTo>
                <a:lnTo>
                  <a:pt x="1521809" y="508746"/>
                </a:lnTo>
                <a:lnTo>
                  <a:pt x="1502855" y="509696"/>
                </a:lnTo>
                <a:lnTo>
                  <a:pt x="1479423" y="512545"/>
                </a:lnTo>
                <a:lnTo>
                  <a:pt x="1469231" y="509126"/>
                </a:lnTo>
                <a:lnTo>
                  <a:pt x="1455896" y="510361"/>
                </a:lnTo>
                <a:lnTo>
                  <a:pt x="1450658" y="506846"/>
                </a:lnTo>
                <a:lnTo>
                  <a:pt x="1441323" y="507891"/>
                </a:lnTo>
                <a:lnTo>
                  <a:pt x="1440371" y="509981"/>
                </a:lnTo>
                <a:lnTo>
                  <a:pt x="1440942" y="514730"/>
                </a:lnTo>
                <a:lnTo>
                  <a:pt x="1442942" y="523374"/>
                </a:lnTo>
                <a:lnTo>
                  <a:pt x="1443323" y="527933"/>
                </a:lnTo>
                <a:lnTo>
                  <a:pt x="1443133" y="531732"/>
                </a:lnTo>
                <a:lnTo>
                  <a:pt x="1442752" y="535342"/>
                </a:lnTo>
                <a:lnTo>
                  <a:pt x="1442561" y="539521"/>
                </a:lnTo>
                <a:lnTo>
                  <a:pt x="1442657" y="543606"/>
                </a:lnTo>
                <a:lnTo>
                  <a:pt x="1442466" y="545410"/>
                </a:lnTo>
                <a:lnTo>
                  <a:pt x="1442085" y="547785"/>
                </a:lnTo>
                <a:lnTo>
                  <a:pt x="1441609" y="549115"/>
                </a:lnTo>
                <a:lnTo>
                  <a:pt x="1441037" y="550160"/>
                </a:lnTo>
                <a:lnTo>
                  <a:pt x="1440847" y="551300"/>
                </a:lnTo>
                <a:lnTo>
                  <a:pt x="1441609" y="552914"/>
                </a:lnTo>
                <a:lnTo>
                  <a:pt x="1440371" y="558518"/>
                </a:lnTo>
                <a:lnTo>
                  <a:pt x="1440180" y="560513"/>
                </a:lnTo>
                <a:lnTo>
                  <a:pt x="1440371" y="562793"/>
                </a:lnTo>
                <a:lnTo>
                  <a:pt x="1440752" y="563933"/>
                </a:lnTo>
                <a:lnTo>
                  <a:pt x="1440847" y="565263"/>
                </a:lnTo>
                <a:lnTo>
                  <a:pt x="1440180" y="568207"/>
                </a:lnTo>
                <a:lnTo>
                  <a:pt x="1438847" y="570677"/>
                </a:lnTo>
                <a:lnTo>
                  <a:pt x="1436942" y="573146"/>
                </a:lnTo>
                <a:lnTo>
                  <a:pt x="1435703" y="576091"/>
                </a:lnTo>
                <a:lnTo>
                  <a:pt x="1436084" y="579700"/>
                </a:lnTo>
                <a:lnTo>
                  <a:pt x="1435132" y="583785"/>
                </a:lnTo>
                <a:lnTo>
                  <a:pt x="1434084" y="586254"/>
                </a:lnTo>
                <a:lnTo>
                  <a:pt x="1431322" y="591194"/>
                </a:lnTo>
                <a:lnTo>
                  <a:pt x="1432655" y="592049"/>
                </a:lnTo>
                <a:lnTo>
                  <a:pt x="1433893" y="596418"/>
                </a:lnTo>
                <a:lnTo>
                  <a:pt x="1435132" y="597653"/>
                </a:lnTo>
                <a:lnTo>
                  <a:pt x="1433513" y="598793"/>
                </a:lnTo>
                <a:lnTo>
                  <a:pt x="1427607" y="596323"/>
                </a:lnTo>
                <a:lnTo>
                  <a:pt x="1428560" y="598033"/>
                </a:lnTo>
                <a:lnTo>
                  <a:pt x="1430369" y="599268"/>
                </a:lnTo>
                <a:lnTo>
                  <a:pt x="1430941" y="601357"/>
                </a:lnTo>
                <a:lnTo>
                  <a:pt x="1427417" y="599268"/>
                </a:lnTo>
                <a:lnTo>
                  <a:pt x="1425511" y="598888"/>
                </a:lnTo>
                <a:lnTo>
                  <a:pt x="1419130" y="606296"/>
                </a:lnTo>
                <a:lnTo>
                  <a:pt x="1411224" y="607626"/>
                </a:lnTo>
                <a:lnTo>
                  <a:pt x="1405604" y="605442"/>
                </a:lnTo>
                <a:lnTo>
                  <a:pt x="1407509" y="603637"/>
                </a:lnTo>
                <a:lnTo>
                  <a:pt x="1421511" y="596038"/>
                </a:lnTo>
                <a:lnTo>
                  <a:pt x="1426178" y="594993"/>
                </a:lnTo>
                <a:lnTo>
                  <a:pt x="1421892" y="594518"/>
                </a:lnTo>
                <a:lnTo>
                  <a:pt x="1415701" y="597273"/>
                </a:lnTo>
                <a:lnTo>
                  <a:pt x="1401127" y="606202"/>
                </a:lnTo>
                <a:lnTo>
                  <a:pt x="1399985" y="607721"/>
                </a:lnTo>
                <a:lnTo>
                  <a:pt x="1400366" y="607721"/>
                </a:lnTo>
                <a:lnTo>
                  <a:pt x="1402652" y="609906"/>
                </a:lnTo>
                <a:lnTo>
                  <a:pt x="1412653" y="609051"/>
                </a:lnTo>
                <a:lnTo>
                  <a:pt x="1436370" y="617315"/>
                </a:lnTo>
                <a:lnTo>
                  <a:pt x="1442561" y="624059"/>
                </a:lnTo>
                <a:lnTo>
                  <a:pt x="1449515" y="628238"/>
                </a:lnTo>
                <a:lnTo>
                  <a:pt x="1451229" y="630993"/>
                </a:lnTo>
                <a:lnTo>
                  <a:pt x="1451991" y="632513"/>
                </a:lnTo>
                <a:lnTo>
                  <a:pt x="1454753" y="636597"/>
                </a:lnTo>
                <a:lnTo>
                  <a:pt x="1457039" y="641536"/>
                </a:lnTo>
                <a:lnTo>
                  <a:pt x="1461516" y="647046"/>
                </a:lnTo>
                <a:lnTo>
                  <a:pt x="1472375" y="652555"/>
                </a:lnTo>
                <a:lnTo>
                  <a:pt x="1482566" y="655309"/>
                </a:lnTo>
                <a:lnTo>
                  <a:pt x="1495044" y="661104"/>
                </a:lnTo>
                <a:lnTo>
                  <a:pt x="1508951" y="672502"/>
                </a:lnTo>
                <a:lnTo>
                  <a:pt x="1521143" y="684185"/>
                </a:lnTo>
                <a:lnTo>
                  <a:pt x="1534668" y="699288"/>
                </a:lnTo>
                <a:lnTo>
                  <a:pt x="1538383" y="701283"/>
                </a:lnTo>
                <a:lnTo>
                  <a:pt x="1542002" y="706412"/>
                </a:lnTo>
                <a:lnTo>
                  <a:pt x="1544098" y="707457"/>
                </a:lnTo>
                <a:lnTo>
                  <a:pt x="1543050" y="706032"/>
                </a:lnTo>
                <a:lnTo>
                  <a:pt x="1542002" y="705082"/>
                </a:lnTo>
                <a:lnTo>
                  <a:pt x="1540859" y="703942"/>
                </a:lnTo>
                <a:lnTo>
                  <a:pt x="1540288" y="701378"/>
                </a:lnTo>
                <a:lnTo>
                  <a:pt x="1540764" y="701378"/>
                </a:lnTo>
                <a:lnTo>
                  <a:pt x="1543526" y="702043"/>
                </a:lnTo>
                <a:lnTo>
                  <a:pt x="1545812" y="703847"/>
                </a:lnTo>
                <a:lnTo>
                  <a:pt x="1552385" y="712871"/>
                </a:lnTo>
                <a:lnTo>
                  <a:pt x="1556861" y="717050"/>
                </a:lnTo>
                <a:lnTo>
                  <a:pt x="1562767" y="724459"/>
                </a:lnTo>
                <a:lnTo>
                  <a:pt x="1582865" y="740607"/>
                </a:lnTo>
                <a:lnTo>
                  <a:pt x="1590008" y="750580"/>
                </a:lnTo>
                <a:lnTo>
                  <a:pt x="1595818" y="762169"/>
                </a:lnTo>
                <a:lnTo>
                  <a:pt x="1605153" y="787720"/>
                </a:lnTo>
                <a:lnTo>
                  <a:pt x="1606106" y="791140"/>
                </a:lnTo>
                <a:lnTo>
                  <a:pt x="1607344" y="799308"/>
                </a:lnTo>
                <a:lnTo>
                  <a:pt x="1607725" y="802728"/>
                </a:lnTo>
                <a:lnTo>
                  <a:pt x="1608582" y="810422"/>
                </a:lnTo>
                <a:lnTo>
                  <a:pt x="1608487" y="818401"/>
                </a:lnTo>
                <a:lnTo>
                  <a:pt x="1609058" y="825525"/>
                </a:lnTo>
                <a:lnTo>
                  <a:pt x="1611821" y="830559"/>
                </a:lnTo>
                <a:lnTo>
                  <a:pt x="1614392" y="831984"/>
                </a:lnTo>
                <a:lnTo>
                  <a:pt x="1631823" y="835118"/>
                </a:lnTo>
                <a:lnTo>
                  <a:pt x="1633728" y="836733"/>
                </a:lnTo>
                <a:lnTo>
                  <a:pt x="1651730" y="840057"/>
                </a:lnTo>
                <a:lnTo>
                  <a:pt x="1656398" y="843762"/>
                </a:lnTo>
                <a:lnTo>
                  <a:pt x="1670018" y="848986"/>
                </a:lnTo>
                <a:lnTo>
                  <a:pt x="1671828" y="848416"/>
                </a:lnTo>
                <a:lnTo>
                  <a:pt x="1670399" y="847371"/>
                </a:lnTo>
                <a:lnTo>
                  <a:pt x="1667161" y="846327"/>
                </a:lnTo>
                <a:lnTo>
                  <a:pt x="1665732" y="844902"/>
                </a:lnTo>
                <a:lnTo>
                  <a:pt x="1664780" y="842242"/>
                </a:lnTo>
                <a:lnTo>
                  <a:pt x="1665637" y="841577"/>
                </a:lnTo>
                <a:lnTo>
                  <a:pt x="1669066" y="842527"/>
                </a:lnTo>
                <a:lnTo>
                  <a:pt x="1679734" y="841482"/>
                </a:lnTo>
                <a:lnTo>
                  <a:pt x="1683163" y="843572"/>
                </a:lnTo>
                <a:lnTo>
                  <a:pt x="1682972" y="844237"/>
                </a:lnTo>
                <a:lnTo>
                  <a:pt x="1682877" y="844807"/>
                </a:lnTo>
                <a:lnTo>
                  <a:pt x="1682782" y="845377"/>
                </a:lnTo>
                <a:lnTo>
                  <a:pt x="1682686" y="846042"/>
                </a:lnTo>
                <a:lnTo>
                  <a:pt x="1683639" y="846801"/>
                </a:lnTo>
                <a:lnTo>
                  <a:pt x="1684496" y="847181"/>
                </a:lnTo>
                <a:lnTo>
                  <a:pt x="1690211" y="847371"/>
                </a:lnTo>
                <a:lnTo>
                  <a:pt x="1691735" y="846517"/>
                </a:lnTo>
                <a:lnTo>
                  <a:pt x="1696688" y="839393"/>
                </a:lnTo>
                <a:lnTo>
                  <a:pt x="1703165" y="826759"/>
                </a:lnTo>
                <a:lnTo>
                  <a:pt x="1704213" y="825715"/>
                </a:lnTo>
                <a:lnTo>
                  <a:pt x="1703642" y="823055"/>
                </a:lnTo>
                <a:lnTo>
                  <a:pt x="1702499" y="822105"/>
                </a:lnTo>
                <a:lnTo>
                  <a:pt x="1700022" y="822105"/>
                </a:lnTo>
                <a:lnTo>
                  <a:pt x="1701356" y="821060"/>
                </a:lnTo>
                <a:lnTo>
                  <a:pt x="1703260" y="820490"/>
                </a:lnTo>
                <a:lnTo>
                  <a:pt x="1705166" y="820775"/>
                </a:lnTo>
                <a:lnTo>
                  <a:pt x="1706499" y="822105"/>
                </a:lnTo>
                <a:lnTo>
                  <a:pt x="1706880" y="823625"/>
                </a:lnTo>
                <a:lnTo>
                  <a:pt x="1706690" y="824670"/>
                </a:lnTo>
                <a:lnTo>
                  <a:pt x="1705737" y="825715"/>
                </a:lnTo>
                <a:lnTo>
                  <a:pt x="1703546" y="833029"/>
                </a:lnTo>
                <a:lnTo>
                  <a:pt x="1702213" y="836353"/>
                </a:lnTo>
                <a:lnTo>
                  <a:pt x="1700879" y="837778"/>
                </a:lnTo>
                <a:lnTo>
                  <a:pt x="1700689" y="838728"/>
                </a:lnTo>
                <a:lnTo>
                  <a:pt x="1698022" y="847181"/>
                </a:lnTo>
                <a:lnTo>
                  <a:pt x="1698117" y="848416"/>
                </a:lnTo>
                <a:lnTo>
                  <a:pt x="1698784" y="849746"/>
                </a:lnTo>
                <a:lnTo>
                  <a:pt x="1700213" y="850316"/>
                </a:lnTo>
                <a:lnTo>
                  <a:pt x="1704785" y="847181"/>
                </a:lnTo>
                <a:lnTo>
                  <a:pt x="1708499" y="848036"/>
                </a:lnTo>
                <a:lnTo>
                  <a:pt x="1709833" y="847181"/>
                </a:lnTo>
                <a:lnTo>
                  <a:pt x="1708499" y="843572"/>
                </a:lnTo>
                <a:lnTo>
                  <a:pt x="1708880" y="841767"/>
                </a:lnTo>
                <a:lnTo>
                  <a:pt x="1709547" y="839962"/>
                </a:lnTo>
                <a:lnTo>
                  <a:pt x="1708976" y="836448"/>
                </a:lnTo>
                <a:lnTo>
                  <a:pt x="1710214" y="836353"/>
                </a:lnTo>
                <a:lnTo>
                  <a:pt x="1711071" y="836923"/>
                </a:lnTo>
                <a:lnTo>
                  <a:pt x="1711833" y="838063"/>
                </a:lnTo>
                <a:lnTo>
                  <a:pt x="1712500" y="839583"/>
                </a:lnTo>
                <a:lnTo>
                  <a:pt x="1712405" y="840817"/>
                </a:lnTo>
                <a:lnTo>
                  <a:pt x="1712214" y="843002"/>
                </a:lnTo>
                <a:lnTo>
                  <a:pt x="1712214" y="845187"/>
                </a:lnTo>
                <a:lnTo>
                  <a:pt x="1712881" y="846137"/>
                </a:lnTo>
                <a:lnTo>
                  <a:pt x="1730502" y="840152"/>
                </a:lnTo>
                <a:lnTo>
                  <a:pt x="1741075" y="839108"/>
                </a:lnTo>
                <a:lnTo>
                  <a:pt x="1743742" y="840247"/>
                </a:lnTo>
                <a:lnTo>
                  <a:pt x="1745647" y="842907"/>
                </a:lnTo>
                <a:lnTo>
                  <a:pt x="1746504" y="844617"/>
                </a:lnTo>
                <a:lnTo>
                  <a:pt x="1747552" y="845662"/>
                </a:lnTo>
                <a:lnTo>
                  <a:pt x="1748600" y="846042"/>
                </a:lnTo>
                <a:lnTo>
                  <a:pt x="1749552" y="846042"/>
                </a:lnTo>
                <a:lnTo>
                  <a:pt x="1749552" y="845662"/>
                </a:lnTo>
                <a:lnTo>
                  <a:pt x="1749647" y="844902"/>
                </a:lnTo>
                <a:lnTo>
                  <a:pt x="1749933" y="844047"/>
                </a:lnTo>
                <a:lnTo>
                  <a:pt x="1750409" y="843572"/>
                </a:lnTo>
                <a:lnTo>
                  <a:pt x="1750981" y="843572"/>
                </a:lnTo>
                <a:lnTo>
                  <a:pt x="1754791" y="846137"/>
                </a:lnTo>
                <a:lnTo>
                  <a:pt x="1755839" y="847276"/>
                </a:lnTo>
                <a:lnTo>
                  <a:pt x="1756696" y="848986"/>
                </a:lnTo>
                <a:lnTo>
                  <a:pt x="1757648" y="849841"/>
                </a:lnTo>
                <a:lnTo>
                  <a:pt x="1760696" y="849556"/>
                </a:lnTo>
                <a:lnTo>
                  <a:pt x="1762030" y="850126"/>
                </a:lnTo>
                <a:lnTo>
                  <a:pt x="1763840" y="853641"/>
                </a:lnTo>
                <a:lnTo>
                  <a:pt x="1762506" y="855445"/>
                </a:lnTo>
                <a:lnTo>
                  <a:pt x="1759744" y="855920"/>
                </a:lnTo>
                <a:lnTo>
                  <a:pt x="1754886" y="854875"/>
                </a:lnTo>
                <a:lnTo>
                  <a:pt x="1752600" y="854970"/>
                </a:lnTo>
                <a:lnTo>
                  <a:pt x="1747933" y="856680"/>
                </a:lnTo>
                <a:lnTo>
                  <a:pt x="1748123" y="857345"/>
                </a:lnTo>
                <a:lnTo>
                  <a:pt x="1748218" y="857915"/>
                </a:lnTo>
                <a:lnTo>
                  <a:pt x="1748409" y="858485"/>
                </a:lnTo>
                <a:lnTo>
                  <a:pt x="1748790" y="858960"/>
                </a:lnTo>
                <a:lnTo>
                  <a:pt x="1747647" y="861904"/>
                </a:lnTo>
                <a:lnTo>
                  <a:pt x="1743932" y="863614"/>
                </a:lnTo>
                <a:lnTo>
                  <a:pt x="1742789" y="865989"/>
                </a:lnTo>
                <a:lnTo>
                  <a:pt x="1742694" y="869503"/>
                </a:lnTo>
                <a:lnTo>
                  <a:pt x="1743170" y="871878"/>
                </a:lnTo>
                <a:lnTo>
                  <a:pt x="1743266" y="873968"/>
                </a:lnTo>
                <a:lnTo>
                  <a:pt x="1741932" y="876817"/>
                </a:lnTo>
                <a:lnTo>
                  <a:pt x="1739646" y="879952"/>
                </a:lnTo>
                <a:lnTo>
                  <a:pt x="1737741" y="880711"/>
                </a:lnTo>
                <a:lnTo>
                  <a:pt x="1737360" y="881756"/>
                </a:lnTo>
                <a:lnTo>
                  <a:pt x="1737646" y="884986"/>
                </a:lnTo>
                <a:lnTo>
                  <a:pt x="1738503" y="888595"/>
                </a:lnTo>
                <a:lnTo>
                  <a:pt x="1738598" y="890400"/>
                </a:lnTo>
                <a:lnTo>
                  <a:pt x="1738313" y="891065"/>
                </a:lnTo>
                <a:lnTo>
                  <a:pt x="1736217" y="894390"/>
                </a:lnTo>
                <a:lnTo>
                  <a:pt x="1738503" y="899329"/>
                </a:lnTo>
                <a:lnTo>
                  <a:pt x="1753457" y="915382"/>
                </a:lnTo>
                <a:lnTo>
                  <a:pt x="1756982" y="917281"/>
                </a:lnTo>
                <a:lnTo>
                  <a:pt x="1760506" y="917946"/>
                </a:lnTo>
                <a:lnTo>
                  <a:pt x="1759172" y="921461"/>
                </a:lnTo>
                <a:lnTo>
                  <a:pt x="1759363" y="923360"/>
                </a:lnTo>
                <a:lnTo>
                  <a:pt x="1762411" y="926115"/>
                </a:lnTo>
                <a:lnTo>
                  <a:pt x="1763935" y="928395"/>
                </a:lnTo>
                <a:lnTo>
                  <a:pt x="1764887" y="928870"/>
                </a:lnTo>
                <a:lnTo>
                  <a:pt x="1767268" y="927160"/>
                </a:lnTo>
                <a:lnTo>
                  <a:pt x="1768411" y="927350"/>
                </a:lnTo>
                <a:lnTo>
                  <a:pt x="1770698" y="928490"/>
                </a:lnTo>
                <a:lnTo>
                  <a:pt x="1776317" y="928585"/>
                </a:lnTo>
                <a:lnTo>
                  <a:pt x="1779175" y="927255"/>
                </a:lnTo>
                <a:lnTo>
                  <a:pt x="1781270" y="924310"/>
                </a:lnTo>
                <a:lnTo>
                  <a:pt x="1781747" y="922505"/>
                </a:lnTo>
                <a:lnTo>
                  <a:pt x="1781556" y="921081"/>
                </a:lnTo>
                <a:lnTo>
                  <a:pt x="1781366" y="919656"/>
                </a:lnTo>
                <a:lnTo>
                  <a:pt x="1781556" y="917851"/>
                </a:lnTo>
                <a:lnTo>
                  <a:pt x="1781937" y="917566"/>
                </a:lnTo>
                <a:lnTo>
                  <a:pt x="1783366" y="917281"/>
                </a:lnTo>
                <a:lnTo>
                  <a:pt x="1783937" y="916711"/>
                </a:lnTo>
                <a:lnTo>
                  <a:pt x="1784033" y="916046"/>
                </a:lnTo>
                <a:lnTo>
                  <a:pt x="1783937" y="913957"/>
                </a:lnTo>
                <a:lnTo>
                  <a:pt x="1784033" y="913292"/>
                </a:lnTo>
                <a:lnTo>
                  <a:pt x="1786223" y="909967"/>
                </a:lnTo>
                <a:lnTo>
                  <a:pt x="1788605" y="908637"/>
                </a:lnTo>
                <a:lnTo>
                  <a:pt x="1793843" y="908637"/>
                </a:lnTo>
                <a:lnTo>
                  <a:pt x="1806035" y="905123"/>
                </a:lnTo>
                <a:lnTo>
                  <a:pt x="1810702" y="906928"/>
                </a:lnTo>
                <a:lnTo>
                  <a:pt x="1818608" y="915382"/>
                </a:lnTo>
                <a:lnTo>
                  <a:pt x="1822894" y="917946"/>
                </a:lnTo>
                <a:lnTo>
                  <a:pt x="1828610" y="919086"/>
                </a:lnTo>
                <a:lnTo>
                  <a:pt x="1829848" y="918706"/>
                </a:lnTo>
                <a:lnTo>
                  <a:pt x="1830419" y="917566"/>
                </a:lnTo>
                <a:lnTo>
                  <a:pt x="1830705" y="915951"/>
                </a:lnTo>
                <a:lnTo>
                  <a:pt x="1831181" y="913862"/>
                </a:lnTo>
                <a:lnTo>
                  <a:pt x="1833182" y="911677"/>
                </a:lnTo>
                <a:lnTo>
                  <a:pt x="1836134" y="911392"/>
                </a:lnTo>
                <a:lnTo>
                  <a:pt x="1839182" y="912437"/>
                </a:lnTo>
                <a:lnTo>
                  <a:pt x="1841278" y="914337"/>
                </a:lnTo>
                <a:lnTo>
                  <a:pt x="1842135" y="909777"/>
                </a:lnTo>
                <a:lnTo>
                  <a:pt x="1844611" y="907878"/>
                </a:lnTo>
                <a:lnTo>
                  <a:pt x="1847469" y="908068"/>
                </a:lnTo>
                <a:lnTo>
                  <a:pt x="1849660" y="909587"/>
                </a:lnTo>
                <a:lnTo>
                  <a:pt x="1847945" y="910632"/>
                </a:lnTo>
                <a:lnTo>
                  <a:pt x="1845850" y="910632"/>
                </a:lnTo>
                <a:lnTo>
                  <a:pt x="1844611" y="911677"/>
                </a:lnTo>
                <a:lnTo>
                  <a:pt x="1845469" y="915666"/>
                </a:lnTo>
                <a:lnTo>
                  <a:pt x="1845088" y="915856"/>
                </a:lnTo>
                <a:lnTo>
                  <a:pt x="1844516" y="916521"/>
                </a:lnTo>
                <a:lnTo>
                  <a:pt x="1844231" y="916711"/>
                </a:lnTo>
                <a:lnTo>
                  <a:pt x="1849374" y="924120"/>
                </a:lnTo>
                <a:lnTo>
                  <a:pt x="1851469" y="929154"/>
                </a:lnTo>
                <a:lnTo>
                  <a:pt x="1851374" y="935709"/>
                </a:lnTo>
                <a:lnTo>
                  <a:pt x="1851755" y="943212"/>
                </a:lnTo>
                <a:lnTo>
                  <a:pt x="1851660" y="946157"/>
                </a:lnTo>
                <a:lnTo>
                  <a:pt x="1850803" y="949672"/>
                </a:lnTo>
                <a:lnTo>
                  <a:pt x="1849374" y="951381"/>
                </a:lnTo>
                <a:lnTo>
                  <a:pt x="1835563" y="952806"/>
                </a:lnTo>
                <a:lnTo>
                  <a:pt x="1824228" y="956605"/>
                </a:lnTo>
                <a:lnTo>
                  <a:pt x="1818323" y="955561"/>
                </a:lnTo>
                <a:lnTo>
                  <a:pt x="1814036" y="956795"/>
                </a:lnTo>
                <a:lnTo>
                  <a:pt x="1812703" y="956131"/>
                </a:lnTo>
                <a:lnTo>
                  <a:pt x="1799082" y="944922"/>
                </a:lnTo>
                <a:lnTo>
                  <a:pt x="1795653" y="939033"/>
                </a:lnTo>
                <a:lnTo>
                  <a:pt x="1793748" y="937228"/>
                </a:lnTo>
                <a:lnTo>
                  <a:pt x="1788224" y="935234"/>
                </a:lnTo>
                <a:lnTo>
                  <a:pt x="1787271" y="934284"/>
                </a:lnTo>
                <a:lnTo>
                  <a:pt x="1784699" y="928775"/>
                </a:lnTo>
                <a:lnTo>
                  <a:pt x="1783937" y="928300"/>
                </a:lnTo>
                <a:lnTo>
                  <a:pt x="1781651" y="928775"/>
                </a:lnTo>
                <a:lnTo>
                  <a:pt x="1779937" y="929914"/>
                </a:lnTo>
                <a:lnTo>
                  <a:pt x="1776508" y="934759"/>
                </a:lnTo>
                <a:lnTo>
                  <a:pt x="1774603" y="935803"/>
                </a:lnTo>
                <a:lnTo>
                  <a:pt x="1774698" y="936848"/>
                </a:lnTo>
                <a:lnTo>
                  <a:pt x="1773650" y="937418"/>
                </a:lnTo>
                <a:lnTo>
                  <a:pt x="1771269" y="938083"/>
                </a:lnTo>
                <a:lnTo>
                  <a:pt x="1768126" y="940268"/>
                </a:lnTo>
                <a:lnTo>
                  <a:pt x="1756315" y="942738"/>
                </a:lnTo>
                <a:lnTo>
                  <a:pt x="1754505" y="942073"/>
                </a:lnTo>
                <a:lnTo>
                  <a:pt x="1738313" y="929439"/>
                </a:lnTo>
                <a:lnTo>
                  <a:pt x="1735265" y="925165"/>
                </a:lnTo>
                <a:lnTo>
                  <a:pt x="1729835" y="914052"/>
                </a:lnTo>
                <a:lnTo>
                  <a:pt x="1728407" y="911962"/>
                </a:lnTo>
                <a:lnTo>
                  <a:pt x="1724882" y="908637"/>
                </a:lnTo>
                <a:lnTo>
                  <a:pt x="1723930" y="906358"/>
                </a:lnTo>
                <a:lnTo>
                  <a:pt x="1723739" y="902843"/>
                </a:lnTo>
                <a:lnTo>
                  <a:pt x="1724216" y="899519"/>
                </a:lnTo>
                <a:lnTo>
                  <a:pt x="1725835" y="894580"/>
                </a:lnTo>
                <a:lnTo>
                  <a:pt x="1728407" y="888121"/>
                </a:lnTo>
                <a:lnTo>
                  <a:pt x="1728311" y="886601"/>
                </a:lnTo>
                <a:lnTo>
                  <a:pt x="1727168" y="885651"/>
                </a:lnTo>
                <a:lnTo>
                  <a:pt x="1722977" y="884226"/>
                </a:lnTo>
                <a:lnTo>
                  <a:pt x="1721168" y="882231"/>
                </a:lnTo>
                <a:lnTo>
                  <a:pt x="1715072" y="871308"/>
                </a:lnTo>
                <a:lnTo>
                  <a:pt x="1710023" y="859530"/>
                </a:lnTo>
                <a:lnTo>
                  <a:pt x="1708499" y="856775"/>
                </a:lnTo>
                <a:lnTo>
                  <a:pt x="1707071" y="855445"/>
                </a:lnTo>
                <a:lnTo>
                  <a:pt x="1705356" y="856870"/>
                </a:lnTo>
                <a:lnTo>
                  <a:pt x="1703165" y="859910"/>
                </a:lnTo>
                <a:lnTo>
                  <a:pt x="1700975" y="861999"/>
                </a:lnTo>
                <a:lnTo>
                  <a:pt x="1698879" y="860669"/>
                </a:lnTo>
                <a:lnTo>
                  <a:pt x="1697736" y="857345"/>
                </a:lnTo>
                <a:lnTo>
                  <a:pt x="1697165" y="856015"/>
                </a:lnTo>
                <a:lnTo>
                  <a:pt x="1696307" y="855445"/>
                </a:lnTo>
                <a:lnTo>
                  <a:pt x="1695545" y="856110"/>
                </a:lnTo>
                <a:lnTo>
                  <a:pt x="1695069" y="857630"/>
                </a:lnTo>
                <a:lnTo>
                  <a:pt x="1694688" y="859245"/>
                </a:lnTo>
                <a:lnTo>
                  <a:pt x="1694117" y="861144"/>
                </a:lnTo>
                <a:lnTo>
                  <a:pt x="1694117" y="861904"/>
                </a:lnTo>
                <a:lnTo>
                  <a:pt x="1693831" y="862379"/>
                </a:lnTo>
                <a:lnTo>
                  <a:pt x="1689926" y="862569"/>
                </a:lnTo>
                <a:lnTo>
                  <a:pt x="1688783" y="863139"/>
                </a:lnTo>
                <a:lnTo>
                  <a:pt x="1685735" y="865989"/>
                </a:lnTo>
                <a:lnTo>
                  <a:pt x="1685639" y="868173"/>
                </a:lnTo>
                <a:lnTo>
                  <a:pt x="1686592" y="872638"/>
                </a:lnTo>
                <a:lnTo>
                  <a:pt x="1688021" y="876152"/>
                </a:lnTo>
                <a:lnTo>
                  <a:pt x="1689164" y="875487"/>
                </a:lnTo>
                <a:lnTo>
                  <a:pt x="1689926" y="877957"/>
                </a:lnTo>
                <a:lnTo>
                  <a:pt x="1692402" y="882421"/>
                </a:lnTo>
                <a:lnTo>
                  <a:pt x="1693355" y="884986"/>
                </a:lnTo>
                <a:lnTo>
                  <a:pt x="1693545" y="886506"/>
                </a:lnTo>
                <a:lnTo>
                  <a:pt x="1693640" y="889070"/>
                </a:lnTo>
                <a:lnTo>
                  <a:pt x="1694021" y="890400"/>
                </a:lnTo>
                <a:lnTo>
                  <a:pt x="1694783" y="891825"/>
                </a:lnTo>
                <a:lnTo>
                  <a:pt x="1695450" y="892395"/>
                </a:lnTo>
                <a:lnTo>
                  <a:pt x="1696212" y="892775"/>
                </a:lnTo>
                <a:lnTo>
                  <a:pt x="1697165" y="893725"/>
                </a:lnTo>
                <a:lnTo>
                  <a:pt x="1699260" y="895054"/>
                </a:lnTo>
                <a:lnTo>
                  <a:pt x="1711261" y="896479"/>
                </a:lnTo>
                <a:lnTo>
                  <a:pt x="1714976" y="899139"/>
                </a:lnTo>
                <a:lnTo>
                  <a:pt x="1718119" y="903318"/>
                </a:lnTo>
                <a:lnTo>
                  <a:pt x="1723835" y="913577"/>
                </a:lnTo>
                <a:lnTo>
                  <a:pt x="1733836" y="924975"/>
                </a:lnTo>
                <a:lnTo>
                  <a:pt x="1736884" y="930389"/>
                </a:lnTo>
                <a:lnTo>
                  <a:pt x="1738313" y="937798"/>
                </a:lnTo>
                <a:lnTo>
                  <a:pt x="1738217" y="941313"/>
                </a:lnTo>
                <a:lnTo>
                  <a:pt x="1737741" y="944827"/>
                </a:lnTo>
                <a:lnTo>
                  <a:pt x="1736979" y="947867"/>
                </a:lnTo>
                <a:lnTo>
                  <a:pt x="1736217" y="950146"/>
                </a:lnTo>
                <a:lnTo>
                  <a:pt x="1732788" y="957365"/>
                </a:lnTo>
                <a:lnTo>
                  <a:pt x="1732217" y="960120"/>
                </a:lnTo>
                <a:lnTo>
                  <a:pt x="1732407" y="962495"/>
                </a:lnTo>
                <a:lnTo>
                  <a:pt x="1733074" y="963444"/>
                </a:lnTo>
                <a:lnTo>
                  <a:pt x="1733741" y="964014"/>
                </a:lnTo>
                <a:lnTo>
                  <a:pt x="1734122" y="965249"/>
                </a:lnTo>
                <a:lnTo>
                  <a:pt x="1734217" y="967054"/>
                </a:lnTo>
                <a:lnTo>
                  <a:pt x="1734502" y="968954"/>
                </a:lnTo>
                <a:lnTo>
                  <a:pt x="1734884" y="970758"/>
                </a:lnTo>
                <a:lnTo>
                  <a:pt x="1735360" y="972278"/>
                </a:lnTo>
                <a:lnTo>
                  <a:pt x="1736408" y="973703"/>
                </a:lnTo>
                <a:lnTo>
                  <a:pt x="1737455" y="973418"/>
                </a:lnTo>
                <a:lnTo>
                  <a:pt x="1738217" y="971898"/>
                </a:lnTo>
                <a:lnTo>
                  <a:pt x="1738408" y="969429"/>
                </a:lnTo>
                <a:lnTo>
                  <a:pt x="1737932" y="968099"/>
                </a:lnTo>
                <a:lnTo>
                  <a:pt x="1737074" y="967054"/>
                </a:lnTo>
                <a:lnTo>
                  <a:pt x="1736693" y="966009"/>
                </a:lnTo>
                <a:lnTo>
                  <a:pt x="1737455" y="964774"/>
                </a:lnTo>
                <a:lnTo>
                  <a:pt x="1735265" y="964204"/>
                </a:lnTo>
                <a:lnTo>
                  <a:pt x="1734884" y="961260"/>
                </a:lnTo>
                <a:lnTo>
                  <a:pt x="1735931" y="957745"/>
                </a:lnTo>
                <a:lnTo>
                  <a:pt x="1737932" y="955656"/>
                </a:lnTo>
                <a:lnTo>
                  <a:pt x="1742123" y="955086"/>
                </a:lnTo>
                <a:lnTo>
                  <a:pt x="1743456" y="954421"/>
                </a:lnTo>
                <a:lnTo>
                  <a:pt x="1745933" y="951381"/>
                </a:lnTo>
                <a:lnTo>
                  <a:pt x="1746790" y="951001"/>
                </a:lnTo>
                <a:lnTo>
                  <a:pt x="1762792" y="950621"/>
                </a:lnTo>
                <a:lnTo>
                  <a:pt x="1768697" y="954706"/>
                </a:lnTo>
                <a:lnTo>
                  <a:pt x="1773079" y="954421"/>
                </a:lnTo>
                <a:lnTo>
                  <a:pt x="1774317" y="954801"/>
                </a:lnTo>
                <a:lnTo>
                  <a:pt x="1776603" y="956415"/>
                </a:lnTo>
                <a:lnTo>
                  <a:pt x="1779937" y="957080"/>
                </a:lnTo>
                <a:lnTo>
                  <a:pt x="1788414" y="961545"/>
                </a:lnTo>
                <a:lnTo>
                  <a:pt x="1789938" y="963254"/>
                </a:lnTo>
                <a:lnTo>
                  <a:pt x="1791272" y="965724"/>
                </a:lnTo>
                <a:lnTo>
                  <a:pt x="1792510" y="968954"/>
                </a:lnTo>
                <a:lnTo>
                  <a:pt x="1793748" y="971423"/>
                </a:lnTo>
                <a:lnTo>
                  <a:pt x="1796701" y="975318"/>
                </a:lnTo>
                <a:lnTo>
                  <a:pt x="1797844" y="978832"/>
                </a:lnTo>
                <a:lnTo>
                  <a:pt x="1797368" y="980257"/>
                </a:lnTo>
                <a:lnTo>
                  <a:pt x="1796510" y="986811"/>
                </a:lnTo>
                <a:lnTo>
                  <a:pt x="1796034" y="988331"/>
                </a:lnTo>
                <a:lnTo>
                  <a:pt x="1794129" y="992700"/>
                </a:lnTo>
                <a:lnTo>
                  <a:pt x="1793081" y="996120"/>
                </a:lnTo>
                <a:lnTo>
                  <a:pt x="1792415" y="997355"/>
                </a:lnTo>
                <a:lnTo>
                  <a:pt x="1791367" y="998399"/>
                </a:lnTo>
                <a:lnTo>
                  <a:pt x="1789843" y="999159"/>
                </a:lnTo>
                <a:lnTo>
                  <a:pt x="1788224" y="999539"/>
                </a:lnTo>
                <a:lnTo>
                  <a:pt x="1786604" y="999349"/>
                </a:lnTo>
                <a:lnTo>
                  <a:pt x="1785271" y="998399"/>
                </a:lnTo>
                <a:lnTo>
                  <a:pt x="1785271" y="997260"/>
                </a:lnTo>
                <a:lnTo>
                  <a:pt x="1788033" y="997450"/>
                </a:lnTo>
                <a:lnTo>
                  <a:pt x="1789367" y="997165"/>
                </a:lnTo>
                <a:lnTo>
                  <a:pt x="1790510" y="996025"/>
                </a:lnTo>
                <a:lnTo>
                  <a:pt x="1790033" y="994315"/>
                </a:lnTo>
                <a:lnTo>
                  <a:pt x="1790128" y="992795"/>
                </a:lnTo>
                <a:lnTo>
                  <a:pt x="1790605" y="991465"/>
                </a:lnTo>
                <a:lnTo>
                  <a:pt x="1791367" y="990326"/>
                </a:lnTo>
                <a:lnTo>
                  <a:pt x="1790891" y="989091"/>
                </a:lnTo>
                <a:lnTo>
                  <a:pt x="1790510" y="987761"/>
                </a:lnTo>
                <a:lnTo>
                  <a:pt x="1790128" y="986336"/>
                </a:lnTo>
                <a:lnTo>
                  <a:pt x="1789938" y="984721"/>
                </a:lnTo>
                <a:lnTo>
                  <a:pt x="1790986" y="984436"/>
                </a:lnTo>
                <a:lnTo>
                  <a:pt x="1791748" y="982822"/>
                </a:lnTo>
                <a:lnTo>
                  <a:pt x="1792034" y="980732"/>
                </a:lnTo>
                <a:lnTo>
                  <a:pt x="1791843" y="979022"/>
                </a:lnTo>
                <a:lnTo>
                  <a:pt x="1790510" y="977407"/>
                </a:lnTo>
                <a:lnTo>
                  <a:pt x="1788985" y="978167"/>
                </a:lnTo>
                <a:lnTo>
                  <a:pt x="1785747" y="981302"/>
                </a:lnTo>
                <a:lnTo>
                  <a:pt x="1781556" y="982062"/>
                </a:lnTo>
                <a:lnTo>
                  <a:pt x="1777365" y="981302"/>
                </a:lnTo>
                <a:lnTo>
                  <a:pt x="1775841" y="980352"/>
                </a:lnTo>
                <a:lnTo>
                  <a:pt x="1772222" y="975413"/>
                </a:lnTo>
                <a:lnTo>
                  <a:pt x="1772888" y="973703"/>
                </a:lnTo>
                <a:lnTo>
                  <a:pt x="1773174" y="973228"/>
                </a:lnTo>
                <a:lnTo>
                  <a:pt x="1763268" y="972658"/>
                </a:lnTo>
                <a:lnTo>
                  <a:pt x="1760220" y="975603"/>
                </a:lnTo>
                <a:lnTo>
                  <a:pt x="1758791" y="976173"/>
                </a:lnTo>
                <a:lnTo>
                  <a:pt x="1758220" y="976742"/>
                </a:lnTo>
                <a:lnTo>
                  <a:pt x="1757839" y="977597"/>
                </a:lnTo>
                <a:lnTo>
                  <a:pt x="1757458" y="979497"/>
                </a:lnTo>
                <a:lnTo>
                  <a:pt x="1755553" y="985386"/>
                </a:lnTo>
                <a:lnTo>
                  <a:pt x="1755172" y="986146"/>
                </a:lnTo>
                <a:lnTo>
                  <a:pt x="1754219" y="986906"/>
                </a:lnTo>
                <a:lnTo>
                  <a:pt x="1753552" y="988711"/>
                </a:lnTo>
                <a:lnTo>
                  <a:pt x="1752791" y="992415"/>
                </a:lnTo>
                <a:lnTo>
                  <a:pt x="1752314" y="993745"/>
                </a:lnTo>
                <a:lnTo>
                  <a:pt x="1751076" y="996310"/>
                </a:lnTo>
                <a:lnTo>
                  <a:pt x="1745742" y="1004289"/>
                </a:lnTo>
                <a:lnTo>
                  <a:pt x="1744218" y="1005618"/>
                </a:lnTo>
                <a:lnTo>
                  <a:pt x="1744218" y="1006853"/>
                </a:lnTo>
                <a:lnTo>
                  <a:pt x="1747457" y="1004764"/>
                </a:lnTo>
                <a:lnTo>
                  <a:pt x="1748123" y="1005048"/>
                </a:lnTo>
                <a:lnTo>
                  <a:pt x="1748028" y="1006473"/>
                </a:lnTo>
                <a:lnTo>
                  <a:pt x="1746885" y="1007708"/>
                </a:lnTo>
                <a:lnTo>
                  <a:pt x="1744599" y="1009133"/>
                </a:lnTo>
                <a:lnTo>
                  <a:pt x="1743266" y="1010843"/>
                </a:lnTo>
                <a:lnTo>
                  <a:pt x="1742027" y="1013027"/>
                </a:lnTo>
                <a:lnTo>
                  <a:pt x="1740980" y="1015592"/>
                </a:lnTo>
                <a:lnTo>
                  <a:pt x="1740027" y="1018441"/>
                </a:lnTo>
                <a:lnTo>
                  <a:pt x="1743742" y="1020721"/>
                </a:lnTo>
                <a:lnTo>
                  <a:pt x="1743742" y="1021766"/>
                </a:lnTo>
                <a:lnTo>
                  <a:pt x="1741837" y="1023001"/>
                </a:lnTo>
                <a:lnTo>
                  <a:pt x="1739265" y="1023476"/>
                </a:lnTo>
                <a:lnTo>
                  <a:pt x="1736693" y="1023096"/>
                </a:lnTo>
                <a:lnTo>
                  <a:pt x="1734884" y="1021671"/>
                </a:lnTo>
                <a:lnTo>
                  <a:pt x="1735836" y="1020531"/>
                </a:lnTo>
                <a:lnTo>
                  <a:pt x="1736503" y="1019106"/>
                </a:lnTo>
                <a:lnTo>
                  <a:pt x="1736598" y="1017587"/>
                </a:lnTo>
                <a:lnTo>
                  <a:pt x="1735931" y="1015972"/>
                </a:lnTo>
                <a:lnTo>
                  <a:pt x="1734693" y="1015497"/>
                </a:lnTo>
                <a:lnTo>
                  <a:pt x="1732312" y="1017492"/>
                </a:lnTo>
                <a:lnTo>
                  <a:pt x="1731169" y="1017207"/>
                </a:lnTo>
                <a:lnTo>
                  <a:pt x="1733074" y="1013977"/>
                </a:lnTo>
                <a:lnTo>
                  <a:pt x="1734122" y="1012837"/>
                </a:lnTo>
                <a:lnTo>
                  <a:pt x="1735265" y="1012552"/>
                </a:lnTo>
                <a:lnTo>
                  <a:pt x="1717262" y="1006948"/>
                </a:lnTo>
                <a:lnTo>
                  <a:pt x="1715167" y="1007708"/>
                </a:lnTo>
                <a:lnTo>
                  <a:pt x="1708594" y="1012552"/>
                </a:lnTo>
                <a:lnTo>
                  <a:pt x="1705832" y="1013597"/>
                </a:lnTo>
                <a:lnTo>
                  <a:pt x="1702975" y="1013787"/>
                </a:lnTo>
                <a:lnTo>
                  <a:pt x="1702118" y="1013312"/>
                </a:lnTo>
                <a:lnTo>
                  <a:pt x="1700308" y="1011792"/>
                </a:lnTo>
                <a:lnTo>
                  <a:pt x="1699451" y="1011413"/>
                </a:lnTo>
                <a:lnTo>
                  <a:pt x="1699069" y="1011128"/>
                </a:lnTo>
                <a:lnTo>
                  <a:pt x="1698689" y="1010368"/>
                </a:lnTo>
                <a:lnTo>
                  <a:pt x="1698022" y="1008563"/>
                </a:lnTo>
                <a:lnTo>
                  <a:pt x="1697450" y="1007803"/>
                </a:lnTo>
                <a:lnTo>
                  <a:pt x="1696974" y="1008088"/>
                </a:lnTo>
                <a:lnTo>
                  <a:pt x="1696593" y="1008753"/>
                </a:lnTo>
                <a:lnTo>
                  <a:pt x="1696117" y="1009133"/>
                </a:lnTo>
                <a:lnTo>
                  <a:pt x="1694688" y="1009513"/>
                </a:lnTo>
                <a:lnTo>
                  <a:pt x="1691926" y="1011128"/>
                </a:lnTo>
                <a:lnTo>
                  <a:pt x="1685830" y="1012647"/>
                </a:lnTo>
                <a:lnTo>
                  <a:pt x="1684782" y="1013312"/>
                </a:lnTo>
                <a:lnTo>
                  <a:pt x="1684401" y="1014737"/>
                </a:lnTo>
                <a:lnTo>
                  <a:pt x="1684306" y="1016257"/>
                </a:lnTo>
                <a:lnTo>
                  <a:pt x="1684210" y="1017207"/>
                </a:lnTo>
                <a:lnTo>
                  <a:pt x="1683734" y="1018062"/>
                </a:lnTo>
                <a:lnTo>
                  <a:pt x="1683258" y="1018631"/>
                </a:lnTo>
                <a:lnTo>
                  <a:pt x="1682782" y="1018252"/>
                </a:lnTo>
                <a:lnTo>
                  <a:pt x="1682306" y="1016067"/>
                </a:lnTo>
                <a:lnTo>
                  <a:pt x="1682210" y="1014167"/>
                </a:lnTo>
                <a:lnTo>
                  <a:pt x="1682401" y="1012837"/>
                </a:lnTo>
                <a:lnTo>
                  <a:pt x="1682686" y="1011792"/>
                </a:lnTo>
                <a:lnTo>
                  <a:pt x="1683068" y="1010843"/>
                </a:lnTo>
                <a:lnTo>
                  <a:pt x="1682877" y="1007993"/>
                </a:lnTo>
                <a:lnTo>
                  <a:pt x="1680972" y="1005333"/>
                </a:lnTo>
                <a:lnTo>
                  <a:pt x="1677257" y="1002199"/>
                </a:lnTo>
                <a:lnTo>
                  <a:pt x="1677638" y="1000964"/>
                </a:lnTo>
                <a:lnTo>
                  <a:pt x="1675924" y="1002009"/>
                </a:lnTo>
                <a:lnTo>
                  <a:pt x="1670399" y="1003244"/>
                </a:lnTo>
                <a:lnTo>
                  <a:pt x="1664684" y="1002294"/>
                </a:lnTo>
                <a:lnTo>
                  <a:pt x="1663636" y="1002769"/>
                </a:lnTo>
                <a:lnTo>
                  <a:pt x="1661065" y="1004953"/>
                </a:lnTo>
                <a:lnTo>
                  <a:pt x="1658302" y="1006378"/>
                </a:lnTo>
                <a:lnTo>
                  <a:pt x="1652778" y="1007898"/>
                </a:lnTo>
                <a:lnTo>
                  <a:pt x="1641539" y="1006948"/>
                </a:lnTo>
                <a:lnTo>
                  <a:pt x="1640300" y="1006473"/>
                </a:lnTo>
                <a:lnTo>
                  <a:pt x="1637919" y="1004099"/>
                </a:lnTo>
                <a:lnTo>
                  <a:pt x="1636776" y="1003339"/>
                </a:lnTo>
                <a:lnTo>
                  <a:pt x="1614488" y="1006568"/>
                </a:lnTo>
                <a:lnTo>
                  <a:pt x="1609153" y="1004573"/>
                </a:lnTo>
                <a:lnTo>
                  <a:pt x="1605915" y="1001724"/>
                </a:lnTo>
                <a:lnTo>
                  <a:pt x="1602677" y="997260"/>
                </a:lnTo>
                <a:lnTo>
                  <a:pt x="1600200" y="991560"/>
                </a:lnTo>
                <a:lnTo>
                  <a:pt x="1599343" y="984911"/>
                </a:lnTo>
                <a:lnTo>
                  <a:pt x="1598295" y="984246"/>
                </a:lnTo>
                <a:lnTo>
                  <a:pt x="1597247" y="983962"/>
                </a:lnTo>
                <a:lnTo>
                  <a:pt x="1596390" y="984626"/>
                </a:lnTo>
                <a:lnTo>
                  <a:pt x="1596009" y="986716"/>
                </a:lnTo>
                <a:lnTo>
                  <a:pt x="1595438" y="988331"/>
                </a:lnTo>
                <a:lnTo>
                  <a:pt x="1594294" y="988901"/>
                </a:lnTo>
                <a:lnTo>
                  <a:pt x="1593342" y="987951"/>
                </a:lnTo>
                <a:lnTo>
                  <a:pt x="1593723" y="984911"/>
                </a:lnTo>
                <a:lnTo>
                  <a:pt x="1590580" y="987476"/>
                </a:lnTo>
                <a:lnTo>
                  <a:pt x="1579721" y="987286"/>
                </a:lnTo>
                <a:lnTo>
                  <a:pt x="1580769" y="984816"/>
                </a:lnTo>
                <a:lnTo>
                  <a:pt x="1584579" y="985481"/>
                </a:lnTo>
                <a:lnTo>
                  <a:pt x="1586008" y="984436"/>
                </a:lnTo>
                <a:lnTo>
                  <a:pt x="1587341" y="982347"/>
                </a:lnTo>
                <a:lnTo>
                  <a:pt x="1588960" y="981587"/>
                </a:lnTo>
                <a:lnTo>
                  <a:pt x="1592675" y="981492"/>
                </a:lnTo>
                <a:lnTo>
                  <a:pt x="1595057" y="980542"/>
                </a:lnTo>
                <a:lnTo>
                  <a:pt x="1598200" y="978262"/>
                </a:lnTo>
                <a:lnTo>
                  <a:pt x="1601057" y="974938"/>
                </a:lnTo>
                <a:lnTo>
                  <a:pt x="1602581" y="970948"/>
                </a:lnTo>
                <a:lnTo>
                  <a:pt x="1601819" y="969999"/>
                </a:lnTo>
                <a:lnTo>
                  <a:pt x="1601534" y="968764"/>
                </a:lnTo>
                <a:lnTo>
                  <a:pt x="1601534" y="967814"/>
                </a:lnTo>
                <a:lnTo>
                  <a:pt x="1601629" y="967624"/>
                </a:lnTo>
                <a:lnTo>
                  <a:pt x="1599819" y="962875"/>
                </a:lnTo>
                <a:lnTo>
                  <a:pt x="1599914" y="960025"/>
                </a:lnTo>
                <a:lnTo>
                  <a:pt x="1600391" y="957935"/>
                </a:lnTo>
                <a:lnTo>
                  <a:pt x="1600581" y="955656"/>
                </a:lnTo>
                <a:lnTo>
                  <a:pt x="1599819" y="952331"/>
                </a:lnTo>
                <a:lnTo>
                  <a:pt x="1600295" y="951571"/>
                </a:lnTo>
                <a:lnTo>
                  <a:pt x="1600867" y="950336"/>
                </a:lnTo>
                <a:lnTo>
                  <a:pt x="1601343" y="948817"/>
                </a:lnTo>
                <a:lnTo>
                  <a:pt x="1601534" y="947202"/>
                </a:lnTo>
                <a:lnTo>
                  <a:pt x="1601819" y="945967"/>
                </a:lnTo>
                <a:lnTo>
                  <a:pt x="1607249" y="940078"/>
                </a:lnTo>
                <a:lnTo>
                  <a:pt x="1608487" y="937608"/>
                </a:lnTo>
                <a:lnTo>
                  <a:pt x="1608963" y="934284"/>
                </a:lnTo>
                <a:lnTo>
                  <a:pt x="1608773" y="930674"/>
                </a:lnTo>
                <a:lnTo>
                  <a:pt x="1608106" y="927445"/>
                </a:lnTo>
                <a:lnTo>
                  <a:pt x="1607058" y="924785"/>
                </a:lnTo>
                <a:lnTo>
                  <a:pt x="1605725" y="923170"/>
                </a:lnTo>
                <a:lnTo>
                  <a:pt x="1600486" y="923265"/>
                </a:lnTo>
                <a:lnTo>
                  <a:pt x="1597914" y="922600"/>
                </a:lnTo>
                <a:lnTo>
                  <a:pt x="1597247" y="920416"/>
                </a:lnTo>
                <a:lnTo>
                  <a:pt x="1598771" y="920701"/>
                </a:lnTo>
                <a:lnTo>
                  <a:pt x="1617821" y="923075"/>
                </a:lnTo>
                <a:lnTo>
                  <a:pt x="1614583" y="919276"/>
                </a:lnTo>
                <a:lnTo>
                  <a:pt x="1610392" y="917376"/>
                </a:lnTo>
                <a:lnTo>
                  <a:pt x="1593342" y="915856"/>
                </a:lnTo>
                <a:lnTo>
                  <a:pt x="1573625" y="917566"/>
                </a:lnTo>
                <a:lnTo>
                  <a:pt x="1556671" y="920986"/>
                </a:lnTo>
                <a:lnTo>
                  <a:pt x="1543336" y="925450"/>
                </a:lnTo>
                <a:lnTo>
                  <a:pt x="1542383" y="929534"/>
                </a:lnTo>
                <a:lnTo>
                  <a:pt x="1530953" y="938843"/>
                </a:lnTo>
                <a:lnTo>
                  <a:pt x="1528763" y="939888"/>
                </a:lnTo>
                <a:lnTo>
                  <a:pt x="1527810" y="940743"/>
                </a:lnTo>
                <a:lnTo>
                  <a:pt x="1527429" y="941883"/>
                </a:lnTo>
                <a:lnTo>
                  <a:pt x="1527048" y="944542"/>
                </a:lnTo>
                <a:lnTo>
                  <a:pt x="1526858" y="945302"/>
                </a:lnTo>
                <a:lnTo>
                  <a:pt x="1525334" y="946442"/>
                </a:lnTo>
                <a:lnTo>
                  <a:pt x="1523619" y="946917"/>
                </a:lnTo>
                <a:lnTo>
                  <a:pt x="1522285" y="948342"/>
                </a:lnTo>
                <a:lnTo>
                  <a:pt x="1521809" y="952236"/>
                </a:lnTo>
                <a:lnTo>
                  <a:pt x="1520857" y="951666"/>
                </a:lnTo>
                <a:lnTo>
                  <a:pt x="1519904" y="950811"/>
                </a:lnTo>
                <a:lnTo>
                  <a:pt x="1519142" y="949576"/>
                </a:lnTo>
                <a:lnTo>
                  <a:pt x="1518571" y="947677"/>
                </a:lnTo>
                <a:lnTo>
                  <a:pt x="1518761" y="947012"/>
                </a:lnTo>
                <a:lnTo>
                  <a:pt x="1518857" y="946442"/>
                </a:lnTo>
                <a:lnTo>
                  <a:pt x="1518952" y="945872"/>
                </a:lnTo>
                <a:lnTo>
                  <a:pt x="1519047" y="945207"/>
                </a:lnTo>
                <a:lnTo>
                  <a:pt x="1516952" y="944352"/>
                </a:lnTo>
                <a:lnTo>
                  <a:pt x="1503235" y="945777"/>
                </a:lnTo>
                <a:lnTo>
                  <a:pt x="1501235" y="947107"/>
                </a:lnTo>
                <a:lnTo>
                  <a:pt x="1499330" y="948912"/>
                </a:lnTo>
                <a:lnTo>
                  <a:pt x="1490853" y="951761"/>
                </a:lnTo>
                <a:lnTo>
                  <a:pt x="1471803" y="965154"/>
                </a:lnTo>
                <a:lnTo>
                  <a:pt x="1466850" y="971043"/>
                </a:lnTo>
                <a:lnTo>
                  <a:pt x="1464469" y="975413"/>
                </a:lnTo>
                <a:lnTo>
                  <a:pt x="1463326" y="979212"/>
                </a:lnTo>
                <a:lnTo>
                  <a:pt x="1464469" y="981777"/>
                </a:lnTo>
                <a:lnTo>
                  <a:pt x="1466183" y="982727"/>
                </a:lnTo>
                <a:lnTo>
                  <a:pt x="1471803" y="982727"/>
                </a:lnTo>
                <a:lnTo>
                  <a:pt x="1475613" y="983962"/>
                </a:lnTo>
                <a:lnTo>
                  <a:pt x="1482376" y="988996"/>
                </a:lnTo>
                <a:lnTo>
                  <a:pt x="1487234" y="990611"/>
                </a:lnTo>
                <a:lnTo>
                  <a:pt x="1488948" y="992035"/>
                </a:lnTo>
                <a:lnTo>
                  <a:pt x="1490091" y="994220"/>
                </a:lnTo>
                <a:lnTo>
                  <a:pt x="1472756" y="1002104"/>
                </a:lnTo>
                <a:lnTo>
                  <a:pt x="1449610" y="998779"/>
                </a:lnTo>
                <a:lnTo>
                  <a:pt x="1444847" y="994220"/>
                </a:lnTo>
                <a:lnTo>
                  <a:pt x="1446085" y="993460"/>
                </a:lnTo>
                <a:lnTo>
                  <a:pt x="1448562" y="994220"/>
                </a:lnTo>
                <a:lnTo>
                  <a:pt x="1449896" y="994220"/>
                </a:lnTo>
                <a:lnTo>
                  <a:pt x="1446467" y="991750"/>
                </a:lnTo>
                <a:lnTo>
                  <a:pt x="1443323" y="990326"/>
                </a:lnTo>
                <a:lnTo>
                  <a:pt x="1436275" y="989566"/>
                </a:lnTo>
                <a:lnTo>
                  <a:pt x="1434656" y="990326"/>
                </a:lnTo>
                <a:lnTo>
                  <a:pt x="1431512" y="993460"/>
                </a:lnTo>
                <a:lnTo>
                  <a:pt x="1428083" y="994885"/>
                </a:lnTo>
                <a:lnTo>
                  <a:pt x="1424464" y="998114"/>
                </a:lnTo>
                <a:lnTo>
                  <a:pt x="1419320" y="999634"/>
                </a:lnTo>
                <a:lnTo>
                  <a:pt x="1406366" y="1009418"/>
                </a:lnTo>
                <a:lnTo>
                  <a:pt x="1403985" y="1012552"/>
                </a:lnTo>
                <a:lnTo>
                  <a:pt x="1401223" y="1017587"/>
                </a:lnTo>
                <a:lnTo>
                  <a:pt x="1400175" y="1018441"/>
                </a:lnTo>
                <a:lnTo>
                  <a:pt x="1400556" y="1019201"/>
                </a:lnTo>
                <a:lnTo>
                  <a:pt x="1401223" y="1021006"/>
                </a:lnTo>
                <a:lnTo>
                  <a:pt x="1401604" y="1021766"/>
                </a:lnTo>
                <a:lnTo>
                  <a:pt x="1400175" y="1022811"/>
                </a:lnTo>
                <a:lnTo>
                  <a:pt x="1397413" y="1021861"/>
                </a:lnTo>
                <a:lnTo>
                  <a:pt x="1395984" y="1021766"/>
                </a:lnTo>
                <a:lnTo>
                  <a:pt x="1396460" y="1019961"/>
                </a:lnTo>
                <a:lnTo>
                  <a:pt x="1397127" y="1018916"/>
                </a:lnTo>
                <a:lnTo>
                  <a:pt x="1397984" y="1018156"/>
                </a:lnTo>
                <a:lnTo>
                  <a:pt x="1398746" y="1017112"/>
                </a:lnTo>
                <a:lnTo>
                  <a:pt x="1397603" y="1018252"/>
                </a:lnTo>
                <a:lnTo>
                  <a:pt x="1394555" y="1020246"/>
                </a:lnTo>
                <a:lnTo>
                  <a:pt x="1392460" y="1021006"/>
                </a:lnTo>
                <a:lnTo>
                  <a:pt x="1389412" y="1023856"/>
                </a:lnTo>
                <a:lnTo>
                  <a:pt x="1395984" y="1028415"/>
                </a:lnTo>
                <a:lnTo>
                  <a:pt x="1394841" y="1031360"/>
                </a:lnTo>
                <a:lnTo>
                  <a:pt x="1388459" y="1034779"/>
                </a:lnTo>
                <a:lnTo>
                  <a:pt x="1383411" y="1039908"/>
                </a:lnTo>
                <a:lnTo>
                  <a:pt x="1377220" y="1042853"/>
                </a:lnTo>
                <a:lnTo>
                  <a:pt x="1375029" y="1043138"/>
                </a:lnTo>
                <a:lnTo>
                  <a:pt x="1372934" y="1042093"/>
                </a:lnTo>
                <a:lnTo>
                  <a:pt x="1369695" y="1038958"/>
                </a:lnTo>
                <a:lnTo>
                  <a:pt x="1368266" y="1037059"/>
                </a:lnTo>
                <a:lnTo>
                  <a:pt x="1367885" y="1035254"/>
                </a:lnTo>
                <a:lnTo>
                  <a:pt x="1363980" y="1036394"/>
                </a:lnTo>
                <a:lnTo>
                  <a:pt x="1351978" y="1047792"/>
                </a:lnTo>
                <a:lnTo>
                  <a:pt x="1351978" y="1049027"/>
                </a:lnTo>
                <a:lnTo>
                  <a:pt x="1353217" y="1048932"/>
                </a:lnTo>
                <a:lnTo>
                  <a:pt x="1354455" y="1049312"/>
                </a:lnTo>
                <a:lnTo>
                  <a:pt x="1355598" y="1050072"/>
                </a:lnTo>
                <a:lnTo>
                  <a:pt x="1356646" y="1051212"/>
                </a:lnTo>
                <a:lnTo>
                  <a:pt x="1351693" y="1050642"/>
                </a:lnTo>
                <a:lnTo>
                  <a:pt x="1349216" y="1051402"/>
                </a:lnTo>
                <a:lnTo>
                  <a:pt x="1348168" y="1054061"/>
                </a:lnTo>
                <a:lnTo>
                  <a:pt x="1349311" y="1056436"/>
                </a:lnTo>
                <a:lnTo>
                  <a:pt x="1351693" y="1057196"/>
                </a:lnTo>
                <a:lnTo>
                  <a:pt x="1353598" y="1058621"/>
                </a:lnTo>
                <a:lnTo>
                  <a:pt x="1353312" y="1062705"/>
                </a:lnTo>
                <a:lnTo>
                  <a:pt x="1351217" y="1065080"/>
                </a:lnTo>
                <a:lnTo>
                  <a:pt x="1347788" y="1066030"/>
                </a:lnTo>
                <a:lnTo>
                  <a:pt x="1331309" y="1066125"/>
                </a:lnTo>
                <a:lnTo>
                  <a:pt x="1331024" y="1069259"/>
                </a:lnTo>
                <a:lnTo>
                  <a:pt x="1329023" y="1072204"/>
                </a:lnTo>
                <a:lnTo>
                  <a:pt x="1326356" y="1074388"/>
                </a:lnTo>
                <a:lnTo>
                  <a:pt x="1324261" y="1075243"/>
                </a:lnTo>
                <a:lnTo>
                  <a:pt x="1319117" y="1078948"/>
                </a:lnTo>
                <a:lnTo>
                  <a:pt x="1316450" y="1079993"/>
                </a:lnTo>
                <a:lnTo>
                  <a:pt x="1314926" y="1077428"/>
                </a:lnTo>
                <a:lnTo>
                  <a:pt x="1315307" y="1073154"/>
                </a:lnTo>
                <a:lnTo>
                  <a:pt x="1317212" y="1069924"/>
                </a:lnTo>
                <a:lnTo>
                  <a:pt x="1319784" y="1067834"/>
                </a:lnTo>
                <a:lnTo>
                  <a:pt x="1323213" y="1066599"/>
                </a:lnTo>
                <a:lnTo>
                  <a:pt x="1325309" y="1064320"/>
                </a:lnTo>
                <a:lnTo>
                  <a:pt x="1326547" y="1063750"/>
                </a:lnTo>
                <a:lnTo>
                  <a:pt x="1327499" y="1062990"/>
                </a:lnTo>
                <a:lnTo>
                  <a:pt x="1328261" y="1061280"/>
                </a:lnTo>
                <a:lnTo>
                  <a:pt x="1329404" y="1058051"/>
                </a:lnTo>
                <a:lnTo>
                  <a:pt x="1323308" y="1059950"/>
                </a:lnTo>
                <a:lnTo>
                  <a:pt x="1320451" y="1063940"/>
                </a:lnTo>
                <a:lnTo>
                  <a:pt x="1314260" y="1068214"/>
                </a:lnTo>
                <a:lnTo>
                  <a:pt x="1311211" y="1071729"/>
                </a:lnTo>
                <a:lnTo>
                  <a:pt x="1310640" y="1073344"/>
                </a:lnTo>
                <a:lnTo>
                  <a:pt x="1310450" y="1073818"/>
                </a:lnTo>
                <a:lnTo>
                  <a:pt x="1309878" y="1074293"/>
                </a:lnTo>
                <a:lnTo>
                  <a:pt x="1309688" y="1075053"/>
                </a:lnTo>
                <a:lnTo>
                  <a:pt x="1310068" y="1077048"/>
                </a:lnTo>
                <a:lnTo>
                  <a:pt x="1310164" y="1077808"/>
                </a:lnTo>
                <a:lnTo>
                  <a:pt x="1310450" y="1078853"/>
                </a:lnTo>
                <a:lnTo>
                  <a:pt x="1312069" y="1081797"/>
                </a:lnTo>
                <a:lnTo>
                  <a:pt x="1312259" y="1082747"/>
                </a:lnTo>
                <a:lnTo>
                  <a:pt x="1312640" y="1085217"/>
                </a:lnTo>
                <a:lnTo>
                  <a:pt x="1313021" y="1086357"/>
                </a:lnTo>
                <a:lnTo>
                  <a:pt x="1313688" y="1087211"/>
                </a:lnTo>
                <a:lnTo>
                  <a:pt x="1315117" y="1088256"/>
                </a:lnTo>
                <a:lnTo>
                  <a:pt x="1315688" y="1089111"/>
                </a:lnTo>
                <a:lnTo>
                  <a:pt x="1317022" y="1090156"/>
                </a:lnTo>
                <a:lnTo>
                  <a:pt x="1323403" y="1090821"/>
                </a:lnTo>
                <a:lnTo>
                  <a:pt x="1342549" y="1103549"/>
                </a:lnTo>
                <a:lnTo>
                  <a:pt x="1344549" y="1104214"/>
                </a:lnTo>
                <a:lnTo>
                  <a:pt x="1345406" y="1104974"/>
                </a:lnTo>
                <a:lnTo>
                  <a:pt x="1348264" y="1109818"/>
                </a:lnTo>
                <a:lnTo>
                  <a:pt x="1361789" y="1115992"/>
                </a:lnTo>
                <a:lnTo>
                  <a:pt x="1373315" y="1117417"/>
                </a:lnTo>
                <a:lnTo>
                  <a:pt x="1398080" y="1125491"/>
                </a:lnTo>
                <a:lnTo>
                  <a:pt x="1404842" y="1127676"/>
                </a:lnTo>
                <a:lnTo>
                  <a:pt x="1411605" y="1129005"/>
                </a:lnTo>
                <a:lnTo>
                  <a:pt x="1406938" y="1126346"/>
                </a:lnTo>
                <a:lnTo>
                  <a:pt x="1400747" y="1124921"/>
                </a:lnTo>
                <a:lnTo>
                  <a:pt x="1397603" y="1123686"/>
                </a:lnTo>
                <a:lnTo>
                  <a:pt x="1395413" y="1123116"/>
                </a:lnTo>
                <a:lnTo>
                  <a:pt x="1392841" y="1122166"/>
                </a:lnTo>
                <a:lnTo>
                  <a:pt x="1391793" y="1121026"/>
                </a:lnTo>
                <a:lnTo>
                  <a:pt x="1413986" y="1124446"/>
                </a:lnTo>
                <a:lnTo>
                  <a:pt x="1421511" y="1129005"/>
                </a:lnTo>
                <a:lnTo>
                  <a:pt x="1425226" y="1130050"/>
                </a:lnTo>
                <a:lnTo>
                  <a:pt x="1430369" y="1134040"/>
                </a:lnTo>
                <a:lnTo>
                  <a:pt x="1431131" y="1132900"/>
                </a:lnTo>
                <a:lnTo>
                  <a:pt x="1432274" y="1131570"/>
                </a:lnTo>
                <a:lnTo>
                  <a:pt x="1439513" y="1132330"/>
                </a:lnTo>
                <a:lnTo>
                  <a:pt x="1446467" y="1135844"/>
                </a:lnTo>
                <a:lnTo>
                  <a:pt x="1450086" y="1139169"/>
                </a:lnTo>
                <a:lnTo>
                  <a:pt x="1452658" y="1143538"/>
                </a:lnTo>
                <a:lnTo>
                  <a:pt x="1451324" y="1144678"/>
                </a:lnTo>
                <a:lnTo>
                  <a:pt x="1449515" y="1145058"/>
                </a:lnTo>
                <a:lnTo>
                  <a:pt x="1447610" y="1144963"/>
                </a:lnTo>
                <a:lnTo>
                  <a:pt x="1435036" y="1140879"/>
                </a:lnTo>
                <a:lnTo>
                  <a:pt x="1432655" y="1139264"/>
                </a:lnTo>
                <a:lnTo>
                  <a:pt x="1431512" y="1138979"/>
                </a:lnTo>
                <a:lnTo>
                  <a:pt x="1430465" y="1139359"/>
                </a:lnTo>
                <a:lnTo>
                  <a:pt x="1429702" y="1140309"/>
                </a:lnTo>
                <a:lnTo>
                  <a:pt x="1429036" y="1141354"/>
                </a:lnTo>
                <a:lnTo>
                  <a:pt x="1428178" y="1142303"/>
                </a:lnTo>
                <a:lnTo>
                  <a:pt x="1423702" y="1143823"/>
                </a:lnTo>
                <a:lnTo>
                  <a:pt x="1422368" y="1145533"/>
                </a:lnTo>
                <a:lnTo>
                  <a:pt x="1423226" y="1149427"/>
                </a:lnTo>
                <a:lnTo>
                  <a:pt x="1423702" y="1152752"/>
                </a:lnTo>
                <a:lnTo>
                  <a:pt x="1422559" y="1155317"/>
                </a:lnTo>
                <a:lnTo>
                  <a:pt x="1419225" y="1158831"/>
                </a:lnTo>
                <a:lnTo>
                  <a:pt x="1419130" y="1159211"/>
                </a:lnTo>
                <a:lnTo>
                  <a:pt x="1419225" y="1160636"/>
                </a:lnTo>
                <a:lnTo>
                  <a:pt x="1419225" y="1161016"/>
                </a:lnTo>
                <a:lnTo>
                  <a:pt x="1418939" y="1161206"/>
                </a:lnTo>
                <a:lnTo>
                  <a:pt x="1418653" y="1161111"/>
                </a:lnTo>
                <a:lnTo>
                  <a:pt x="1418368" y="1161111"/>
                </a:lnTo>
                <a:lnTo>
                  <a:pt x="1417510" y="1162156"/>
                </a:lnTo>
                <a:lnTo>
                  <a:pt x="1416177" y="1162250"/>
                </a:lnTo>
                <a:lnTo>
                  <a:pt x="1414082" y="1163485"/>
                </a:lnTo>
                <a:lnTo>
                  <a:pt x="1410843" y="1163011"/>
                </a:lnTo>
                <a:lnTo>
                  <a:pt x="1407033" y="1165005"/>
                </a:lnTo>
                <a:lnTo>
                  <a:pt x="1404176" y="1164530"/>
                </a:lnTo>
                <a:lnTo>
                  <a:pt x="1397984" y="1161206"/>
                </a:lnTo>
                <a:lnTo>
                  <a:pt x="1395793" y="1159116"/>
                </a:lnTo>
                <a:lnTo>
                  <a:pt x="1394841" y="1158736"/>
                </a:lnTo>
                <a:lnTo>
                  <a:pt x="1392936" y="1159306"/>
                </a:lnTo>
                <a:lnTo>
                  <a:pt x="1392269" y="1158641"/>
                </a:lnTo>
                <a:lnTo>
                  <a:pt x="1391984" y="1155981"/>
                </a:lnTo>
                <a:lnTo>
                  <a:pt x="1391793" y="1149427"/>
                </a:lnTo>
                <a:lnTo>
                  <a:pt x="1392174" y="1146863"/>
                </a:lnTo>
                <a:lnTo>
                  <a:pt x="1393317" y="1144203"/>
                </a:lnTo>
                <a:lnTo>
                  <a:pt x="1396746" y="1139929"/>
                </a:lnTo>
                <a:lnTo>
                  <a:pt x="1397413" y="1138219"/>
                </a:lnTo>
                <a:lnTo>
                  <a:pt x="1395508" y="1137554"/>
                </a:lnTo>
                <a:lnTo>
                  <a:pt x="1393984" y="1138504"/>
                </a:lnTo>
                <a:lnTo>
                  <a:pt x="1392555" y="1140879"/>
                </a:lnTo>
                <a:lnTo>
                  <a:pt x="1391317" y="1143823"/>
                </a:lnTo>
                <a:lnTo>
                  <a:pt x="1390555" y="1146578"/>
                </a:lnTo>
                <a:lnTo>
                  <a:pt x="1390174" y="1154462"/>
                </a:lnTo>
                <a:lnTo>
                  <a:pt x="1392269" y="1161396"/>
                </a:lnTo>
                <a:lnTo>
                  <a:pt x="1395603" y="1166715"/>
                </a:lnTo>
                <a:lnTo>
                  <a:pt x="1399032" y="1169944"/>
                </a:lnTo>
                <a:lnTo>
                  <a:pt x="1405033" y="1172414"/>
                </a:lnTo>
                <a:lnTo>
                  <a:pt x="1406747" y="1174884"/>
                </a:lnTo>
                <a:lnTo>
                  <a:pt x="1407700" y="1178493"/>
                </a:lnTo>
                <a:lnTo>
                  <a:pt x="1407890" y="1181248"/>
                </a:lnTo>
                <a:lnTo>
                  <a:pt x="1408367" y="1183432"/>
                </a:lnTo>
                <a:lnTo>
                  <a:pt x="1410272" y="1185427"/>
                </a:lnTo>
                <a:lnTo>
                  <a:pt x="1416844" y="1189226"/>
                </a:lnTo>
                <a:lnTo>
                  <a:pt x="1419701" y="1193501"/>
                </a:lnTo>
                <a:lnTo>
                  <a:pt x="1423702" y="1198155"/>
                </a:lnTo>
                <a:lnTo>
                  <a:pt x="1425226" y="1199580"/>
                </a:lnTo>
                <a:lnTo>
                  <a:pt x="1420463" y="1193311"/>
                </a:lnTo>
                <a:lnTo>
                  <a:pt x="1419606" y="1190841"/>
                </a:lnTo>
                <a:lnTo>
                  <a:pt x="1421130" y="1191126"/>
                </a:lnTo>
                <a:lnTo>
                  <a:pt x="1423416" y="1194451"/>
                </a:lnTo>
                <a:lnTo>
                  <a:pt x="1425988" y="1195876"/>
                </a:lnTo>
                <a:lnTo>
                  <a:pt x="1427702" y="1198630"/>
                </a:lnTo>
                <a:lnTo>
                  <a:pt x="1428941" y="1199580"/>
                </a:lnTo>
                <a:lnTo>
                  <a:pt x="1427226" y="1204329"/>
                </a:lnTo>
                <a:lnTo>
                  <a:pt x="1426845" y="1207179"/>
                </a:lnTo>
                <a:lnTo>
                  <a:pt x="1428083" y="1209649"/>
                </a:lnTo>
                <a:lnTo>
                  <a:pt x="1428941" y="1208794"/>
                </a:lnTo>
                <a:lnTo>
                  <a:pt x="1429322" y="1209649"/>
                </a:lnTo>
                <a:lnTo>
                  <a:pt x="1429322" y="1210978"/>
                </a:lnTo>
                <a:lnTo>
                  <a:pt x="1428750" y="1211738"/>
                </a:lnTo>
                <a:lnTo>
                  <a:pt x="1425226" y="1212213"/>
                </a:lnTo>
                <a:lnTo>
                  <a:pt x="1424273" y="1212878"/>
                </a:lnTo>
                <a:lnTo>
                  <a:pt x="1423226" y="1214968"/>
                </a:lnTo>
                <a:lnTo>
                  <a:pt x="1422940" y="1217152"/>
                </a:lnTo>
                <a:lnTo>
                  <a:pt x="1422749" y="1219527"/>
                </a:lnTo>
                <a:lnTo>
                  <a:pt x="1422083" y="1222282"/>
                </a:lnTo>
                <a:lnTo>
                  <a:pt x="1422464" y="1226746"/>
                </a:lnTo>
                <a:lnTo>
                  <a:pt x="1425035" y="1232730"/>
                </a:lnTo>
                <a:lnTo>
                  <a:pt x="1430179" y="1241279"/>
                </a:lnTo>
                <a:lnTo>
                  <a:pt x="1442561" y="1249638"/>
                </a:lnTo>
                <a:lnTo>
                  <a:pt x="1455325" y="1251822"/>
                </a:lnTo>
                <a:lnTo>
                  <a:pt x="1463802" y="1255527"/>
                </a:lnTo>
                <a:lnTo>
                  <a:pt x="1493234" y="1261321"/>
                </a:lnTo>
                <a:lnTo>
                  <a:pt x="1521333" y="1271390"/>
                </a:lnTo>
                <a:lnTo>
                  <a:pt x="1534859" y="1270250"/>
                </a:lnTo>
                <a:lnTo>
                  <a:pt x="1537621" y="1269015"/>
                </a:lnTo>
                <a:lnTo>
                  <a:pt x="1539716" y="1266355"/>
                </a:lnTo>
                <a:lnTo>
                  <a:pt x="1537335" y="1268350"/>
                </a:lnTo>
                <a:lnTo>
                  <a:pt x="1534477" y="1269300"/>
                </a:lnTo>
                <a:lnTo>
                  <a:pt x="1528858" y="1269585"/>
                </a:lnTo>
                <a:lnTo>
                  <a:pt x="1530763" y="1267495"/>
                </a:lnTo>
                <a:lnTo>
                  <a:pt x="1529525" y="1266260"/>
                </a:lnTo>
                <a:lnTo>
                  <a:pt x="1528096" y="1265310"/>
                </a:lnTo>
                <a:lnTo>
                  <a:pt x="1526858" y="1264076"/>
                </a:lnTo>
                <a:lnTo>
                  <a:pt x="1526096" y="1261986"/>
                </a:lnTo>
                <a:lnTo>
                  <a:pt x="1526953" y="1262176"/>
                </a:lnTo>
                <a:lnTo>
                  <a:pt x="1527715" y="1261891"/>
                </a:lnTo>
                <a:lnTo>
                  <a:pt x="1528382" y="1261036"/>
                </a:lnTo>
                <a:lnTo>
                  <a:pt x="1528953" y="1259706"/>
                </a:lnTo>
                <a:lnTo>
                  <a:pt x="1528477" y="1259041"/>
                </a:lnTo>
                <a:lnTo>
                  <a:pt x="1528001" y="1258661"/>
                </a:lnTo>
                <a:lnTo>
                  <a:pt x="1528001" y="1257522"/>
                </a:lnTo>
                <a:lnTo>
                  <a:pt x="1529143" y="1257902"/>
                </a:lnTo>
                <a:lnTo>
                  <a:pt x="1530096" y="1259232"/>
                </a:lnTo>
                <a:lnTo>
                  <a:pt x="1530477" y="1261321"/>
                </a:lnTo>
                <a:lnTo>
                  <a:pt x="1530001" y="1264076"/>
                </a:lnTo>
                <a:lnTo>
                  <a:pt x="1531620" y="1264361"/>
                </a:lnTo>
                <a:lnTo>
                  <a:pt x="1535049" y="1260656"/>
                </a:lnTo>
                <a:lnTo>
                  <a:pt x="1536954" y="1259611"/>
                </a:lnTo>
                <a:lnTo>
                  <a:pt x="1544860" y="1257997"/>
                </a:lnTo>
                <a:lnTo>
                  <a:pt x="1547241" y="1259611"/>
                </a:lnTo>
                <a:lnTo>
                  <a:pt x="1542574" y="1262556"/>
                </a:lnTo>
                <a:lnTo>
                  <a:pt x="1541145" y="1264076"/>
                </a:lnTo>
                <a:lnTo>
                  <a:pt x="1547717" y="1262651"/>
                </a:lnTo>
                <a:lnTo>
                  <a:pt x="1568768" y="1248783"/>
                </a:lnTo>
                <a:lnTo>
                  <a:pt x="1573911" y="1251063"/>
                </a:lnTo>
                <a:lnTo>
                  <a:pt x="1565529" y="1252108"/>
                </a:lnTo>
                <a:lnTo>
                  <a:pt x="1594104" y="1252108"/>
                </a:lnTo>
                <a:lnTo>
                  <a:pt x="1604582" y="1248878"/>
                </a:lnTo>
                <a:lnTo>
                  <a:pt x="1614011" y="1249448"/>
                </a:lnTo>
                <a:lnTo>
                  <a:pt x="1623727" y="1252867"/>
                </a:lnTo>
                <a:lnTo>
                  <a:pt x="1632490" y="1258661"/>
                </a:lnTo>
                <a:lnTo>
                  <a:pt x="1636014" y="1262271"/>
                </a:lnTo>
                <a:lnTo>
                  <a:pt x="1637824" y="1263601"/>
                </a:lnTo>
                <a:lnTo>
                  <a:pt x="1639919" y="1264171"/>
                </a:lnTo>
                <a:lnTo>
                  <a:pt x="1641348" y="1265310"/>
                </a:lnTo>
                <a:lnTo>
                  <a:pt x="1645063" y="1273859"/>
                </a:lnTo>
                <a:lnTo>
                  <a:pt x="1646682" y="1275759"/>
                </a:lnTo>
                <a:lnTo>
                  <a:pt x="1649063" y="1277279"/>
                </a:lnTo>
                <a:lnTo>
                  <a:pt x="1651159" y="1276994"/>
                </a:lnTo>
                <a:lnTo>
                  <a:pt x="1652111" y="1273384"/>
                </a:lnTo>
                <a:lnTo>
                  <a:pt x="1652588" y="1269300"/>
                </a:lnTo>
                <a:lnTo>
                  <a:pt x="1653826" y="1266925"/>
                </a:lnTo>
                <a:lnTo>
                  <a:pt x="1657255" y="1264171"/>
                </a:lnTo>
                <a:lnTo>
                  <a:pt x="1656874" y="1262746"/>
                </a:lnTo>
                <a:lnTo>
                  <a:pt x="1656874" y="1261511"/>
                </a:lnTo>
                <a:lnTo>
                  <a:pt x="1657160" y="1260561"/>
                </a:lnTo>
                <a:lnTo>
                  <a:pt x="1657731" y="1259801"/>
                </a:lnTo>
                <a:lnTo>
                  <a:pt x="1652397" y="1260941"/>
                </a:lnTo>
                <a:lnTo>
                  <a:pt x="1650778" y="1260751"/>
                </a:lnTo>
                <a:lnTo>
                  <a:pt x="1649444" y="1259611"/>
                </a:lnTo>
                <a:lnTo>
                  <a:pt x="1647253" y="1255622"/>
                </a:lnTo>
                <a:lnTo>
                  <a:pt x="1646110" y="1254292"/>
                </a:lnTo>
                <a:lnTo>
                  <a:pt x="1640586" y="1254007"/>
                </a:lnTo>
                <a:lnTo>
                  <a:pt x="1639062" y="1253247"/>
                </a:lnTo>
                <a:lnTo>
                  <a:pt x="1635347" y="1249163"/>
                </a:lnTo>
                <a:lnTo>
                  <a:pt x="1633918" y="1248783"/>
                </a:lnTo>
                <a:lnTo>
                  <a:pt x="1633918" y="1247738"/>
                </a:lnTo>
                <a:lnTo>
                  <a:pt x="1636014" y="1246598"/>
                </a:lnTo>
                <a:lnTo>
                  <a:pt x="1643920" y="1239569"/>
                </a:lnTo>
                <a:lnTo>
                  <a:pt x="1645825" y="1238524"/>
                </a:lnTo>
                <a:lnTo>
                  <a:pt x="1650302" y="1237954"/>
                </a:lnTo>
                <a:lnTo>
                  <a:pt x="1650397" y="1242894"/>
                </a:lnTo>
                <a:lnTo>
                  <a:pt x="1653159" y="1245838"/>
                </a:lnTo>
                <a:lnTo>
                  <a:pt x="1656588" y="1248403"/>
                </a:lnTo>
                <a:lnTo>
                  <a:pt x="1658684" y="1252012"/>
                </a:lnTo>
                <a:lnTo>
                  <a:pt x="1657350" y="1253057"/>
                </a:lnTo>
                <a:lnTo>
                  <a:pt x="1656778" y="1253152"/>
                </a:lnTo>
                <a:lnTo>
                  <a:pt x="1656778" y="1254102"/>
                </a:lnTo>
                <a:lnTo>
                  <a:pt x="1661065" y="1253722"/>
                </a:lnTo>
                <a:lnTo>
                  <a:pt x="1662398" y="1254102"/>
                </a:lnTo>
                <a:lnTo>
                  <a:pt x="1663065" y="1254862"/>
                </a:lnTo>
                <a:lnTo>
                  <a:pt x="1664399" y="1257047"/>
                </a:lnTo>
                <a:lnTo>
                  <a:pt x="1664875" y="1257427"/>
                </a:lnTo>
                <a:lnTo>
                  <a:pt x="1665637" y="1257902"/>
                </a:lnTo>
                <a:lnTo>
                  <a:pt x="1667351" y="1260086"/>
                </a:lnTo>
                <a:lnTo>
                  <a:pt x="1669161" y="1260846"/>
                </a:lnTo>
                <a:lnTo>
                  <a:pt x="1672018" y="1262841"/>
                </a:lnTo>
                <a:lnTo>
                  <a:pt x="1672018" y="1263981"/>
                </a:lnTo>
                <a:lnTo>
                  <a:pt x="1670494" y="1263981"/>
                </a:lnTo>
                <a:lnTo>
                  <a:pt x="1669733" y="1265026"/>
                </a:lnTo>
                <a:lnTo>
                  <a:pt x="1668780" y="1269300"/>
                </a:lnTo>
                <a:lnTo>
                  <a:pt x="1670018" y="1270440"/>
                </a:lnTo>
                <a:lnTo>
                  <a:pt x="1670780" y="1271675"/>
                </a:lnTo>
                <a:lnTo>
                  <a:pt x="1672209" y="1275284"/>
                </a:lnTo>
                <a:lnTo>
                  <a:pt x="1672781" y="1277279"/>
                </a:lnTo>
                <a:lnTo>
                  <a:pt x="1672685" y="1278989"/>
                </a:lnTo>
                <a:lnTo>
                  <a:pt x="1672400" y="1280888"/>
                </a:lnTo>
                <a:lnTo>
                  <a:pt x="1672495" y="1283358"/>
                </a:lnTo>
                <a:lnTo>
                  <a:pt x="1673543" y="1286872"/>
                </a:lnTo>
                <a:lnTo>
                  <a:pt x="1675067" y="1287537"/>
                </a:lnTo>
                <a:lnTo>
                  <a:pt x="1676781" y="1286208"/>
                </a:lnTo>
                <a:lnTo>
                  <a:pt x="1678305" y="1283833"/>
                </a:lnTo>
                <a:lnTo>
                  <a:pt x="1684592" y="1279463"/>
                </a:lnTo>
                <a:lnTo>
                  <a:pt x="1684877" y="1277279"/>
                </a:lnTo>
                <a:lnTo>
                  <a:pt x="1684592" y="1275379"/>
                </a:lnTo>
                <a:lnTo>
                  <a:pt x="1685163" y="1273954"/>
                </a:lnTo>
                <a:lnTo>
                  <a:pt x="1686020" y="1272719"/>
                </a:lnTo>
                <a:lnTo>
                  <a:pt x="1686592" y="1271390"/>
                </a:lnTo>
                <a:lnTo>
                  <a:pt x="1686592" y="1269775"/>
                </a:lnTo>
                <a:lnTo>
                  <a:pt x="1686116" y="1266735"/>
                </a:lnTo>
                <a:lnTo>
                  <a:pt x="1686116" y="1264930"/>
                </a:lnTo>
                <a:lnTo>
                  <a:pt x="1687163" y="1261796"/>
                </a:lnTo>
                <a:lnTo>
                  <a:pt x="1688783" y="1259611"/>
                </a:lnTo>
                <a:lnTo>
                  <a:pt x="1690592" y="1257712"/>
                </a:lnTo>
                <a:lnTo>
                  <a:pt x="1693735" y="1253532"/>
                </a:lnTo>
                <a:lnTo>
                  <a:pt x="1706880" y="1244984"/>
                </a:lnTo>
                <a:lnTo>
                  <a:pt x="1710214" y="1244034"/>
                </a:lnTo>
                <a:lnTo>
                  <a:pt x="1711071" y="1242989"/>
                </a:lnTo>
                <a:lnTo>
                  <a:pt x="1711833" y="1241564"/>
                </a:lnTo>
                <a:lnTo>
                  <a:pt x="1713738" y="1236815"/>
                </a:lnTo>
                <a:lnTo>
                  <a:pt x="1714405" y="1235675"/>
                </a:lnTo>
                <a:lnTo>
                  <a:pt x="1716596" y="1233015"/>
                </a:lnTo>
                <a:lnTo>
                  <a:pt x="1718977" y="1231780"/>
                </a:lnTo>
                <a:lnTo>
                  <a:pt x="1724216" y="1231306"/>
                </a:lnTo>
                <a:lnTo>
                  <a:pt x="1723358" y="1230261"/>
                </a:lnTo>
                <a:lnTo>
                  <a:pt x="1721358" y="1229691"/>
                </a:lnTo>
                <a:lnTo>
                  <a:pt x="1720406" y="1229121"/>
                </a:lnTo>
                <a:lnTo>
                  <a:pt x="1723168" y="1227886"/>
                </a:lnTo>
                <a:lnTo>
                  <a:pt x="1729931" y="1230736"/>
                </a:lnTo>
                <a:lnTo>
                  <a:pt x="1733931" y="1229216"/>
                </a:lnTo>
                <a:lnTo>
                  <a:pt x="1735836" y="1229311"/>
                </a:lnTo>
                <a:lnTo>
                  <a:pt x="1736598" y="1228551"/>
                </a:lnTo>
                <a:lnTo>
                  <a:pt x="1737932" y="1226176"/>
                </a:lnTo>
                <a:lnTo>
                  <a:pt x="1738027" y="1225796"/>
                </a:lnTo>
                <a:lnTo>
                  <a:pt x="1739075" y="1225321"/>
                </a:lnTo>
                <a:lnTo>
                  <a:pt x="1741646" y="1222662"/>
                </a:lnTo>
                <a:lnTo>
                  <a:pt x="1742503" y="1221332"/>
                </a:lnTo>
                <a:lnTo>
                  <a:pt x="1738313" y="1223422"/>
                </a:lnTo>
                <a:lnTo>
                  <a:pt x="1736979" y="1224656"/>
                </a:lnTo>
                <a:lnTo>
                  <a:pt x="1734788" y="1227506"/>
                </a:lnTo>
                <a:lnTo>
                  <a:pt x="1733645" y="1228076"/>
                </a:lnTo>
                <a:lnTo>
                  <a:pt x="1732407" y="1226936"/>
                </a:lnTo>
                <a:lnTo>
                  <a:pt x="1736027" y="1222472"/>
                </a:lnTo>
                <a:lnTo>
                  <a:pt x="1748314" y="1215918"/>
                </a:lnTo>
                <a:lnTo>
                  <a:pt x="1746694" y="1215443"/>
                </a:lnTo>
                <a:lnTo>
                  <a:pt x="1743837" y="1212498"/>
                </a:lnTo>
                <a:lnTo>
                  <a:pt x="1742218" y="1211548"/>
                </a:lnTo>
                <a:lnTo>
                  <a:pt x="1747171" y="1211928"/>
                </a:lnTo>
                <a:lnTo>
                  <a:pt x="1749361" y="1213353"/>
                </a:lnTo>
                <a:lnTo>
                  <a:pt x="1751362" y="1216583"/>
                </a:lnTo>
                <a:lnTo>
                  <a:pt x="1753267" y="1217912"/>
                </a:lnTo>
                <a:lnTo>
                  <a:pt x="1758791" y="1220002"/>
                </a:lnTo>
                <a:lnTo>
                  <a:pt x="1759172" y="1222662"/>
                </a:lnTo>
                <a:lnTo>
                  <a:pt x="1760125" y="1223137"/>
                </a:lnTo>
                <a:lnTo>
                  <a:pt x="1760887" y="1222472"/>
                </a:lnTo>
                <a:lnTo>
                  <a:pt x="1761649" y="1221332"/>
                </a:lnTo>
                <a:lnTo>
                  <a:pt x="1762506" y="1220477"/>
                </a:lnTo>
                <a:lnTo>
                  <a:pt x="1764030" y="1220097"/>
                </a:lnTo>
                <a:lnTo>
                  <a:pt x="1767078" y="1220002"/>
                </a:lnTo>
                <a:lnTo>
                  <a:pt x="1768602" y="1219432"/>
                </a:lnTo>
                <a:lnTo>
                  <a:pt x="1769555" y="1218577"/>
                </a:lnTo>
                <a:lnTo>
                  <a:pt x="1770507" y="1217437"/>
                </a:lnTo>
                <a:lnTo>
                  <a:pt x="1771936" y="1214968"/>
                </a:lnTo>
                <a:lnTo>
                  <a:pt x="1772222" y="1213828"/>
                </a:lnTo>
                <a:lnTo>
                  <a:pt x="1772412" y="1212403"/>
                </a:lnTo>
                <a:lnTo>
                  <a:pt x="1772793" y="1211168"/>
                </a:lnTo>
                <a:lnTo>
                  <a:pt x="1774222" y="1210313"/>
                </a:lnTo>
                <a:lnTo>
                  <a:pt x="1774984" y="1209364"/>
                </a:lnTo>
                <a:lnTo>
                  <a:pt x="1775460" y="1208129"/>
                </a:lnTo>
                <a:lnTo>
                  <a:pt x="1775841" y="1204899"/>
                </a:lnTo>
                <a:lnTo>
                  <a:pt x="1776413" y="1203854"/>
                </a:lnTo>
                <a:lnTo>
                  <a:pt x="1781747" y="1199960"/>
                </a:lnTo>
                <a:lnTo>
                  <a:pt x="1783271" y="1197775"/>
                </a:lnTo>
                <a:lnTo>
                  <a:pt x="1783080" y="1194071"/>
                </a:lnTo>
                <a:lnTo>
                  <a:pt x="1784985" y="1192931"/>
                </a:lnTo>
                <a:lnTo>
                  <a:pt x="1793177" y="1194071"/>
                </a:lnTo>
                <a:lnTo>
                  <a:pt x="1793367" y="1193786"/>
                </a:lnTo>
                <a:lnTo>
                  <a:pt x="1793558" y="1192456"/>
                </a:lnTo>
                <a:lnTo>
                  <a:pt x="1793843" y="1191981"/>
                </a:lnTo>
                <a:lnTo>
                  <a:pt x="1794891" y="1191696"/>
                </a:lnTo>
                <a:lnTo>
                  <a:pt x="1796034" y="1191791"/>
                </a:lnTo>
                <a:lnTo>
                  <a:pt x="1797177" y="1192171"/>
                </a:lnTo>
                <a:lnTo>
                  <a:pt x="1798034" y="1193026"/>
                </a:lnTo>
                <a:lnTo>
                  <a:pt x="1796701" y="1193406"/>
                </a:lnTo>
                <a:lnTo>
                  <a:pt x="1795367" y="1194356"/>
                </a:lnTo>
                <a:lnTo>
                  <a:pt x="1792891" y="1196920"/>
                </a:lnTo>
                <a:lnTo>
                  <a:pt x="1791557" y="1197300"/>
                </a:lnTo>
                <a:lnTo>
                  <a:pt x="1788319" y="1195496"/>
                </a:lnTo>
                <a:lnTo>
                  <a:pt x="1786795" y="1195306"/>
                </a:lnTo>
                <a:lnTo>
                  <a:pt x="1787366" y="1196446"/>
                </a:lnTo>
                <a:lnTo>
                  <a:pt x="1794319" y="1205374"/>
                </a:lnTo>
                <a:lnTo>
                  <a:pt x="1797082" y="1206609"/>
                </a:lnTo>
                <a:lnTo>
                  <a:pt x="1799844" y="1209649"/>
                </a:lnTo>
                <a:lnTo>
                  <a:pt x="1803083" y="1210789"/>
                </a:lnTo>
                <a:lnTo>
                  <a:pt x="1804130" y="1211738"/>
                </a:lnTo>
                <a:lnTo>
                  <a:pt x="1805273" y="1213733"/>
                </a:lnTo>
                <a:lnTo>
                  <a:pt x="1808512" y="1222092"/>
                </a:lnTo>
                <a:lnTo>
                  <a:pt x="1809274" y="1223517"/>
                </a:lnTo>
                <a:lnTo>
                  <a:pt x="1810893" y="1225511"/>
                </a:lnTo>
                <a:lnTo>
                  <a:pt x="1811560" y="1227221"/>
                </a:lnTo>
                <a:lnTo>
                  <a:pt x="1811846" y="1228456"/>
                </a:lnTo>
                <a:lnTo>
                  <a:pt x="1811846" y="1229311"/>
                </a:lnTo>
                <a:lnTo>
                  <a:pt x="1811750" y="1230071"/>
                </a:lnTo>
                <a:lnTo>
                  <a:pt x="1810893" y="1240329"/>
                </a:lnTo>
                <a:lnTo>
                  <a:pt x="1808798" y="1244508"/>
                </a:lnTo>
                <a:lnTo>
                  <a:pt x="1802321" y="1250018"/>
                </a:lnTo>
                <a:lnTo>
                  <a:pt x="1801654" y="1251252"/>
                </a:lnTo>
                <a:lnTo>
                  <a:pt x="1801082" y="1252677"/>
                </a:lnTo>
                <a:lnTo>
                  <a:pt x="1800320" y="1253817"/>
                </a:lnTo>
                <a:lnTo>
                  <a:pt x="1799273" y="1254292"/>
                </a:lnTo>
                <a:lnTo>
                  <a:pt x="1791557" y="1254862"/>
                </a:lnTo>
                <a:lnTo>
                  <a:pt x="1792700" y="1256097"/>
                </a:lnTo>
                <a:lnTo>
                  <a:pt x="1797082" y="1258756"/>
                </a:lnTo>
                <a:lnTo>
                  <a:pt x="1794986" y="1261891"/>
                </a:lnTo>
                <a:lnTo>
                  <a:pt x="1790986" y="1262746"/>
                </a:lnTo>
                <a:lnTo>
                  <a:pt x="1774127" y="1259326"/>
                </a:lnTo>
                <a:lnTo>
                  <a:pt x="1772126" y="1257047"/>
                </a:lnTo>
                <a:lnTo>
                  <a:pt x="1770983" y="1256477"/>
                </a:lnTo>
                <a:lnTo>
                  <a:pt x="1769174" y="1257142"/>
                </a:lnTo>
                <a:lnTo>
                  <a:pt x="1767364" y="1258471"/>
                </a:lnTo>
                <a:lnTo>
                  <a:pt x="1766221" y="1259706"/>
                </a:lnTo>
                <a:lnTo>
                  <a:pt x="1765459" y="1261511"/>
                </a:lnTo>
                <a:lnTo>
                  <a:pt x="1765173" y="1263126"/>
                </a:lnTo>
                <a:lnTo>
                  <a:pt x="1765078" y="1264930"/>
                </a:lnTo>
                <a:lnTo>
                  <a:pt x="1764792" y="1267400"/>
                </a:lnTo>
                <a:lnTo>
                  <a:pt x="1764221" y="1269870"/>
                </a:lnTo>
                <a:lnTo>
                  <a:pt x="1763649" y="1270725"/>
                </a:lnTo>
                <a:lnTo>
                  <a:pt x="1762887" y="1271295"/>
                </a:lnTo>
                <a:lnTo>
                  <a:pt x="1761935" y="1272814"/>
                </a:lnTo>
                <a:lnTo>
                  <a:pt x="1761458" y="1274334"/>
                </a:lnTo>
                <a:lnTo>
                  <a:pt x="1760601" y="1279273"/>
                </a:lnTo>
                <a:lnTo>
                  <a:pt x="1760601" y="1280318"/>
                </a:lnTo>
                <a:lnTo>
                  <a:pt x="1761839" y="1280033"/>
                </a:lnTo>
                <a:lnTo>
                  <a:pt x="1762601" y="1278514"/>
                </a:lnTo>
                <a:lnTo>
                  <a:pt x="1763363" y="1276614"/>
                </a:lnTo>
                <a:lnTo>
                  <a:pt x="1764316" y="1274999"/>
                </a:lnTo>
                <a:lnTo>
                  <a:pt x="1766126" y="1273954"/>
                </a:lnTo>
                <a:lnTo>
                  <a:pt x="1768031" y="1273669"/>
                </a:lnTo>
                <a:lnTo>
                  <a:pt x="1774698" y="1276139"/>
                </a:lnTo>
                <a:lnTo>
                  <a:pt x="1784509" y="1276044"/>
                </a:lnTo>
                <a:lnTo>
                  <a:pt x="1784509" y="1277089"/>
                </a:lnTo>
                <a:lnTo>
                  <a:pt x="1781937" y="1276994"/>
                </a:lnTo>
                <a:lnTo>
                  <a:pt x="1780794" y="1277279"/>
                </a:lnTo>
                <a:lnTo>
                  <a:pt x="1779842" y="1278039"/>
                </a:lnTo>
                <a:lnTo>
                  <a:pt x="1781175" y="1279178"/>
                </a:lnTo>
                <a:lnTo>
                  <a:pt x="1784128" y="1280128"/>
                </a:lnTo>
                <a:lnTo>
                  <a:pt x="1785366" y="1281458"/>
                </a:lnTo>
                <a:lnTo>
                  <a:pt x="1784509" y="1283073"/>
                </a:lnTo>
                <a:lnTo>
                  <a:pt x="1784128" y="1283453"/>
                </a:lnTo>
                <a:lnTo>
                  <a:pt x="1783461" y="1283643"/>
                </a:lnTo>
                <a:lnTo>
                  <a:pt x="1783461" y="1284688"/>
                </a:lnTo>
                <a:lnTo>
                  <a:pt x="1785366" y="1286682"/>
                </a:lnTo>
                <a:lnTo>
                  <a:pt x="1789462" y="1293141"/>
                </a:lnTo>
                <a:lnTo>
                  <a:pt x="1791272" y="1294471"/>
                </a:lnTo>
                <a:lnTo>
                  <a:pt x="1793081" y="1295326"/>
                </a:lnTo>
                <a:lnTo>
                  <a:pt x="1797749" y="1300075"/>
                </a:lnTo>
                <a:lnTo>
                  <a:pt x="1799273" y="1302450"/>
                </a:lnTo>
                <a:lnTo>
                  <a:pt x="1800701" y="1309384"/>
                </a:lnTo>
                <a:lnTo>
                  <a:pt x="1801177" y="1326577"/>
                </a:lnTo>
                <a:lnTo>
                  <a:pt x="1802321" y="1333986"/>
                </a:lnTo>
                <a:lnTo>
                  <a:pt x="1810798" y="1356307"/>
                </a:lnTo>
                <a:lnTo>
                  <a:pt x="1813369" y="1368751"/>
                </a:lnTo>
                <a:lnTo>
                  <a:pt x="1811655" y="1380719"/>
                </a:lnTo>
                <a:lnTo>
                  <a:pt x="1809178" y="1385848"/>
                </a:lnTo>
                <a:lnTo>
                  <a:pt x="1807655" y="1388223"/>
                </a:lnTo>
                <a:lnTo>
                  <a:pt x="1804797" y="1390312"/>
                </a:lnTo>
                <a:lnTo>
                  <a:pt x="1800892" y="1397721"/>
                </a:lnTo>
                <a:lnTo>
                  <a:pt x="1799177" y="1398956"/>
                </a:lnTo>
                <a:lnTo>
                  <a:pt x="1796986" y="1400001"/>
                </a:lnTo>
                <a:lnTo>
                  <a:pt x="1795082" y="1401806"/>
                </a:lnTo>
                <a:lnTo>
                  <a:pt x="1794319" y="1405510"/>
                </a:lnTo>
                <a:lnTo>
                  <a:pt x="1793558" y="1407220"/>
                </a:lnTo>
                <a:lnTo>
                  <a:pt x="1784699" y="1417668"/>
                </a:lnTo>
                <a:lnTo>
                  <a:pt x="1770888" y="1421658"/>
                </a:lnTo>
                <a:lnTo>
                  <a:pt x="1769745" y="1422512"/>
                </a:lnTo>
                <a:lnTo>
                  <a:pt x="1768507" y="1423747"/>
                </a:lnTo>
                <a:lnTo>
                  <a:pt x="1767364" y="1424602"/>
                </a:lnTo>
                <a:lnTo>
                  <a:pt x="1766221" y="1424222"/>
                </a:lnTo>
                <a:lnTo>
                  <a:pt x="1765268" y="1423177"/>
                </a:lnTo>
                <a:lnTo>
                  <a:pt x="1764411" y="1422608"/>
                </a:lnTo>
                <a:lnTo>
                  <a:pt x="1763554" y="1422512"/>
                </a:lnTo>
                <a:lnTo>
                  <a:pt x="1762506" y="1422703"/>
                </a:lnTo>
                <a:lnTo>
                  <a:pt x="1759363" y="1425077"/>
                </a:lnTo>
                <a:lnTo>
                  <a:pt x="1758220" y="1425362"/>
                </a:lnTo>
                <a:lnTo>
                  <a:pt x="1757077" y="1424982"/>
                </a:lnTo>
                <a:lnTo>
                  <a:pt x="1754981" y="1423653"/>
                </a:lnTo>
                <a:lnTo>
                  <a:pt x="1752219" y="1423177"/>
                </a:lnTo>
                <a:lnTo>
                  <a:pt x="1717548" y="1429067"/>
                </a:lnTo>
                <a:lnTo>
                  <a:pt x="1717548" y="1427927"/>
                </a:lnTo>
                <a:lnTo>
                  <a:pt x="1718882" y="1427072"/>
                </a:lnTo>
                <a:lnTo>
                  <a:pt x="1721739" y="1426502"/>
                </a:lnTo>
                <a:lnTo>
                  <a:pt x="1723073" y="1425837"/>
                </a:lnTo>
                <a:lnTo>
                  <a:pt x="1724216" y="1424412"/>
                </a:lnTo>
                <a:lnTo>
                  <a:pt x="1725263" y="1422512"/>
                </a:lnTo>
                <a:lnTo>
                  <a:pt x="1726406" y="1420993"/>
                </a:lnTo>
                <a:lnTo>
                  <a:pt x="1727740" y="1420708"/>
                </a:lnTo>
                <a:lnTo>
                  <a:pt x="1726787" y="1420613"/>
                </a:lnTo>
                <a:lnTo>
                  <a:pt x="1725740" y="1420043"/>
                </a:lnTo>
                <a:lnTo>
                  <a:pt x="1724787" y="1419093"/>
                </a:lnTo>
                <a:lnTo>
                  <a:pt x="1723073" y="1416244"/>
                </a:lnTo>
                <a:lnTo>
                  <a:pt x="1722025" y="1415579"/>
                </a:lnTo>
                <a:lnTo>
                  <a:pt x="1719643" y="1415294"/>
                </a:lnTo>
                <a:lnTo>
                  <a:pt x="1716786" y="1413584"/>
                </a:lnTo>
                <a:lnTo>
                  <a:pt x="1714691" y="1413014"/>
                </a:lnTo>
                <a:lnTo>
                  <a:pt x="1712595" y="1411494"/>
                </a:lnTo>
                <a:lnTo>
                  <a:pt x="1711643" y="1411114"/>
                </a:lnTo>
                <a:lnTo>
                  <a:pt x="1708785" y="1410829"/>
                </a:lnTo>
                <a:lnTo>
                  <a:pt x="1707737" y="1411399"/>
                </a:lnTo>
                <a:lnTo>
                  <a:pt x="1707452" y="1413299"/>
                </a:lnTo>
                <a:lnTo>
                  <a:pt x="1710214" y="1417383"/>
                </a:lnTo>
                <a:lnTo>
                  <a:pt x="1709738" y="1420233"/>
                </a:lnTo>
                <a:lnTo>
                  <a:pt x="1708214" y="1422133"/>
                </a:lnTo>
                <a:lnTo>
                  <a:pt x="1706309" y="1423653"/>
                </a:lnTo>
                <a:lnTo>
                  <a:pt x="1704880" y="1425362"/>
                </a:lnTo>
                <a:lnTo>
                  <a:pt x="1704213" y="1426597"/>
                </a:lnTo>
                <a:lnTo>
                  <a:pt x="1701451" y="1429067"/>
                </a:lnTo>
                <a:lnTo>
                  <a:pt x="1700975" y="1429921"/>
                </a:lnTo>
                <a:lnTo>
                  <a:pt x="1699641" y="1433246"/>
                </a:lnTo>
                <a:lnTo>
                  <a:pt x="1688211" y="1452528"/>
                </a:lnTo>
                <a:lnTo>
                  <a:pt x="1681353" y="1459747"/>
                </a:lnTo>
                <a:lnTo>
                  <a:pt x="1673828" y="1461172"/>
                </a:lnTo>
                <a:lnTo>
                  <a:pt x="1671923" y="1463357"/>
                </a:lnTo>
                <a:lnTo>
                  <a:pt x="1671447" y="1464401"/>
                </a:lnTo>
                <a:lnTo>
                  <a:pt x="1671066" y="1465826"/>
                </a:lnTo>
                <a:lnTo>
                  <a:pt x="1671257" y="1468011"/>
                </a:lnTo>
                <a:lnTo>
                  <a:pt x="1670971" y="1469436"/>
                </a:lnTo>
                <a:lnTo>
                  <a:pt x="1670114" y="1471335"/>
                </a:lnTo>
                <a:lnTo>
                  <a:pt x="1668780" y="1473045"/>
                </a:lnTo>
                <a:lnTo>
                  <a:pt x="1665923" y="1475705"/>
                </a:lnTo>
                <a:lnTo>
                  <a:pt x="1662779" y="1477035"/>
                </a:lnTo>
                <a:lnTo>
                  <a:pt x="1661922" y="1478270"/>
                </a:lnTo>
                <a:lnTo>
                  <a:pt x="1661446" y="1479219"/>
                </a:lnTo>
                <a:lnTo>
                  <a:pt x="1659827" y="1481499"/>
                </a:lnTo>
                <a:lnTo>
                  <a:pt x="1658398" y="1482354"/>
                </a:lnTo>
                <a:lnTo>
                  <a:pt x="1655635" y="1485109"/>
                </a:lnTo>
                <a:lnTo>
                  <a:pt x="1654207" y="1485678"/>
                </a:lnTo>
                <a:lnTo>
                  <a:pt x="1640872" y="1487008"/>
                </a:lnTo>
                <a:lnTo>
                  <a:pt x="1636776" y="1489763"/>
                </a:lnTo>
                <a:lnTo>
                  <a:pt x="1635633" y="1488623"/>
                </a:lnTo>
                <a:lnTo>
                  <a:pt x="1633633" y="1484159"/>
                </a:lnTo>
                <a:lnTo>
                  <a:pt x="1630585" y="1479979"/>
                </a:lnTo>
                <a:lnTo>
                  <a:pt x="1627156" y="1479124"/>
                </a:lnTo>
                <a:lnTo>
                  <a:pt x="1624584" y="1476845"/>
                </a:lnTo>
                <a:lnTo>
                  <a:pt x="1622679" y="1478649"/>
                </a:lnTo>
                <a:lnTo>
                  <a:pt x="1619726" y="1484159"/>
                </a:lnTo>
                <a:lnTo>
                  <a:pt x="1616202" y="1487673"/>
                </a:lnTo>
                <a:lnTo>
                  <a:pt x="1608677" y="1492137"/>
                </a:lnTo>
                <a:lnTo>
                  <a:pt x="1605629" y="1496507"/>
                </a:lnTo>
                <a:lnTo>
                  <a:pt x="1606582" y="1491188"/>
                </a:lnTo>
                <a:lnTo>
                  <a:pt x="1615916" y="1485394"/>
                </a:lnTo>
                <a:lnTo>
                  <a:pt x="1618202" y="1480549"/>
                </a:lnTo>
                <a:lnTo>
                  <a:pt x="1619536" y="1478555"/>
                </a:lnTo>
                <a:lnTo>
                  <a:pt x="1622108" y="1476655"/>
                </a:lnTo>
                <a:lnTo>
                  <a:pt x="1623632" y="1475040"/>
                </a:lnTo>
                <a:lnTo>
                  <a:pt x="1621917" y="1473805"/>
                </a:lnTo>
                <a:lnTo>
                  <a:pt x="1620488" y="1474090"/>
                </a:lnTo>
                <a:lnTo>
                  <a:pt x="1617345" y="1476370"/>
                </a:lnTo>
                <a:lnTo>
                  <a:pt x="1615345" y="1476940"/>
                </a:lnTo>
                <a:lnTo>
                  <a:pt x="1615345" y="1475895"/>
                </a:lnTo>
                <a:lnTo>
                  <a:pt x="1616678" y="1474660"/>
                </a:lnTo>
                <a:lnTo>
                  <a:pt x="1617059" y="1472570"/>
                </a:lnTo>
                <a:lnTo>
                  <a:pt x="1616488" y="1470576"/>
                </a:lnTo>
                <a:lnTo>
                  <a:pt x="1614392" y="1469246"/>
                </a:lnTo>
                <a:lnTo>
                  <a:pt x="1613916" y="1468296"/>
                </a:lnTo>
                <a:lnTo>
                  <a:pt x="1613154" y="1466111"/>
                </a:lnTo>
                <a:lnTo>
                  <a:pt x="1612583" y="1465351"/>
                </a:lnTo>
                <a:lnTo>
                  <a:pt x="1611154" y="1464307"/>
                </a:lnTo>
                <a:lnTo>
                  <a:pt x="1610582" y="1463452"/>
                </a:lnTo>
                <a:lnTo>
                  <a:pt x="1611154" y="1462312"/>
                </a:lnTo>
                <a:lnTo>
                  <a:pt x="1610868" y="1461742"/>
                </a:lnTo>
                <a:lnTo>
                  <a:pt x="1609249" y="1460887"/>
                </a:lnTo>
                <a:lnTo>
                  <a:pt x="1608201" y="1460602"/>
                </a:lnTo>
                <a:lnTo>
                  <a:pt x="1604105" y="1461362"/>
                </a:lnTo>
                <a:lnTo>
                  <a:pt x="1592675" y="1455758"/>
                </a:lnTo>
                <a:lnTo>
                  <a:pt x="1582388" y="1454903"/>
                </a:lnTo>
                <a:lnTo>
                  <a:pt x="1567339" y="1459937"/>
                </a:lnTo>
                <a:lnTo>
                  <a:pt x="1563434" y="1462977"/>
                </a:lnTo>
                <a:lnTo>
                  <a:pt x="1559052" y="1468771"/>
                </a:lnTo>
                <a:lnTo>
                  <a:pt x="1558100" y="1469626"/>
                </a:lnTo>
                <a:lnTo>
                  <a:pt x="1556766" y="1470196"/>
                </a:lnTo>
                <a:lnTo>
                  <a:pt x="1552861" y="1473330"/>
                </a:lnTo>
                <a:lnTo>
                  <a:pt x="1551718" y="1474945"/>
                </a:lnTo>
                <a:lnTo>
                  <a:pt x="1554004" y="1476085"/>
                </a:lnTo>
                <a:lnTo>
                  <a:pt x="1554861" y="1477035"/>
                </a:lnTo>
                <a:lnTo>
                  <a:pt x="1555528" y="1479124"/>
                </a:lnTo>
                <a:lnTo>
                  <a:pt x="1556671" y="1481214"/>
                </a:lnTo>
                <a:lnTo>
                  <a:pt x="1566672" y="1483874"/>
                </a:lnTo>
                <a:lnTo>
                  <a:pt x="1568482" y="1485488"/>
                </a:lnTo>
                <a:lnTo>
                  <a:pt x="1569815" y="1488243"/>
                </a:lnTo>
                <a:lnTo>
                  <a:pt x="1570958" y="1492327"/>
                </a:lnTo>
                <a:lnTo>
                  <a:pt x="1570292" y="1493087"/>
                </a:lnTo>
                <a:lnTo>
                  <a:pt x="1569625" y="1493087"/>
                </a:lnTo>
                <a:lnTo>
                  <a:pt x="1568196" y="1492327"/>
                </a:lnTo>
                <a:lnTo>
                  <a:pt x="1566767" y="1490903"/>
                </a:lnTo>
                <a:lnTo>
                  <a:pt x="1566196" y="1490713"/>
                </a:lnTo>
                <a:lnTo>
                  <a:pt x="1565053" y="1491472"/>
                </a:lnTo>
                <a:lnTo>
                  <a:pt x="1564386" y="1491472"/>
                </a:lnTo>
                <a:lnTo>
                  <a:pt x="1562195" y="1489763"/>
                </a:lnTo>
                <a:lnTo>
                  <a:pt x="1561528" y="1489573"/>
                </a:lnTo>
                <a:lnTo>
                  <a:pt x="1560767" y="1490143"/>
                </a:lnTo>
                <a:lnTo>
                  <a:pt x="1560385" y="1491188"/>
                </a:lnTo>
                <a:lnTo>
                  <a:pt x="1560100" y="1492137"/>
                </a:lnTo>
                <a:lnTo>
                  <a:pt x="1559719" y="1492517"/>
                </a:lnTo>
                <a:lnTo>
                  <a:pt x="1559147" y="1492233"/>
                </a:lnTo>
                <a:lnTo>
                  <a:pt x="1557623" y="1490808"/>
                </a:lnTo>
                <a:lnTo>
                  <a:pt x="1557147" y="1490048"/>
                </a:lnTo>
                <a:lnTo>
                  <a:pt x="1556385" y="1489383"/>
                </a:lnTo>
                <a:lnTo>
                  <a:pt x="1547241" y="1489763"/>
                </a:lnTo>
                <a:lnTo>
                  <a:pt x="1545336" y="1490523"/>
                </a:lnTo>
                <a:lnTo>
                  <a:pt x="1543145" y="1492612"/>
                </a:lnTo>
                <a:lnTo>
                  <a:pt x="1541050" y="1495937"/>
                </a:lnTo>
                <a:lnTo>
                  <a:pt x="1536764" y="1505531"/>
                </a:lnTo>
                <a:lnTo>
                  <a:pt x="1535525" y="1509710"/>
                </a:lnTo>
                <a:lnTo>
                  <a:pt x="1534763" y="1511515"/>
                </a:lnTo>
                <a:lnTo>
                  <a:pt x="1534573" y="1512559"/>
                </a:lnTo>
                <a:lnTo>
                  <a:pt x="1534477" y="1515504"/>
                </a:lnTo>
                <a:lnTo>
                  <a:pt x="1534287" y="1516074"/>
                </a:lnTo>
                <a:lnTo>
                  <a:pt x="1533811" y="1516359"/>
                </a:lnTo>
                <a:lnTo>
                  <a:pt x="1532192" y="1518259"/>
                </a:lnTo>
                <a:lnTo>
                  <a:pt x="1533620" y="1521583"/>
                </a:lnTo>
                <a:lnTo>
                  <a:pt x="1535621" y="1523198"/>
                </a:lnTo>
                <a:lnTo>
                  <a:pt x="1540097" y="1524338"/>
                </a:lnTo>
                <a:lnTo>
                  <a:pt x="1539431" y="1526237"/>
                </a:lnTo>
                <a:lnTo>
                  <a:pt x="1538383" y="1526427"/>
                </a:lnTo>
                <a:lnTo>
                  <a:pt x="1535906" y="1525383"/>
                </a:lnTo>
                <a:lnTo>
                  <a:pt x="1534763" y="1525193"/>
                </a:lnTo>
                <a:lnTo>
                  <a:pt x="1533811" y="1525288"/>
                </a:lnTo>
                <a:lnTo>
                  <a:pt x="1532858" y="1525668"/>
                </a:lnTo>
                <a:lnTo>
                  <a:pt x="1531715" y="1526522"/>
                </a:lnTo>
                <a:lnTo>
                  <a:pt x="1533049" y="1528042"/>
                </a:lnTo>
                <a:lnTo>
                  <a:pt x="1533525" y="1528422"/>
                </a:lnTo>
                <a:lnTo>
                  <a:pt x="1533144" y="1528897"/>
                </a:lnTo>
                <a:lnTo>
                  <a:pt x="1532953" y="1529372"/>
                </a:lnTo>
                <a:lnTo>
                  <a:pt x="1532858" y="1529942"/>
                </a:lnTo>
                <a:lnTo>
                  <a:pt x="1532668" y="1530607"/>
                </a:lnTo>
                <a:lnTo>
                  <a:pt x="1533335" y="1531367"/>
                </a:lnTo>
                <a:lnTo>
                  <a:pt x="1533335" y="1532127"/>
                </a:lnTo>
                <a:lnTo>
                  <a:pt x="1532953" y="1532887"/>
                </a:lnTo>
                <a:lnTo>
                  <a:pt x="1532287" y="1533551"/>
                </a:lnTo>
                <a:lnTo>
                  <a:pt x="1533811" y="1535831"/>
                </a:lnTo>
                <a:lnTo>
                  <a:pt x="1535049" y="1538586"/>
                </a:lnTo>
                <a:lnTo>
                  <a:pt x="1535811" y="1542005"/>
                </a:lnTo>
                <a:lnTo>
                  <a:pt x="1536097" y="1546185"/>
                </a:lnTo>
                <a:lnTo>
                  <a:pt x="1537144" y="1551219"/>
                </a:lnTo>
                <a:lnTo>
                  <a:pt x="1539526" y="1551409"/>
                </a:lnTo>
                <a:lnTo>
                  <a:pt x="1542193" y="1549034"/>
                </a:lnTo>
                <a:lnTo>
                  <a:pt x="1547432" y="1542575"/>
                </a:lnTo>
                <a:lnTo>
                  <a:pt x="1550860" y="1540390"/>
                </a:lnTo>
                <a:lnTo>
                  <a:pt x="1553432" y="1536401"/>
                </a:lnTo>
                <a:lnTo>
                  <a:pt x="1555909" y="1533646"/>
                </a:lnTo>
                <a:lnTo>
                  <a:pt x="1558290" y="1531937"/>
                </a:lnTo>
                <a:lnTo>
                  <a:pt x="1560005" y="1532602"/>
                </a:lnTo>
                <a:lnTo>
                  <a:pt x="1544574" y="1552359"/>
                </a:lnTo>
                <a:lnTo>
                  <a:pt x="1538478" y="1555968"/>
                </a:lnTo>
                <a:lnTo>
                  <a:pt x="1536573" y="1556253"/>
                </a:lnTo>
                <a:lnTo>
                  <a:pt x="1535716" y="1556538"/>
                </a:lnTo>
                <a:lnTo>
                  <a:pt x="1534954" y="1557488"/>
                </a:lnTo>
                <a:lnTo>
                  <a:pt x="1534287" y="1558818"/>
                </a:lnTo>
                <a:lnTo>
                  <a:pt x="1534097" y="1559672"/>
                </a:lnTo>
                <a:lnTo>
                  <a:pt x="1534477" y="1560052"/>
                </a:lnTo>
                <a:lnTo>
                  <a:pt x="1535621" y="1560242"/>
                </a:lnTo>
                <a:lnTo>
                  <a:pt x="1536954" y="1560907"/>
                </a:lnTo>
                <a:lnTo>
                  <a:pt x="1538002" y="1562142"/>
                </a:lnTo>
                <a:lnTo>
                  <a:pt x="1538383" y="1564137"/>
                </a:lnTo>
                <a:lnTo>
                  <a:pt x="1538002" y="1565657"/>
                </a:lnTo>
                <a:lnTo>
                  <a:pt x="1535240" y="1570216"/>
                </a:lnTo>
                <a:lnTo>
                  <a:pt x="1537335" y="1571166"/>
                </a:lnTo>
                <a:lnTo>
                  <a:pt x="1541907" y="1569646"/>
                </a:lnTo>
                <a:lnTo>
                  <a:pt x="1543812" y="1571736"/>
                </a:lnTo>
                <a:lnTo>
                  <a:pt x="1544479" y="1572211"/>
                </a:lnTo>
                <a:lnTo>
                  <a:pt x="1545241" y="1571356"/>
                </a:lnTo>
                <a:lnTo>
                  <a:pt x="1546384" y="1569266"/>
                </a:lnTo>
                <a:lnTo>
                  <a:pt x="1547717" y="1567651"/>
                </a:lnTo>
                <a:lnTo>
                  <a:pt x="1548479" y="1567272"/>
                </a:lnTo>
                <a:lnTo>
                  <a:pt x="1549622" y="1567176"/>
                </a:lnTo>
                <a:lnTo>
                  <a:pt x="1547432" y="1570596"/>
                </a:lnTo>
                <a:lnTo>
                  <a:pt x="1546384" y="1572876"/>
                </a:lnTo>
                <a:lnTo>
                  <a:pt x="1546860" y="1574680"/>
                </a:lnTo>
                <a:lnTo>
                  <a:pt x="1550575" y="1574965"/>
                </a:lnTo>
                <a:lnTo>
                  <a:pt x="1552575" y="1575725"/>
                </a:lnTo>
                <a:lnTo>
                  <a:pt x="1553337" y="1578290"/>
                </a:lnTo>
                <a:lnTo>
                  <a:pt x="1552861" y="1579905"/>
                </a:lnTo>
                <a:lnTo>
                  <a:pt x="1551718" y="1580285"/>
                </a:lnTo>
                <a:lnTo>
                  <a:pt x="1549527" y="1580190"/>
                </a:lnTo>
                <a:lnTo>
                  <a:pt x="1548765" y="1580759"/>
                </a:lnTo>
                <a:lnTo>
                  <a:pt x="1548098" y="1581519"/>
                </a:lnTo>
                <a:lnTo>
                  <a:pt x="1545622" y="1585699"/>
                </a:lnTo>
                <a:lnTo>
                  <a:pt x="1544288" y="1586744"/>
                </a:lnTo>
                <a:lnTo>
                  <a:pt x="1542383" y="1586839"/>
                </a:lnTo>
                <a:lnTo>
                  <a:pt x="1543812" y="1585794"/>
                </a:lnTo>
                <a:lnTo>
                  <a:pt x="1545050" y="1584274"/>
                </a:lnTo>
                <a:lnTo>
                  <a:pt x="1547051" y="1581044"/>
                </a:lnTo>
                <a:lnTo>
                  <a:pt x="1548098" y="1580095"/>
                </a:lnTo>
                <a:lnTo>
                  <a:pt x="1550956" y="1578290"/>
                </a:lnTo>
                <a:lnTo>
                  <a:pt x="1546669" y="1578670"/>
                </a:lnTo>
                <a:lnTo>
                  <a:pt x="1545431" y="1578290"/>
                </a:lnTo>
                <a:lnTo>
                  <a:pt x="1544669" y="1577340"/>
                </a:lnTo>
                <a:lnTo>
                  <a:pt x="1543145" y="1574775"/>
                </a:lnTo>
                <a:lnTo>
                  <a:pt x="1542288" y="1574300"/>
                </a:lnTo>
                <a:lnTo>
                  <a:pt x="1537144" y="1573635"/>
                </a:lnTo>
                <a:lnTo>
                  <a:pt x="1534573" y="1572401"/>
                </a:lnTo>
                <a:lnTo>
                  <a:pt x="1534097" y="1570216"/>
                </a:lnTo>
                <a:lnTo>
                  <a:pt x="1533335" y="1568981"/>
                </a:lnTo>
                <a:lnTo>
                  <a:pt x="1533335" y="1567556"/>
                </a:lnTo>
                <a:lnTo>
                  <a:pt x="1533811" y="1566132"/>
                </a:lnTo>
                <a:lnTo>
                  <a:pt x="1534573" y="1565087"/>
                </a:lnTo>
                <a:lnTo>
                  <a:pt x="1533335" y="1563472"/>
                </a:lnTo>
                <a:lnTo>
                  <a:pt x="1532001" y="1563282"/>
                </a:lnTo>
                <a:lnTo>
                  <a:pt x="1529048" y="1564042"/>
                </a:lnTo>
                <a:lnTo>
                  <a:pt x="1522952" y="1562997"/>
                </a:lnTo>
                <a:lnTo>
                  <a:pt x="1520476" y="1563377"/>
                </a:lnTo>
                <a:lnTo>
                  <a:pt x="1517714" y="1564612"/>
                </a:lnTo>
                <a:lnTo>
                  <a:pt x="1515142" y="1566702"/>
                </a:lnTo>
                <a:lnTo>
                  <a:pt x="1511618" y="1572306"/>
                </a:lnTo>
                <a:lnTo>
                  <a:pt x="1505522" y="1578195"/>
                </a:lnTo>
                <a:lnTo>
                  <a:pt x="1503998" y="1580570"/>
                </a:lnTo>
                <a:lnTo>
                  <a:pt x="1502759" y="1583134"/>
                </a:lnTo>
                <a:lnTo>
                  <a:pt x="1501331" y="1587313"/>
                </a:lnTo>
                <a:lnTo>
                  <a:pt x="1500664" y="1588738"/>
                </a:lnTo>
                <a:lnTo>
                  <a:pt x="1493615" y="1597952"/>
                </a:lnTo>
                <a:lnTo>
                  <a:pt x="1483614" y="1616094"/>
                </a:lnTo>
                <a:lnTo>
                  <a:pt x="1480376" y="1618184"/>
                </a:lnTo>
                <a:lnTo>
                  <a:pt x="1478566" y="1620464"/>
                </a:lnTo>
                <a:lnTo>
                  <a:pt x="1476947" y="1623028"/>
                </a:lnTo>
                <a:lnTo>
                  <a:pt x="1475994" y="1625023"/>
                </a:lnTo>
                <a:lnTo>
                  <a:pt x="1475803" y="1626448"/>
                </a:lnTo>
                <a:lnTo>
                  <a:pt x="1475708" y="1628158"/>
                </a:lnTo>
                <a:lnTo>
                  <a:pt x="1475518" y="1629582"/>
                </a:lnTo>
                <a:lnTo>
                  <a:pt x="1474375" y="1630817"/>
                </a:lnTo>
                <a:lnTo>
                  <a:pt x="1472375" y="1638226"/>
                </a:lnTo>
                <a:lnTo>
                  <a:pt x="1472470" y="1641171"/>
                </a:lnTo>
                <a:lnTo>
                  <a:pt x="1473041" y="1644210"/>
                </a:lnTo>
                <a:lnTo>
                  <a:pt x="1473803" y="1646965"/>
                </a:lnTo>
                <a:lnTo>
                  <a:pt x="1475803" y="1652379"/>
                </a:lnTo>
                <a:lnTo>
                  <a:pt x="1477232" y="1654849"/>
                </a:lnTo>
                <a:lnTo>
                  <a:pt x="1480280" y="1657033"/>
                </a:lnTo>
                <a:lnTo>
                  <a:pt x="1482566" y="1661498"/>
                </a:lnTo>
                <a:lnTo>
                  <a:pt x="1484090" y="1661783"/>
                </a:lnTo>
                <a:lnTo>
                  <a:pt x="1482661" y="1663302"/>
                </a:lnTo>
                <a:lnTo>
                  <a:pt x="1474660" y="1663682"/>
                </a:lnTo>
                <a:lnTo>
                  <a:pt x="1473518" y="1664062"/>
                </a:lnTo>
                <a:lnTo>
                  <a:pt x="1470946" y="1666627"/>
                </a:lnTo>
                <a:lnTo>
                  <a:pt x="1469993" y="1666817"/>
                </a:lnTo>
                <a:lnTo>
                  <a:pt x="1467612" y="1665582"/>
                </a:lnTo>
                <a:lnTo>
                  <a:pt x="1466183" y="1665487"/>
                </a:lnTo>
                <a:lnTo>
                  <a:pt x="1461992" y="1666722"/>
                </a:lnTo>
                <a:lnTo>
                  <a:pt x="1457611" y="1665677"/>
                </a:lnTo>
                <a:lnTo>
                  <a:pt x="1448943" y="1667672"/>
                </a:lnTo>
                <a:lnTo>
                  <a:pt x="1450467" y="1672231"/>
                </a:lnTo>
                <a:lnTo>
                  <a:pt x="1452943" y="1676695"/>
                </a:lnTo>
                <a:lnTo>
                  <a:pt x="1455706" y="1680115"/>
                </a:lnTo>
                <a:lnTo>
                  <a:pt x="1458277" y="1681445"/>
                </a:lnTo>
                <a:lnTo>
                  <a:pt x="1458754" y="1681825"/>
                </a:lnTo>
                <a:lnTo>
                  <a:pt x="1460183" y="1683724"/>
                </a:lnTo>
                <a:lnTo>
                  <a:pt x="1461040" y="1684389"/>
                </a:lnTo>
                <a:lnTo>
                  <a:pt x="1461992" y="1684484"/>
                </a:lnTo>
                <a:lnTo>
                  <a:pt x="1463897" y="1684295"/>
                </a:lnTo>
                <a:lnTo>
                  <a:pt x="1464850" y="1684389"/>
                </a:lnTo>
                <a:lnTo>
                  <a:pt x="1465517" y="1684864"/>
                </a:lnTo>
                <a:lnTo>
                  <a:pt x="1466755" y="1686099"/>
                </a:lnTo>
                <a:lnTo>
                  <a:pt x="1467707" y="1686384"/>
                </a:lnTo>
                <a:lnTo>
                  <a:pt x="1471041" y="1685624"/>
                </a:lnTo>
                <a:lnTo>
                  <a:pt x="1471898" y="1686384"/>
                </a:lnTo>
                <a:lnTo>
                  <a:pt x="1470851" y="1687334"/>
                </a:lnTo>
                <a:lnTo>
                  <a:pt x="1454658" y="1691228"/>
                </a:lnTo>
                <a:lnTo>
                  <a:pt x="1452943" y="1692748"/>
                </a:lnTo>
                <a:lnTo>
                  <a:pt x="1452182" y="1693318"/>
                </a:lnTo>
                <a:lnTo>
                  <a:pt x="1448086" y="1694173"/>
                </a:lnTo>
                <a:lnTo>
                  <a:pt x="1447228" y="1693603"/>
                </a:lnTo>
                <a:lnTo>
                  <a:pt x="1445990" y="1691703"/>
                </a:lnTo>
                <a:lnTo>
                  <a:pt x="1445514" y="1691323"/>
                </a:lnTo>
                <a:lnTo>
                  <a:pt x="1445419" y="1689993"/>
                </a:lnTo>
                <a:lnTo>
                  <a:pt x="1446181" y="1681445"/>
                </a:lnTo>
                <a:lnTo>
                  <a:pt x="1445038" y="1683154"/>
                </a:lnTo>
                <a:lnTo>
                  <a:pt x="1444276" y="1685909"/>
                </a:lnTo>
                <a:lnTo>
                  <a:pt x="1443704" y="1688949"/>
                </a:lnTo>
                <a:lnTo>
                  <a:pt x="1443418" y="1691323"/>
                </a:lnTo>
                <a:lnTo>
                  <a:pt x="1443418" y="1697213"/>
                </a:lnTo>
                <a:lnTo>
                  <a:pt x="1443133" y="1698162"/>
                </a:lnTo>
                <a:lnTo>
                  <a:pt x="1442752" y="1699112"/>
                </a:lnTo>
                <a:lnTo>
                  <a:pt x="1442466" y="1700252"/>
                </a:lnTo>
                <a:lnTo>
                  <a:pt x="1442752" y="1701487"/>
                </a:lnTo>
                <a:lnTo>
                  <a:pt x="1446657" y="1711365"/>
                </a:lnTo>
                <a:lnTo>
                  <a:pt x="1448848" y="1713835"/>
                </a:lnTo>
                <a:lnTo>
                  <a:pt x="1452372" y="1712790"/>
                </a:lnTo>
                <a:lnTo>
                  <a:pt x="1451610" y="1712125"/>
                </a:lnTo>
                <a:lnTo>
                  <a:pt x="1449991" y="1711556"/>
                </a:lnTo>
                <a:lnTo>
                  <a:pt x="1449515" y="1710891"/>
                </a:lnTo>
                <a:lnTo>
                  <a:pt x="1450181" y="1709086"/>
                </a:lnTo>
                <a:lnTo>
                  <a:pt x="1452658" y="1707471"/>
                </a:lnTo>
                <a:lnTo>
                  <a:pt x="1461326" y="1704811"/>
                </a:lnTo>
                <a:lnTo>
                  <a:pt x="1462659" y="1704906"/>
                </a:lnTo>
                <a:lnTo>
                  <a:pt x="1463611" y="1705476"/>
                </a:lnTo>
                <a:lnTo>
                  <a:pt x="1465135" y="1707186"/>
                </a:lnTo>
                <a:lnTo>
                  <a:pt x="1465993" y="1707851"/>
                </a:lnTo>
                <a:lnTo>
                  <a:pt x="1469612" y="1709561"/>
                </a:lnTo>
                <a:lnTo>
                  <a:pt x="1471327" y="1711271"/>
                </a:lnTo>
                <a:lnTo>
                  <a:pt x="1471993" y="1714215"/>
                </a:lnTo>
                <a:lnTo>
                  <a:pt x="1471993" y="1715640"/>
                </a:lnTo>
                <a:lnTo>
                  <a:pt x="1471898" y="1716970"/>
                </a:lnTo>
                <a:lnTo>
                  <a:pt x="1471613" y="1718204"/>
                </a:lnTo>
                <a:lnTo>
                  <a:pt x="1471041" y="1719439"/>
                </a:lnTo>
                <a:lnTo>
                  <a:pt x="1470374" y="1720199"/>
                </a:lnTo>
                <a:lnTo>
                  <a:pt x="1469517" y="1720674"/>
                </a:lnTo>
                <a:lnTo>
                  <a:pt x="1467326" y="1721434"/>
                </a:lnTo>
                <a:lnTo>
                  <a:pt x="1463516" y="1723619"/>
                </a:lnTo>
                <a:lnTo>
                  <a:pt x="1461611" y="1725613"/>
                </a:lnTo>
                <a:lnTo>
                  <a:pt x="1461421" y="1727798"/>
                </a:lnTo>
                <a:lnTo>
                  <a:pt x="1464469" y="1736727"/>
                </a:lnTo>
                <a:lnTo>
                  <a:pt x="1465898" y="1738912"/>
                </a:lnTo>
                <a:lnTo>
                  <a:pt x="1467707" y="1740051"/>
                </a:lnTo>
                <a:lnTo>
                  <a:pt x="1476566" y="1741381"/>
                </a:lnTo>
                <a:lnTo>
                  <a:pt x="1480566" y="1743471"/>
                </a:lnTo>
                <a:lnTo>
                  <a:pt x="1482661" y="1743661"/>
                </a:lnTo>
                <a:lnTo>
                  <a:pt x="1481709" y="1744611"/>
                </a:lnTo>
                <a:lnTo>
                  <a:pt x="1481423" y="1745845"/>
                </a:lnTo>
                <a:lnTo>
                  <a:pt x="1481709" y="1747175"/>
                </a:lnTo>
                <a:lnTo>
                  <a:pt x="1482661" y="1748505"/>
                </a:lnTo>
                <a:lnTo>
                  <a:pt x="1481138" y="1748410"/>
                </a:lnTo>
                <a:lnTo>
                  <a:pt x="1480471" y="1749075"/>
                </a:lnTo>
                <a:lnTo>
                  <a:pt x="1480376" y="1750595"/>
                </a:lnTo>
                <a:lnTo>
                  <a:pt x="1480376" y="1752969"/>
                </a:lnTo>
                <a:lnTo>
                  <a:pt x="1480566" y="1754014"/>
                </a:lnTo>
                <a:lnTo>
                  <a:pt x="1481042" y="1754774"/>
                </a:lnTo>
                <a:lnTo>
                  <a:pt x="1481518" y="1755344"/>
                </a:lnTo>
                <a:lnTo>
                  <a:pt x="1481804" y="1755914"/>
                </a:lnTo>
                <a:lnTo>
                  <a:pt x="1481614" y="1756769"/>
                </a:lnTo>
                <a:lnTo>
                  <a:pt x="1481328" y="1757244"/>
                </a:lnTo>
                <a:lnTo>
                  <a:pt x="1481042" y="1757339"/>
                </a:lnTo>
                <a:lnTo>
                  <a:pt x="1480852" y="1757244"/>
                </a:lnTo>
                <a:lnTo>
                  <a:pt x="1481138" y="1760853"/>
                </a:lnTo>
                <a:lnTo>
                  <a:pt x="1481804" y="1763988"/>
                </a:lnTo>
                <a:lnTo>
                  <a:pt x="1482947" y="1766647"/>
                </a:lnTo>
                <a:lnTo>
                  <a:pt x="1484471" y="1768927"/>
                </a:lnTo>
                <a:lnTo>
                  <a:pt x="1486852" y="1771017"/>
                </a:lnTo>
                <a:lnTo>
                  <a:pt x="1489234" y="1771967"/>
                </a:lnTo>
                <a:lnTo>
                  <a:pt x="1494377" y="1772727"/>
                </a:lnTo>
                <a:lnTo>
                  <a:pt x="1497140" y="1773866"/>
                </a:lnTo>
                <a:lnTo>
                  <a:pt x="1498759" y="1774151"/>
                </a:lnTo>
                <a:lnTo>
                  <a:pt x="1499521" y="1773297"/>
                </a:lnTo>
                <a:lnTo>
                  <a:pt x="1499426" y="1769022"/>
                </a:lnTo>
                <a:lnTo>
                  <a:pt x="1499140" y="1767122"/>
                </a:lnTo>
                <a:lnTo>
                  <a:pt x="1498568" y="1766077"/>
                </a:lnTo>
                <a:lnTo>
                  <a:pt x="1500664" y="1762183"/>
                </a:lnTo>
                <a:lnTo>
                  <a:pt x="1499044" y="1759428"/>
                </a:lnTo>
                <a:lnTo>
                  <a:pt x="1497044" y="1756674"/>
                </a:lnTo>
                <a:lnTo>
                  <a:pt x="1497711" y="1752589"/>
                </a:lnTo>
                <a:lnTo>
                  <a:pt x="1500092" y="1749645"/>
                </a:lnTo>
                <a:lnTo>
                  <a:pt x="1502950" y="1747460"/>
                </a:lnTo>
                <a:lnTo>
                  <a:pt x="1505998" y="1746225"/>
                </a:lnTo>
                <a:lnTo>
                  <a:pt x="1508855" y="1745750"/>
                </a:lnTo>
                <a:lnTo>
                  <a:pt x="1508284" y="1743661"/>
                </a:lnTo>
                <a:lnTo>
                  <a:pt x="1508474" y="1742046"/>
                </a:lnTo>
                <a:lnTo>
                  <a:pt x="1508760" y="1740716"/>
                </a:lnTo>
                <a:lnTo>
                  <a:pt x="1508665" y="1739481"/>
                </a:lnTo>
                <a:lnTo>
                  <a:pt x="1507712" y="1739006"/>
                </a:lnTo>
                <a:lnTo>
                  <a:pt x="1506379" y="1739386"/>
                </a:lnTo>
                <a:lnTo>
                  <a:pt x="1505141" y="1739197"/>
                </a:lnTo>
                <a:lnTo>
                  <a:pt x="1504188" y="1737012"/>
                </a:lnTo>
                <a:lnTo>
                  <a:pt x="1505141" y="1736442"/>
                </a:lnTo>
                <a:lnTo>
                  <a:pt x="1505807" y="1735397"/>
                </a:lnTo>
                <a:lnTo>
                  <a:pt x="1506379" y="1734257"/>
                </a:lnTo>
                <a:lnTo>
                  <a:pt x="1507046" y="1733117"/>
                </a:lnTo>
                <a:lnTo>
                  <a:pt x="1508093" y="1732262"/>
                </a:lnTo>
                <a:lnTo>
                  <a:pt x="1510284" y="1731028"/>
                </a:lnTo>
                <a:lnTo>
                  <a:pt x="1511332" y="1730078"/>
                </a:lnTo>
                <a:lnTo>
                  <a:pt x="1511046" y="1729128"/>
                </a:lnTo>
                <a:lnTo>
                  <a:pt x="1510379" y="1726183"/>
                </a:lnTo>
                <a:lnTo>
                  <a:pt x="1511618" y="1725328"/>
                </a:lnTo>
                <a:lnTo>
                  <a:pt x="1513808" y="1722859"/>
                </a:lnTo>
                <a:lnTo>
                  <a:pt x="1515237" y="1722384"/>
                </a:lnTo>
                <a:lnTo>
                  <a:pt x="1515904" y="1722669"/>
                </a:lnTo>
                <a:lnTo>
                  <a:pt x="1516666" y="1723239"/>
                </a:lnTo>
                <a:lnTo>
                  <a:pt x="1517428" y="1723619"/>
                </a:lnTo>
                <a:lnTo>
                  <a:pt x="1518190" y="1723334"/>
                </a:lnTo>
                <a:lnTo>
                  <a:pt x="1518857" y="1722384"/>
                </a:lnTo>
                <a:lnTo>
                  <a:pt x="1518857" y="1721814"/>
                </a:lnTo>
                <a:lnTo>
                  <a:pt x="1518666" y="1721244"/>
                </a:lnTo>
                <a:lnTo>
                  <a:pt x="1518571" y="1719059"/>
                </a:lnTo>
                <a:lnTo>
                  <a:pt x="1518380" y="1717825"/>
                </a:lnTo>
                <a:lnTo>
                  <a:pt x="1518476" y="1716780"/>
                </a:lnTo>
                <a:lnTo>
                  <a:pt x="1519428" y="1716400"/>
                </a:lnTo>
                <a:lnTo>
                  <a:pt x="1520095" y="1716780"/>
                </a:lnTo>
                <a:lnTo>
                  <a:pt x="1520857" y="1717350"/>
                </a:lnTo>
                <a:lnTo>
                  <a:pt x="1521619" y="1717634"/>
                </a:lnTo>
                <a:lnTo>
                  <a:pt x="1522285" y="1716970"/>
                </a:lnTo>
                <a:lnTo>
                  <a:pt x="1522857" y="1715260"/>
                </a:lnTo>
                <a:lnTo>
                  <a:pt x="1523143" y="1714025"/>
                </a:lnTo>
                <a:lnTo>
                  <a:pt x="1523619" y="1712980"/>
                </a:lnTo>
                <a:lnTo>
                  <a:pt x="1524857" y="1711840"/>
                </a:lnTo>
                <a:lnTo>
                  <a:pt x="1526477" y="1711080"/>
                </a:lnTo>
                <a:lnTo>
                  <a:pt x="1531334" y="1710701"/>
                </a:lnTo>
                <a:lnTo>
                  <a:pt x="1532573" y="1709751"/>
                </a:lnTo>
                <a:lnTo>
                  <a:pt x="1536478" y="1703767"/>
                </a:lnTo>
                <a:lnTo>
                  <a:pt x="1537716" y="1700347"/>
                </a:lnTo>
                <a:lnTo>
                  <a:pt x="1538764" y="1698922"/>
                </a:lnTo>
                <a:lnTo>
                  <a:pt x="1539526" y="1698637"/>
                </a:lnTo>
                <a:lnTo>
                  <a:pt x="1540288" y="1698827"/>
                </a:lnTo>
                <a:lnTo>
                  <a:pt x="1540955" y="1698732"/>
                </a:lnTo>
                <a:lnTo>
                  <a:pt x="1541621" y="1697782"/>
                </a:lnTo>
                <a:lnTo>
                  <a:pt x="1541621" y="1696928"/>
                </a:lnTo>
                <a:lnTo>
                  <a:pt x="1541240" y="1696073"/>
                </a:lnTo>
                <a:lnTo>
                  <a:pt x="1540669" y="1695313"/>
                </a:lnTo>
                <a:lnTo>
                  <a:pt x="1540288" y="1694933"/>
                </a:lnTo>
                <a:lnTo>
                  <a:pt x="1541907" y="1695028"/>
                </a:lnTo>
                <a:lnTo>
                  <a:pt x="1543145" y="1695408"/>
                </a:lnTo>
                <a:lnTo>
                  <a:pt x="1544193" y="1696548"/>
                </a:lnTo>
                <a:lnTo>
                  <a:pt x="1545431" y="1698827"/>
                </a:lnTo>
                <a:lnTo>
                  <a:pt x="1541240" y="1700632"/>
                </a:lnTo>
                <a:lnTo>
                  <a:pt x="1541907" y="1703197"/>
                </a:lnTo>
                <a:lnTo>
                  <a:pt x="1541621" y="1705571"/>
                </a:lnTo>
                <a:lnTo>
                  <a:pt x="1540574" y="1707376"/>
                </a:lnTo>
                <a:lnTo>
                  <a:pt x="1538954" y="1708516"/>
                </a:lnTo>
                <a:lnTo>
                  <a:pt x="1536859" y="1709181"/>
                </a:lnTo>
                <a:lnTo>
                  <a:pt x="1536097" y="1709656"/>
                </a:lnTo>
                <a:lnTo>
                  <a:pt x="1535335" y="1710511"/>
                </a:lnTo>
                <a:lnTo>
                  <a:pt x="1535240" y="1711080"/>
                </a:lnTo>
                <a:lnTo>
                  <a:pt x="1535430" y="1712980"/>
                </a:lnTo>
                <a:lnTo>
                  <a:pt x="1535335" y="1713550"/>
                </a:lnTo>
                <a:lnTo>
                  <a:pt x="1534954" y="1713740"/>
                </a:lnTo>
                <a:lnTo>
                  <a:pt x="1533430" y="1713550"/>
                </a:lnTo>
                <a:lnTo>
                  <a:pt x="1526667" y="1714880"/>
                </a:lnTo>
                <a:lnTo>
                  <a:pt x="1524476" y="1716400"/>
                </a:lnTo>
                <a:lnTo>
                  <a:pt x="1524286" y="1716875"/>
                </a:lnTo>
                <a:lnTo>
                  <a:pt x="1524191" y="1717540"/>
                </a:lnTo>
                <a:lnTo>
                  <a:pt x="1524095" y="1718110"/>
                </a:lnTo>
                <a:lnTo>
                  <a:pt x="1524000" y="1718395"/>
                </a:lnTo>
                <a:lnTo>
                  <a:pt x="1520476" y="1720294"/>
                </a:lnTo>
                <a:lnTo>
                  <a:pt x="1520190" y="1720959"/>
                </a:lnTo>
                <a:lnTo>
                  <a:pt x="1521143" y="1722384"/>
                </a:lnTo>
                <a:lnTo>
                  <a:pt x="1519238" y="1724854"/>
                </a:lnTo>
                <a:lnTo>
                  <a:pt x="1513618" y="1724949"/>
                </a:lnTo>
                <a:lnTo>
                  <a:pt x="1512380" y="1728178"/>
                </a:lnTo>
                <a:lnTo>
                  <a:pt x="1512760" y="1730078"/>
                </a:lnTo>
                <a:lnTo>
                  <a:pt x="1513427" y="1731313"/>
                </a:lnTo>
                <a:lnTo>
                  <a:pt x="1513713" y="1732452"/>
                </a:lnTo>
                <a:lnTo>
                  <a:pt x="1512760" y="1733972"/>
                </a:lnTo>
                <a:lnTo>
                  <a:pt x="1511999" y="1734352"/>
                </a:lnTo>
                <a:lnTo>
                  <a:pt x="1509046" y="1734922"/>
                </a:lnTo>
                <a:lnTo>
                  <a:pt x="1506665" y="1736822"/>
                </a:lnTo>
                <a:lnTo>
                  <a:pt x="1506665" y="1737582"/>
                </a:lnTo>
                <a:lnTo>
                  <a:pt x="1509427" y="1737107"/>
                </a:lnTo>
                <a:lnTo>
                  <a:pt x="1510189" y="1737771"/>
                </a:lnTo>
                <a:lnTo>
                  <a:pt x="1510475" y="1740051"/>
                </a:lnTo>
                <a:lnTo>
                  <a:pt x="1510475" y="1742046"/>
                </a:lnTo>
                <a:lnTo>
                  <a:pt x="1510284" y="1744516"/>
                </a:lnTo>
                <a:lnTo>
                  <a:pt x="1509903" y="1746510"/>
                </a:lnTo>
                <a:lnTo>
                  <a:pt x="1509046" y="1747365"/>
                </a:lnTo>
                <a:lnTo>
                  <a:pt x="1505902" y="1747270"/>
                </a:lnTo>
                <a:lnTo>
                  <a:pt x="1504474" y="1747935"/>
                </a:lnTo>
                <a:lnTo>
                  <a:pt x="1502188" y="1751260"/>
                </a:lnTo>
                <a:lnTo>
                  <a:pt x="1499711" y="1753919"/>
                </a:lnTo>
                <a:lnTo>
                  <a:pt x="1499235" y="1755629"/>
                </a:lnTo>
                <a:lnTo>
                  <a:pt x="1500854" y="1756104"/>
                </a:lnTo>
                <a:lnTo>
                  <a:pt x="1510093" y="1762848"/>
                </a:lnTo>
                <a:lnTo>
                  <a:pt x="1513808" y="1761993"/>
                </a:lnTo>
                <a:lnTo>
                  <a:pt x="1514666" y="1761518"/>
                </a:lnTo>
                <a:lnTo>
                  <a:pt x="1514666" y="1760378"/>
                </a:lnTo>
                <a:lnTo>
                  <a:pt x="1514380" y="1759049"/>
                </a:lnTo>
                <a:lnTo>
                  <a:pt x="1514285" y="1758099"/>
                </a:lnTo>
                <a:lnTo>
                  <a:pt x="1515237" y="1755629"/>
                </a:lnTo>
                <a:lnTo>
                  <a:pt x="1516285" y="1754869"/>
                </a:lnTo>
                <a:lnTo>
                  <a:pt x="1517523" y="1754489"/>
                </a:lnTo>
                <a:lnTo>
                  <a:pt x="1518857" y="1753064"/>
                </a:lnTo>
                <a:lnTo>
                  <a:pt x="1517428" y="1752399"/>
                </a:lnTo>
                <a:lnTo>
                  <a:pt x="1516285" y="1751355"/>
                </a:lnTo>
                <a:lnTo>
                  <a:pt x="1515427" y="1749740"/>
                </a:lnTo>
                <a:lnTo>
                  <a:pt x="1514666" y="1747270"/>
                </a:lnTo>
                <a:lnTo>
                  <a:pt x="1520285" y="1753064"/>
                </a:lnTo>
                <a:lnTo>
                  <a:pt x="1517714" y="1755249"/>
                </a:lnTo>
                <a:lnTo>
                  <a:pt x="1516571" y="1756959"/>
                </a:lnTo>
                <a:lnTo>
                  <a:pt x="1515618" y="1761803"/>
                </a:lnTo>
                <a:lnTo>
                  <a:pt x="1514475" y="1762753"/>
                </a:lnTo>
                <a:lnTo>
                  <a:pt x="1512951" y="1763323"/>
                </a:lnTo>
                <a:lnTo>
                  <a:pt x="1511427" y="1764653"/>
                </a:lnTo>
                <a:lnTo>
                  <a:pt x="1512475" y="1766647"/>
                </a:lnTo>
                <a:lnTo>
                  <a:pt x="1515618" y="1768737"/>
                </a:lnTo>
                <a:lnTo>
                  <a:pt x="1515618" y="1770542"/>
                </a:lnTo>
                <a:lnTo>
                  <a:pt x="1517047" y="1772442"/>
                </a:lnTo>
                <a:lnTo>
                  <a:pt x="1518666" y="1773961"/>
                </a:lnTo>
                <a:lnTo>
                  <a:pt x="1520476" y="1775006"/>
                </a:lnTo>
                <a:lnTo>
                  <a:pt x="1522190" y="1775386"/>
                </a:lnTo>
                <a:lnTo>
                  <a:pt x="1524191" y="1774246"/>
                </a:lnTo>
                <a:lnTo>
                  <a:pt x="1524095" y="1771587"/>
                </a:lnTo>
                <a:lnTo>
                  <a:pt x="1523619" y="1768927"/>
                </a:lnTo>
                <a:lnTo>
                  <a:pt x="1524572" y="1767692"/>
                </a:lnTo>
                <a:lnTo>
                  <a:pt x="1529239" y="1767692"/>
                </a:lnTo>
                <a:lnTo>
                  <a:pt x="1532953" y="1768547"/>
                </a:lnTo>
                <a:lnTo>
                  <a:pt x="1537144" y="1767122"/>
                </a:lnTo>
                <a:lnTo>
                  <a:pt x="1539240" y="1766932"/>
                </a:lnTo>
                <a:lnTo>
                  <a:pt x="1540383" y="1768547"/>
                </a:lnTo>
                <a:lnTo>
                  <a:pt x="1539050" y="1769212"/>
                </a:lnTo>
                <a:lnTo>
                  <a:pt x="1536192" y="1769877"/>
                </a:lnTo>
                <a:lnTo>
                  <a:pt x="1534954" y="1771017"/>
                </a:lnTo>
                <a:lnTo>
                  <a:pt x="1534192" y="1772252"/>
                </a:lnTo>
                <a:lnTo>
                  <a:pt x="1533716" y="1772632"/>
                </a:lnTo>
                <a:lnTo>
                  <a:pt x="1529429" y="1771682"/>
                </a:lnTo>
                <a:lnTo>
                  <a:pt x="1528572" y="1772062"/>
                </a:lnTo>
                <a:lnTo>
                  <a:pt x="1527905" y="1774341"/>
                </a:lnTo>
                <a:lnTo>
                  <a:pt x="1527715" y="1775766"/>
                </a:lnTo>
                <a:lnTo>
                  <a:pt x="1527905" y="1780990"/>
                </a:lnTo>
                <a:lnTo>
                  <a:pt x="1526286" y="1780230"/>
                </a:lnTo>
                <a:lnTo>
                  <a:pt x="1518476" y="1780990"/>
                </a:lnTo>
                <a:lnTo>
                  <a:pt x="1516475" y="1781940"/>
                </a:lnTo>
                <a:lnTo>
                  <a:pt x="1510951" y="1786879"/>
                </a:lnTo>
                <a:lnTo>
                  <a:pt x="1512856" y="1792009"/>
                </a:lnTo>
                <a:lnTo>
                  <a:pt x="1515713" y="1794573"/>
                </a:lnTo>
                <a:lnTo>
                  <a:pt x="1518952" y="1795428"/>
                </a:lnTo>
                <a:lnTo>
                  <a:pt x="1522000" y="1795523"/>
                </a:lnTo>
                <a:lnTo>
                  <a:pt x="1523524" y="1794953"/>
                </a:lnTo>
                <a:lnTo>
                  <a:pt x="1527429" y="1790774"/>
                </a:lnTo>
                <a:lnTo>
                  <a:pt x="1529048" y="1790014"/>
                </a:lnTo>
                <a:lnTo>
                  <a:pt x="1530953" y="1789634"/>
                </a:lnTo>
                <a:lnTo>
                  <a:pt x="1532858" y="1789824"/>
                </a:lnTo>
                <a:lnTo>
                  <a:pt x="1534477" y="1790774"/>
                </a:lnTo>
                <a:lnTo>
                  <a:pt x="1535621" y="1792673"/>
                </a:lnTo>
                <a:lnTo>
                  <a:pt x="1537240" y="1796758"/>
                </a:lnTo>
                <a:lnTo>
                  <a:pt x="1538383" y="1797518"/>
                </a:lnTo>
                <a:lnTo>
                  <a:pt x="1539050" y="1797043"/>
                </a:lnTo>
                <a:lnTo>
                  <a:pt x="1540478" y="1795048"/>
                </a:lnTo>
                <a:lnTo>
                  <a:pt x="1542002" y="1794288"/>
                </a:lnTo>
                <a:lnTo>
                  <a:pt x="1543241" y="1792864"/>
                </a:lnTo>
                <a:lnTo>
                  <a:pt x="1544002" y="1792579"/>
                </a:lnTo>
                <a:lnTo>
                  <a:pt x="1549908" y="1793243"/>
                </a:lnTo>
                <a:lnTo>
                  <a:pt x="1551623" y="1794573"/>
                </a:lnTo>
                <a:lnTo>
                  <a:pt x="1552766" y="1796378"/>
                </a:lnTo>
                <a:lnTo>
                  <a:pt x="1552861" y="1797708"/>
                </a:lnTo>
                <a:lnTo>
                  <a:pt x="1551623" y="1801127"/>
                </a:lnTo>
                <a:lnTo>
                  <a:pt x="1552289" y="1801697"/>
                </a:lnTo>
                <a:lnTo>
                  <a:pt x="1553623" y="1803597"/>
                </a:lnTo>
                <a:lnTo>
                  <a:pt x="1554194" y="1803977"/>
                </a:lnTo>
                <a:lnTo>
                  <a:pt x="1567910" y="1801507"/>
                </a:lnTo>
                <a:lnTo>
                  <a:pt x="1583531" y="1802267"/>
                </a:lnTo>
                <a:lnTo>
                  <a:pt x="1592294" y="1802932"/>
                </a:lnTo>
                <a:lnTo>
                  <a:pt x="1595723" y="1802077"/>
                </a:lnTo>
                <a:lnTo>
                  <a:pt x="1598771" y="1798658"/>
                </a:lnTo>
                <a:lnTo>
                  <a:pt x="1599152" y="1797613"/>
                </a:lnTo>
                <a:lnTo>
                  <a:pt x="1599533" y="1795428"/>
                </a:lnTo>
                <a:lnTo>
                  <a:pt x="1599914" y="1794383"/>
                </a:lnTo>
                <a:lnTo>
                  <a:pt x="1600581" y="1793623"/>
                </a:lnTo>
                <a:lnTo>
                  <a:pt x="1601915" y="1792769"/>
                </a:lnTo>
                <a:lnTo>
                  <a:pt x="1602581" y="1791819"/>
                </a:lnTo>
                <a:lnTo>
                  <a:pt x="1604010" y="1790584"/>
                </a:lnTo>
                <a:lnTo>
                  <a:pt x="1605725" y="1790299"/>
                </a:lnTo>
                <a:lnTo>
                  <a:pt x="1606868" y="1789539"/>
                </a:lnTo>
                <a:lnTo>
                  <a:pt x="1606582" y="1786690"/>
                </a:lnTo>
                <a:lnTo>
                  <a:pt x="1608677" y="1786310"/>
                </a:lnTo>
                <a:lnTo>
                  <a:pt x="1613059" y="1783650"/>
                </a:lnTo>
                <a:lnTo>
                  <a:pt x="1615440" y="1784695"/>
                </a:lnTo>
                <a:lnTo>
                  <a:pt x="1614488" y="1786499"/>
                </a:lnTo>
                <a:lnTo>
                  <a:pt x="1613249" y="1788589"/>
                </a:lnTo>
                <a:lnTo>
                  <a:pt x="1611725" y="1789634"/>
                </a:lnTo>
                <a:lnTo>
                  <a:pt x="1610201" y="1788494"/>
                </a:lnTo>
                <a:lnTo>
                  <a:pt x="1609439" y="1791249"/>
                </a:lnTo>
                <a:lnTo>
                  <a:pt x="1611535" y="1793054"/>
                </a:lnTo>
                <a:lnTo>
                  <a:pt x="1621441" y="1794763"/>
                </a:lnTo>
                <a:lnTo>
                  <a:pt x="1622489" y="1795713"/>
                </a:lnTo>
                <a:lnTo>
                  <a:pt x="1622965" y="1797613"/>
                </a:lnTo>
                <a:lnTo>
                  <a:pt x="1622489" y="1798943"/>
                </a:lnTo>
                <a:lnTo>
                  <a:pt x="1621441" y="1799797"/>
                </a:lnTo>
                <a:lnTo>
                  <a:pt x="1613249" y="1801982"/>
                </a:lnTo>
                <a:lnTo>
                  <a:pt x="1611821" y="1801507"/>
                </a:lnTo>
                <a:lnTo>
                  <a:pt x="1608582" y="1798943"/>
                </a:lnTo>
                <a:lnTo>
                  <a:pt x="1605629" y="1798563"/>
                </a:lnTo>
                <a:lnTo>
                  <a:pt x="1602677" y="1799893"/>
                </a:lnTo>
                <a:lnTo>
                  <a:pt x="1597438" y="1803882"/>
                </a:lnTo>
                <a:lnTo>
                  <a:pt x="1598581" y="1804642"/>
                </a:lnTo>
                <a:lnTo>
                  <a:pt x="1602105" y="1803882"/>
                </a:lnTo>
                <a:lnTo>
                  <a:pt x="1623822" y="1810151"/>
                </a:lnTo>
                <a:lnTo>
                  <a:pt x="1632014" y="1816420"/>
                </a:lnTo>
                <a:lnTo>
                  <a:pt x="1633061" y="1818130"/>
                </a:lnTo>
                <a:lnTo>
                  <a:pt x="1629632" y="1817940"/>
                </a:lnTo>
                <a:lnTo>
                  <a:pt x="1628775" y="1818130"/>
                </a:lnTo>
                <a:lnTo>
                  <a:pt x="1630775" y="1820505"/>
                </a:lnTo>
                <a:lnTo>
                  <a:pt x="1631633" y="1823069"/>
                </a:lnTo>
                <a:lnTo>
                  <a:pt x="1631156" y="1825824"/>
                </a:lnTo>
                <a:lnTo>
                  <a:pt x="1629251" y="1828673"/>
                </a:lnTo>
                <a:lnTo>
                  <a:pt x="1616964" y="1839122"/>
                </a:lnTo>
                <a:lnTo>
                  <a:pt x="1614011" y="1840736"/>
                </a:lnTo>
                <a:lnTo>
                  <a:pt x="1610963" y="1841686"/>
                </a:lnTo>
                <a:lnTo>
                  <a:pt x="1607630" y="1841971"/>
                </a:lnTo>
                <a:lnTo>
                  <a:pt x="1606582" y="1841496"/>
                </a:lnTo>
                <a:lnTo>
                  <a:pt x="1605439" y="1840167"/>
                </a:lnTo>
                <a:lnTo>
                  <a:pt x="1604391" y="1838267"/>
                </a:lnTo>
                <a:lnTo>
                  <a:pt x="1603819" y="1836272"/>
                </a:lnTo>
                <a:lnTo>
                  <a:pt x="1603724" y="1833708"/>
                </a:lnTo>
                <a:lnTo>
                  <a:pt x="1604201" y="1832093"/>
                </a:lnTo>
                <a:lnTo>
                  <a:pt x="1604963" y="1830953"/>
                </a:lnTo>
                <a:lnTo>
                  <a:pt x="1605725" y="1829528"/>
                </a:lnTo>
                <a:lnTo>
                  <a:pt x="1604010" y="1827534"/>
                </a:lnTo>
                <a:lnTo>
                  <a:pt x="1604201" y="1825539"/>
                </a:lnTo>
                <a:lnTo>
                  <a:pt x="1605153" y="1823259"/>
                </a:lnTo>
                <a:lnTo>
                  <a:pt x="1605725" y="1820410"/>
                </a:lnTo>
                <a:lnTo>
                  <a:pt x="1605058" y="1817560"/>
                </a:lnTo>
                <a:lnTo>
                  <a:pt x="1603534" y="1815660"/>
                </a:lnTo>
                <a:lnTo>
                  <a:pt x="1601629" y="1814520"/>
                </a:lnTo>
                <a:lnTo>
                  <a:pt x="1600010" y="1814140"/>
                </a:lnTo>
                <a:lnTo>
                  <a:pt x="1595438" y="1814140"/>
                </a:lnTo>
                <a:lnTo>
                  <a:pt x="1593342" y="1814615"/>
                </a:lnTo>
                <a:lnTo>
                  <a:pt x="1591056" y="1815945"/>
                </a:lnTo>
                <a:lnTo>
                  <a:pt x="1588103" y="1818510"/>
                </a:lnTo>
                <a:lnTo>
                  <a:pt x="1586675" y="1820410"/>
                </a:lnTo>
                <a:lnTo>
                  <a:pt x="1585436" y="1822689"/>
                </a:lnTo>
                <a:lnTo>
                  <a:pt x="1584198" y="1827914"/>
                </a:lnTo>
                <a:lnTo>
                  <a:pt x="1583150" y="1830288"/>
                </a:lnTo>
                <a:lnTo>
                  <a:pt x="1581150" y="1831238"/>
                </a:lnTo>
                <a:lnTo>
                  <a:pt x="1576673" y="1831048"/>
                </a:lnTo>
                <a:lnTo>
                  <a:pt x="1574578" y="1831713"/>
                </a:lnTo>
                <a:lnTo>
                  <a:pt x="1572959" y="1833708"/>
                </a:lnTo>
                <a:lnTo>
                  <a:pt x="1571911" y="1835417"/>
                </a:lnTo>
                <a:lnTo>
                  <a:pt x="1568101" y="1839977"/>
                </a:lnTo>
                <a:lnTo>
                  <a:pt x="1565243" y="1844631"/>
                </a:lnTo>
                <a:lnTo>
                  <a:pt x="1563719" y="1845486"/>
                </a:lnTo>
                <a:lnTo>
                  <a:pt x="1562100" y="1843681"/>
                </a:lnTo>
                <a:lnTo>
                  <a:pt x="1564005" y="1842351"/>
                </a:lnTo>
                <a:lnTo>
                  <a:pt x="1564386" y="1841877"/>
                </a:lnTo>
                <a:lnTo>
                  <a:pt x="1564672" y="1840927"/>
                </a:lnTo>
                <a:lnTo>
                  <a:pt x="1565148" y="1838647"/>
                </a:lnTo>
                <a:lnTo>
                  <a:pt x="1565339" y="1837887"/>
                </a:lnTo>
                <a:lnTo>
                  <a:pt x="1566005" y="1837222"/>
                </a:lnTo>
                <a:lnTo>
                  <a:pt x="1567148" y="1836652"/>
                </a:lnTo>
                <a:lnTo>
                  <a:pt x="1567720" y="1836177"/>
                </a:lnTo>
                <a:lnTo>
                  <a:pt x="1568101" y="1836082"/>
                </a:lnTo>
                <a:lnTo>
                  <a:pt x="1568863" y="1836272"/>
                </a:lnTo>
                <a:lnTo>
                  <a:pt x="1569149" y="1836082"/>
                </a:lnTo>
                <a:lnTo>
                  <a:pt x="1569244" y="1835702"/>
                </a:lnTo>
                <a:lnTo>
                  <a:pt x="1569149" y="1834562"/>
                </a:lnTo>
                <a:lnTo>
                  <a:pt x="1569244" y="1834183"/>
                </a:lnTo>
                <a:lnTo>
                  <a:pt x="1569434" y="1833518"/>
                </a:lnTo>
                <a:lnTo>
                  <a:pt x="1569910" y="1831808"/>
                </a:lnTo>
                <a:lnTo>
                  <a:pt x="1570101" y="1831238"/>
                </a:lnTo>
                <a:lnTo>
                  <a:pt x="1570673" y="1830478"/>
                </a:lnTo>
                <a:lnTo>
                  <a:pt x="1577626" y="1826584"/>
                </a:lnTo>
                <a:lnTo>
                  <a:pt x="1576959" y="1825064"/>
                </a:lnTo>
                <a:lnTo>
                  <a:pt x="1577150" y="1824019"/>
                </a:lnTo>
                <a:lnTo>
                  <a:pt x="1577150" y="1822594"/>
                </a:lnTo>
                <a:lnTo>
                  <a:pt x="1577911" y="1821454"/>
                </a:lnTo>
                <a:lnTo>
                  <a:pt x="1576768" y="1821454"/>
                </a:lnTo>
                <a:lnTo>
                  <a:pt x="1576007" y="1820884"/>
                </a:lnTo>
                <a:lnTo>
                  <a:pt x="1575530" y="1819840"/>
                </a:lnTo>
                <a:lnTo>
                  <a:pt x="1575054" y="1818415"/>
                </a:lnTo>
                <a:lnTo>
                  <a:pt x="1574959" y="1816895"/>
                </a:lnTo>
                <a:lnTo>
                  <a:pt x="1574959" y="1814995"/>
                </a:lnTo>
                <a:lnTo>
                  <a:pt x="1574673" y="1813475"/>
                </a:lnTo>
                <a:lnTo>
                  <a:pt x="1573816" y="1812811"/>
                </a:lnTo>
                <a:lnTo>
                  <a:pt x="1569149" y="1812811"/>
                </a:lnTo>
                <a:lnTo>
                  <a:pt x="1568768" y="1812621"/>
                </a:lnTo>
                <a:lnTo>
                  <a:pt x="1567529" y="1811766"/>
                </a:lnTo>
                <a:lnTo>
                  <a:pt x="1564767" y="1811766"/>
                </a:lnTo>
                <a:lnTo>
                  <a:pt x="1563910" y="1811196"/>
                </a:lnTo>
                <a:lnTo>
                  <a:pt x="1561433" y="1808916"/>
                </a:lnTo>
                <a:lnTo>
                  <a:pt x="1552480" y="1809106"/>
                </a:lnTo>
                <a:lnTo>
                  <a:pt x="1547527" y="1808156"/>
                </a:lnTo>
                <a:lnTo>
                  <a:pt x="1545527" y="1804072"/>
                </a:lnTo>
                <a:lnTo>
                  <a:pt x="1546384" y="1802267"/>
                </a:lnTo>
                <a:lnTo>
                  <a:pt x="1549336" y="1797803"/>
                </a:lnTo>
                <a:lnTo>
                  <a:pt x="1549527" y="1795903"/>
                </a:lnTo>
                <a:lnTo>
                  <a:pt x="1547622" y="1794763"/>
                </a:lnTo>
                <a:lnTo>
                  <a:pt x="1544669" y="1795428"/>
                </a:lnTo>
                <a:lnTo>
                  <a:pt x="1541812" y="1796948"/>
                </a:lnTo>
                <a:lnTo>
                  <a:pt x="1540002" y="1798468"/>
                </a:lnTo>
                <a:lnTo>
                  <a:pt x="1537335" y="1801887"/>
                </a:lnTo>
                <a:lnTo>
                  <a:pt x="1536287" y="1802362"/>
                </a:lnTo>
                <a:lnTo>
                  <a:pt x="1535335" y="1801887"/>
                </a:lnTo>
                <a:lnTo>
                  <a:pt x="1533716" y="1799797"/>
                </a:lnTo>
                <a:lnTo>
                  <a:pt x="1533144" y="1799323"/>
                </a:lnTo>
                <a:lnTo>
                  <a:pt x="1532096" y="1797613"/>
                </a:lnTo>
                <a:lnTo>
                  <a:pt x="1530763" y="1794383"/>
                </a:lnTo>
                <a:lnTo>
                  <a:pt x="1529239" y="1792673"/>
                </a:lnTo>
                <a:lnTo>
                  <a:pt x="1527810" y="1795428"/>
                </a:lnTo>
                <a:lnTo>
                  <a:pt x="1528858" y="1799228"/>
                </a:lnTo>
                <a:lnTo>
                  <a:pt x="1531906" y="1802077"/>
                </a:lnTo>
                <a:lnTo>
                  <a:pt x="1533525" y="1804927"/>
                </a:lnTo>
                <a:lnTo>
                  <a:pt x="1530096" y="1808821"/>
                </a:lnTo>
                <a:lnTo>
                  <a:pt x="1526858" y="1811291"/>
                </a:lnTo>
                <a:lnTo>
                  <a:pt x="1526096" y="1812241"/>
                </a:lnTo>
                <a:lnTo>
                  <a:pt x="1525238" y="1812716"/>
                </a:lnTo>
                <a:lnTo>
                  <a:pt x="1523810" y="1813001"/>
                </a:lnTo>
                <a:lnTo>
                  <a:pt x="1522762" y="1813666"/>
                </a:lnTo>
                <a:lnTo>
                  <a:pt x="1522857" y="1815185"/>
                </a:lnTo>
                <a:lnTo>
                  <a:pt x="1525143" y="1819555"/>
                </a:lnTo>
                <a:lnTo>
                  <a:pt x="1525619" y="1821739"/>
                </a:lnTo>
                <a:lnTo>
                  <a:pt x="1524952" y="1824304"/>
                </a:lnTo>
                <a:lnTo>
                  <a:pt x="1523333" y="1826299"/>
                </a:lnTo>
                <a:lnTo>
                  <a:pt x="1519428" y="1828388"/>
                </a:lnTo>
                <a:lnTo>
                  <a:pt x="1516856" y="1831618"/>
                </a:lnTo>
                <a:lnTo>
                  <a:pt x="1513237" y="1833803"/>
                </a:lnTo>
                <a:lnTo>
                  <a:pt x="1511046" y="1836272"/>
                </a:lnTo>
                <a:lnTo>
                  <a:pt x="1507998" y="1837792"/>
                </a:lnTo>
                <a:lnTo>
                  <a:pt x="1507331" y="1838552"/>
                </a:lnTo>
                <a:lnTo>
                  <a:pt x="1506569" y="1840072"/>
                </a:lnTo>
                <a:lnTo>
                  <a:pt x="1505807" y="1841307"/>
                </a:lnTo>
                <a:lnTo>
                  <a:pt x="1504760" y="1842161"/>
                </a:lnTo>
                <a:lnTo>
                  <a:pt x="1503617" y="1842446"/>
                </a:lnTo>
                <a:lnTo>
                  <a:pt x="1500854" y="1841401"/>
                </a:lnTo>
                <a:lnTo>
                  <a:pt x="1498854" y="1842446"/>
                </a:lnTo>
                <a:lnTo>
                  <a:pt x="1496949" y="1844346"/>
                </a:lnTo>
                <a:lnTo>
                  <a:pt x="1495616" y="1846341"/>
                </a:lnTo>
                <a:lnTo>
                  <a:pt x="1498854" y="1851280"/>
                </a:lnTo>
                <a:lnTo>
                  <a:pt x="1499807" y="1851945"/>
                </a:lnTo>
                <a:lnTo>
                  <a:pt x="1509903" y="1853750"/>
                </a:lnTo>
                <a:lnTo>
                  <a:pt x="1511713" y="1853370"/>
                </a:lnTo>
                <a:lnTo>
                  <a:pt x="1513142" y="1851565"/>
                </a:lnTo>
                <a:lnTo>
                  <a:pt x="1514094" y="1850710"/>
                </a:lnTo>
                <a:lnTo>
                  <a:pt x="1524286" y="1846246"/>
                </a:lnTo>
                <a:lnTo>
                  <a:pt x="1526000" y="1847291"/>
                </a:lnTo>
                <a:lnTo>
                  <a:pt x="1526762" y="1849095"/>
                </a:lnTo>
                <a:lnTo>
                  <a:pt x="1526762" y="1850900"/>
                </a:lnTo>
                <a:lnTo>
                  <a:pt x="1526096" y="1852325"/>
                </a:lnTo>
                <a:lnTo>
                  <a:pt x="1524762" y="1852895"/>
                </a:lnTo>
                <a:lnTo>
                  <a:pt x="1524381" y="1853465"/>
                </a:lnTo>
                <a:lnTo>
                  <a:pt x="1524000" y="1854699"/>
                </a:lnTo>
                <a:lnTo>
                  <a:pt x="1523714" y="1856124"/>
                </a:lnTo>
                <a:lnTo>
                  <a:pt x="1523619" y="1857169"/>
                </a:lnTo>
                <a:lnTo>
                  <a:pt x="1523333" y="1857929"/>
                </a:lnTo>
                <a:lnTo>
                  <a:pt x="1522667" y="1858214"/>
                </a:lnTo>
                <a:lnTo>
                  <a:pt x="1521333" y="1858499"/>
                </a:lnTo>
                <a:lnTo>
                  <a:pt x="1516761" y="1860494"/>
                </a:lnTo>
                <a:lnTo>
                  <a:pt x="1515237" y="1860494"/>
                </a:lnTo>
                <a:lnTo>
                  <a:pt x="1516190" y="1863058"/>
                </a:lnTo>
                <a:lnTo>
                  <a:pt x="1518094" y="1866478"/>
                </a:lnTo>
                <a:lnTo>
                  <a:pt x="1520095" y="1869422"/>
                </a:lnTo>
                <a:lnTo>
                  <a:pt x="1522285" y="1871417"/>
                </a:lnTo>
                <a:lnTo>
                  <a:pt x="1524572" y="1874647"/>
                </a:lnTo>
                <a:lnTo>
                  <a:pt x="1525715" y="1875407"/>
                </a:lnTo>
                <a:lnTo>
                  <a:pt x="1538002" y="1879966"/>
                </a:lnTo>
                <a:lnTo>
                  <a:pt x="1539716" y="1881581"/>
                </a:lnTo>
                <a:lnTo>
                  <a:pt x="1541812" y="1882816"/>
                </a:lnTo>
                <a:lnTo>
                  <a:pt x="1544479" y="1880916"/>
                </a:lnTo>
                <a:lnTo>
                  <a:pt x="1548956" y="1876356"/>
                </a:lnTo>
                <a:lnTo>
                  <a:pt x="1547336" y="1879301"/>
                </a:lnTo>
                <a:lnTo>
                  <a:pt x="1547146" y="1880536"/>
                </a:lnTo>
                <a:lnTo>
                  <a:pt x="1547336" y="1881676"/>
                </a:lnTo>
                <a:lnTo>
                  <a:pt x="1548479" y="1882625"/>
                </a:lnTo>
                <a:lnTo>
                  <a:pt x="1548956" y="1883860"/>
                </a:lnTo>
                <a:lnTo>
                  <a:pt x="1548098" y="1885570"/>
                </a:lnTo>
                <a:lnTo>
                  <a:pt x="1549241" y="1888135"/>
                </a:lnTo>
                <a:lnTo>
                  <a:pt x="1551242" y="1890319"/>
                </a:lnTo>
                <a:lnTo>
                  <a:pt x="1554671" y="1892124"/>
                </a:lnTo>
                <a:lnTo>
                  <a:pt x="1558290" y="1895924"/>
                </a:lnTo>
                <a:lnTo>
                  <a:pt x="1560195" y="1896873"/>
                </a:lnTo>
                <a:lnTo>
                  <a:pt x="1560195" y="1897918"/>
                </a:lnTo>
                <a:lnTo>
                  <a:pt x="1559433" y="1898963"/>
                </a:lnTo>
                <a:lnTo>
                  <a:pt x="1559433" y="1900198"/>
                </a:lnTo>
                <a:lnTo>
                  <a:pt x="1559909" y="1901433"/>
                </a:lnTo>
                <a:lnTo>
                  <a:pt x="1560576" y="1902573"/>
                </a:lnTo>
                <a:lnTo>
                  <a:pt x="1562957" y="1905707"/>
                </a:lnTo>
                <a:lnTo>
                  <a:pt x="1563148" y="1906277"/>
                </a:lnTo>
                <a:lnTo>
                  <a:pt x="1563624" y="1906847"/>
                </a:lnTo>
                <a:lnTo>
                  <a:pt x="1565148" y="1909412"/>
                </a:lnTo>
                <a:lnTo>
                  <a:pt x="1566101" y="1909981"/>
                </a:lnTo>
                <a:lnTo>
                  <a:pt x="1567053" y="1910361"/>
                </a:lnTo>
                <a:lnTo>
                  <a:pt x="1569625" y="1912831"/>
                </a:lnTo>
                <a:lnTo>
                  <a:pt x="1579721" y="1917200"/>
                </a:lnTo>
                <a:lnTo>
                  <a:pt x="1583436" y="1920430"/>
                </a:lnTo>
                <a:lnTo>
                  <a:pt x="1585627" y="1921190"/>
                </a:lnTo>
                <a:lnTo>
                  <a:pt x="1584579" y="1922710"/>
                </a:lnTo>
                <a:lnTo>
                  <a:pt x="1584198" y="1923090"/>
                </a:lnTo>
                <a:lnTo>
                  <a:pt x="1584865" y="1923755"/>
                </a:lnTo>
                <a:lnTo>
                  <a:pt x="1585532" y="1924039"/>
                </a:lnTo>
                <a:lnTo>
                  <a:pt x="1586293" y="1924135"/>
                </a:lnTo>
                <a:lnTo>
                  <a:pt x="1587056" y="1924039"/>
                </a:lnTo>
                <a:lnTo>
                  <a:pt x="1587056" y="1924989"/>
                </a:lnTo>
                <a:lnTo>
                  <a:pt x="1580960" y="1926129"/>
                </a:lnTo>
                <a:lnTo>
                  <a:pt x="1579055" y="1928029"/>
                </a:lnTo>
                <a:lnTo>
                  <a:pt x="1579531" y="1933348"/>
                </a:lnTo>
                <a:lnTo>
                  <a:pt x="1580769" y="1936673"/>
                </a:lnTo>
                <a:lnTo>
                  <a:pt x="1582674" y="1940282"/>
                </a:lnTo>
                <a:lnTo>
                  <a:pt x="1584769" y="1943227"/>
                </a:lnTo>
                <a:lnTo>
                  <a:pt x="1586770" y="1944461"/>
                </a:lnTo>
                <a:lnTo>
                  <a:pt x="1601915" y="1949116"/>
                </a:lnTo>
                <a:lnTo>
                  <a:pt x="1619822" y="1948926"/>
                </a:lnTo>
                <a:lnTo>
                  <a:pt x="1640205" y="1944936"/>
                </a:lnTo>
                <a:lnTo>
                  <a:pt x="1655826" y="1941042"/>
                </a:lnTo>
                <a:lnTo>
                  <a:pt x="1674876" y="1929739"/>
                </a:lnTo>
                <a:lnTo>
                  <a:pt x="1678591" y="1926224"/>
                </a:lnTo>
                <a:lnTo>
                  <a:pt x="1678686" y="1921190"/>
                </a:lnTo>
                <a:lnTo>
                  <a:pt x="1682210" y="1923375"/>
                </a:lnTo>
                <a:lnTo>
                  <a:pt x="1686401" y="1924420"/>
                </a:lnTo>
                <a:lnTo>
                  <a:pt x="1690592" y="1924039"/>
                </a:lnTo>
                <a:lnTo>
                  <a:pt x="1694212" y="1922140"/>
                </a:lnTo>
                <a:lnTo>
                  <a:pt x="1695260" y="1920905"/>
                </a:lnTo>
                <a:lnTo>
                  <a:pt x="1696212" y="1919100"/>
                </a:lnTo>
                <a:lnTo>
                  <a:pt x="1696974" y="1917011"/>
                </a:lnTo>
                <a:lnTo>
                  <a:pt x="1697546" y="1914636"/>
                </a:lnTo>
                <a:lnTo>
                  <a:pt x="1697641" y="1911881"/>
                </a:lnTo>
                <a:lnTo>
                  <a:pt x="1697165" y="1910077"/>
                </a:lnTo>
                <a:lnTo>
                  <a:pt x="1696498" y="1908367"/>
                </a:lnTo>
                <a:lnTo>
                  <a:pt x="1696212" y="1905802"/>
                </a:lnTo>
                <a:lnTo>
                  <a:pt x="1696498" y="1903237"/>
                </a:lnTo>
                <a:lnTo>
                  <a:pt x="1697260" y="1901338"/>
                </a:lnTo>
                <a:lnTo>
                  <a:pt x="1699165" y="1898298"/>
                </a:lnTo>
                <a:lnTo>
                  <a:pt x="1699451" y="1895829"/>
                </a:lnTo>
                <a:lnTo>
                  <a:pt x="1698117" y="1893929"/>
                </a:lnTo>
                <a:lnTo>
                  <a:pt x="1692021" y="1889464"/>
                </a:lnTo>
                <a:lnTo>
                  <a:pt x="1685258" y="1887565"/>
                </a:lnTo>
                <a:lnTo>
                  <a:pt x="1682115" y="1885665"/>
                </a:lnTo>
                <a:lnTo>
                  <a:pt x="1690973" y="1886615"/>
                </a:lnTo>
                <a:lnTo>
                  <a:pt x="1691926" y="1886330"/>
                </a:lnTo>
                <a:lnTo>
                  <a:pt x="1692497" y="1885475"/>
                </a:lnTo>
                <a:lnTo>
                  <a:pt x="1692688" y="1884335"/>
                </a:lnTo>
                <a:lnTo>
                  <a:pt x="1692402" y="1882910"/>
                </a:lnTo>
                <a:lnTo>
                  <a:pt x="1691831" y="1881866"/>
                </a:lnTo>
                <a:lnTo>
                  <a:pt x="1689164" y="1880061"/>
                </a:lnTo>
                <a:lnTo>
                  <a:pt x="1689830" y="1879966"/>
                </a:lnTo>
                <a:lnTo>
                  <a:pt x="1691545" y="1879111"/>
                </a:lnTo>
                <a:lnTo>
                  <a:pt x="1690878" y="1878446"/>
                </a:lnTo>
                <a:lnTo>
                  <a:pt x="1688687" y="1877211"/>
                </a:lnTo>
                <a:lnTo>
                  <a:pt x="1688687" y="1876261"/>
                </a:lnTo>
                <a:lnTo>
                  <a:pt x="1689449" y="1876261"/>
                </a:lnTo>
                <a:lnTo>
                  <a:pt x="1689926" y="1876071"/>
                </a:lnTo>
                <a:lnTo>
                  <a:pt x="1690307" y="1875501"/>
                </a:lnTo>
                <a:lnTo>
                  <a:pt x="1690688" y="1874362"/>
                </a:lnTo>
                <a:lnTo>
                  <a:pt x="1691068" y="1875786"/>
                </a:lnTo>
                <a:lnTo>
                  <a:pt x="1691545" y="1876166"/>
                </a:lnTo>
                <a:lnTo>
                  <a:pt x="1692116" y="1875692"/>
                </a:lnTo>
                <a:lnTo>
                  <a:pt x="1692783" y="1874742"/>
                </a:lnTo>
                <a:lnTo>
                  <a:pt x="1693640" y="1873887"/>
                </a:lnTo>
                <a:lnTo>
                  <a:pt x="1695355" y="1873317"/>
                </a:lnTo>
                <a:lnTo>
                  <a:pt x="1696402" y="1872462"/>
                </a:lnTo>
                <a:lnTo>
                  <a:pt x="1695641" y="1870847"/>
                </a:lnTo>
                <a:lnTo>
                  <a:pt x="1696307" y="1869612"/>
                </a:lnTo>
                <a:lnTo>
                  <a:pt x="1698689" y="1867713"/>
                </a:lnTo>
                <a:lnTo>
                  <a:pt x="1699165" y="1868662"/>
                </a:lnTo>
                <a:lnTo>
                  <a:pt x="1698593" y="1870942"/>
                </a:lnTo>
                <a:lnTo>
                  <a:pt x="1699451" y="1871132"/>
                </a:lnTo>
                <a:lnTo>
                  <a:pt x="1701927" y="1869518"/>
                </a:lnTo>
                <a:lnTo>
                  <a:pt x="1701356" y="1867143"/>
                </a:lnTo>
                <a:lnTo>
                  <a:pt x="1700498" y="1865433"/>
                </a:lnTo>
                <a:lnTo>
                  <a:pt x="1700117" y="1863913"/>
                </a:lnTo>
                <a:lnTo>
                  <a:pt x="1700975" y="1862014"/>
                </a:lnTo>
                <a:lnTo>
                  <a:pt x="1703356" y="1862583"/>
                </a:lnTo>
                <a:lnTo>
                  <a:pt x="1704118" y="1862014"/>
                </a:lnTo>
                <a:lnTo>
                  <a:pt x="1704308" y="1861253"/>
                </a:lnTo>
                <a:lnTo>
                  <a:pt x="1704499" y="1859069"/>
                </a:lnTo>
                <a:lnTo>
                  <a:pt x="1704594" y="1858119"/>
                </a:lnTo>
                <a:lnTo>
                  <a:pt x="1705261" y="1856504"/>
                </a:lnTo>
                <a:lnTo>
                  <a:pt x="1709357" y="1848620"/>
                </a:lnTo>
                <a:lnTo>
                  <a:pt x="1709738" y="1846151"/>
                </a:lnTo>
                <a:lnTo>
                  <a:pt x="1709928" y="1845391"/>
                </a:lnTo>
                <a:lnTo>
                  <a:pt x="1710404" y="1843301"/>
                </a:lnTo>
                <a:lnTo>
                  <a:pt x="1710785" y="1840262"/>
                </a:lnTo>
                <a:lnTo>
                  <a:pt x="1711261" y="1837602"/>
                </a:lnTo>
                <a:lnTo>
                  <a:pt x="1712309" y="1836462"/>
                </a:lnTo>
                <a:lnTo>
                  <a:pt x="1713928" y="1835987"/>
                </a:lnTo>
                <a:lnTo>
                  <a:pt x="1717548" y="1833898"/>
                </a:lnTo>
                <a:lnTo>
                  <a:pt x="1720977" y="1832758"/>
                </a:lnTo>
                <a:lnTo>
                  <a:pt x="1721644" y="1831143"/>
                </a:lnTo>
                <a:lnTo>
                  <a:pt x="1721834" y="1828863"/>
                </a:lnTo>
                <a:lnTo>
                  <a:pt x="1721834" y="1826299"/>
                </a:lnTo>
                <a:lnTo>
                  <a:pt x="1721263" y="1825254"/>
                </a:lnTo>
                <a:lnTo>
                  <a:pt x="1717643" y="1821075"/>
                </a:lnTo>
                <a:lnTo>
                  <a:pt x="1719643" y="1820884"/>
                </a:lnTo>
                <a:lnTo>
                  <a:pt x="1722310" y="1823639"/>
                </a:lnTo>
                <a:lnTo>
                  <a:pt x="1724120" y="1827249"/>
                </a:lnTo>
                <a:lnTo>
                  <a:pt x="1723739" y="1829623"/>
                </a:lnTo>
                <a:lnTo>
                  <a:pt x="1725263" y="1830288"/>
                </a:lnTo>
                <a:lnTo>
                  <a:pt x="1732598" y="1825919"/>
                </a:lnTo>
                <a:lnTo>
                  <a:pt x="1734407" y="1824399"/>
                </a:lnTo>
                <a:lnTo>
                  <a:pt x="1736312" y="1823544"/>
                </a:lnTo>
                <a:lnTo>
                  <a:pt x="1738313" y="1824874"/>
                </a:lnTo>
                <a:lnTo>
                  <a:pt x="1734026" y="1827534"/>
                </a:lnTo>
                <a:lnTo>
                  <a:pt x="1732788" y="1828673"/>
                </a:lnTo>
                <a:lnTo>
                  <a:pt x="1733169" y="1828863"/>
                </a:lnTo>
                <a:lnTo>
                  <a:pt x="1734217" y="1829623"/>
                </a:lnTo>
                <a:lnTo>
                  <a:pt x="1732598" y="1832948"/>
                </a:lnTo>
                <a:lnTo>
                  <a:pt x="1726121" y="1832188"/>
                </a:lnTo>
                <a:lnTo>
                  <a:pt x="1723644" y="1833803"/>
                </a:lnTo>
                <a:lnTo>
                  <a:pt x="1722882" y="1834847"/>
                </a:lnTo>
                <a:lnTo>
                  <a:pt x="1717262" y="1840072"/>
                </a:lnTo>
                <a:lnTo>
                  <a:pt x="1716215" y="1840736"/>
                </a:lnTo>
                <a:lnTo>
                  <a:pt x="1715072" y="1840927"/>
                </a:lnTo>
                <a:lnTo>
                  <a:pt x="1715262" y="1842256"/>
                </a:lnTo>
                <a:lnTo>
                  <a:pt x="1715452" y="1845866"/>
                </a:lnTo>
                <a:lnTo>
                  <a:pt x="1715357" y="1846626"/>
                </a:lnTo>
                <a:lnTo>
                  <a:pt x="1714786" y="1847196"/>
                </a:lnTo>
                <a:lnTo>
                  <a:pt x="1714881" y="1848620"/>
                </a:lnTo>
                <a:lnTo>
                  <a:pt x="1715072" y="1850330"/>
                </a:lnTo>
                <a:lnTo>
                  <a:pt x="1714881" y="1851755"/>
                </a:lnTo>
                <a:lnTo>
                  <a:pt x="1713357" y="1853465"/>
                </a:lnTo>
                <a:lnTo>
                  <a:pt x="1711357" y="1854984"/>
                </a:lnTo>
                <a:lnTo>
                  <a:pt x="1709642" y="1856979"/>
                </a:lnTo>
                <a:lnTo>
                  <a:pt x="1708880" y="1860304"/>
                </a:lnTo>
                <a:lnTo>
                  <a:pt x="1708499" y="1863628"/>
                </a:lnTo>
                <a:lnTo>
                  <a:pt x="1707547" y="1866763"/>
                </a:lnTo>
                <a:lnTo>
                  <a:pt x="1703451" y="1875312"/>
                </a:lnTo>
                <a:lnTo>
                  <a:pt x="1701736" y="1877211"/>
                </a:lnTo>
                <a:lnTo>
                  <a:pt x="1697736" y="1880536"/>
                </a:lnTo>
                <a:lnTo>
                  <a:pt x="1699832" y="1882910"/>
                </a:lnTo>
                <a:lnTo>
                  <a:pt x="1700975" y="1883860"/>
                </a:lnTo>
                <a:lnTo>
                  <a:pt x="1702213" y="1884240"/>
                </a:lnTo>
                <a:lnTo>
                  <a:pt x="1705451" y="1888420"/>
                </a:lnTo>
                <a:lnTo>
                  <a:pt x="1706499" y="1890129"/>
                </a:lnTo>
                <a:lnTo>
                  <a:pt x="1707071" y="1891459"/>
                </a:lnTo>
                <a:lnTo>
                  <a:pt x="1707166" y="1892979"/>
                </a:lnTo>
                <a:lnTo>
                  <a:pt x="1706690" y="1895259"/>
                </a:lnTo>
                <a:lnTo>
                  <a:pt x="1706309" y="1895639"/>
                </a:lnTo>
                <a:lnTo>
                  <a:pt x="1705737" y="1895544"/>
                </a:lnTo>
                <a:lnTo>
                  <a:pt x="1705166" y="1895734"/>
                </a:lnTo>
                <a:lnTo>
                  <a:pt x="1704785" y="1897063"/>
                </a:lnTo>
                <a:lnTo>
                  <a:pt x="1704975" y="1897823"/>
                </a:lnTo>
                <a:lnTo>
                  <a:pt x="1705356" y="1898868"/>
                </a:lnTo>
                <a:lnTo>
                  <a:pt x="1706975" y="1902003"/>
                </a:lnTo>
                <a:lnTo>
                  <a:pt x="1707452" y="1902383"/>
                </a:lnTo>
                <a:lnTo>
                  <a:pt x="1708309" y="1902573"/>
                </a:lnTo>
                <a:lnTo>
                  <a:pt x="1708785" y="1902098"/>
                </a:lnTo>
                <a:lnTo>
                  <a:pt x="1708976" y="1901148"/>
                </a:lnTo>
                <a:lnTo>
                  <a:pt x="1708976" y="1900198"/>
                </a:lnTo>
                <a:lnTo>
                  <a:pt x="1709261" y="1899723"/>
                </a:lnTo>
                <a:lnTo>
                  <a:pt x="1710404" y="1899343"/>
                </a:lnTo>
                <a:lnTo>
                  <a:pt x="1711357" y="1898393"/>
                </a:lnTo>
                <a:lnTo>
                  <a:pt x="1711643" y="1897443"/>
                </a:lnTo>
                <a:lnTo>
                  <a:pt x="1710595" y="1897063"/>
                </a:lnTo>
                <a:lnTo>
                  <a:pt x="1709833" y="1896494"/>
                </a:lnTo>
                <a:lnTo>
                  <a:pt x="1709928" y="1895353"/>
                </a:lnTo>
                <a:lnTo>
                  <a:pt x="1710404" y="1894309"/>
                </a:lnTo>
                <a:lnTo>
                  <a:pt x="1710785" y="1894309"/>
                </a:lnTo>
                <a:lnTo>
                  <a:pt x="1710881" y="1894309"/>
                </a:lnTo>
                <a:lnTo>
                  <a:pt x="1710785" y="1892314"/>
                </a:lnTo>
                <a:lnTo>
                  <a:pt x="1710690" y="1892314"/>
                </a:lnTo>
                <a:lnTo>
                  <a:pt x="1710309" y="1892124"/>
                </a:lnTo>
                <a:lnTo>
                  <a:pt x="1709928" y="1891839"/>
                </a:lnTo>
                <a:lnTo>
                  <a:pt x="1709738" y="1891459"/>
                </a:lnTo>
                <a:lnTo>
                  <a:pt x="1709738" y="1890129"/>
                </a:lnTo>
                <a:lnTo>
                  <a:pt x="1709928" y="1888894"/>
                </a:lnTo>
                <a:lnTo>
                  <a:pt x="1710500" y="1887945"/>
                </a:lnTo>
                <a:lnTo>
                  <a:pt x="1711738" y="1887565"/>
                </a:lnTo>
                <a:lnTo>
                  <a:pt x="1711357" y="1890604"/>
                </a:lnTo>
                <a:lnTo>
                  <a:pt x="1713357" y="1891744"/>
                </a:lnTo>
                <a:lnTo>
                  <a:pt x="1715929" y="1891269"/>
                </a:lnTo>
                <a:lnTo>
                  <a:pt x="1717358" y="1889370"/>
                </a:lnTo>
                <a:lnTo>
                  <a:pt x="1716977" y="1888990"/>
                </a:lnTo>
                <a:lnTo>
                  <a:pt x="1716786" y="1888610"/>
                </a:lnTo>
                <a:lnTo>
                  <a:pt x="1716596" y="1888135"/>
                </a:lnTo>
                <a:lnTo>
                  <a:pt x="1716405" y="1887660"/>
                </a:lnTo>
                <a:lnTo>
                  <a:pt x="1718405" y="1886900"/>
                </a:lnTo>
                <a:lnTo>
                  <a:pt x="1719358" y="1886900"/>
                </a:lnTo>
                <a:lnTo>
                  <a:pt x="1720215" y="1887660"/>
                </a:lnTo>
                <a:lnTo>
                  <a:pt x="1719739" y="1887755"/>
                </a:lnTo>
                <a:lnTo>
                  <a:pt x="1718405" y="1888610"/>
                </a:lnTo>
                <a:lnTo>
                  <a:pt x="1719167" y="1890604"/>
                </a:lnTo>
                <a:lnTo>
                  <a:pt x="1717739" y="1892504"/>
                </a:lnTo>
                <a:lnTo>
                  <a:pt x="1715357" y="1893644"/>
                </a:lnTo>
                <a:lnTo>
                  <a:pt x="1713357" y="1893359"/>
                </a:lnTo>
                <a:lnTo>
                  <a:pt x="1713738" y="1894689"/>
                </a:lnTo>
                <a:lnTo>
                  <a:pt x="1716310" y="1899438"/>
                </a:lnTo>
                <a:lnTo>
                  <a:pt x="1716596" y="1900293"/>
                </a:lnTo>
                <a:lnTo>
                  <a:pt x="1716596" y="1901053"/>
                </a:lnTo>
                <a:lnTo>
                  <a:pt x="1716596" y="1902192"/>
                </a:lnTo>
                <a:lnTo>
                  <a:pt x="1716405" y="1903618"/>
                </a:lnTo>
                <a:lnTo>
                  <a:pt x="1715929" y="1905327"/>
                </a:lnTo>
                <a:lnTo>
                  <a:pt x="1715262" y="1906657"/>
                </a:lnTo>
                <a:lnTo>
                  <a:pt x="1714595" y="1907227"/>
                </a:lnTo>
                <a:lnTo>
                  <a:pt x="1714214" y="1908747"/>
                </a:lnTo>
                <a:lnTo>
                  <a:pt x="1714786" y="1912261"/>
                </a:lnTo>
                <a:lnTo>
                  <a:pt x="1716215" y="1917485"/>
                </a:lnTo>
                <a:lnTo>
                  <a:pt x="1717167" y="1919860"/>
                </a:lnTo>
                <a:lnTo>
                  <a:pt x="1718310" y="1922330"/>
                </a:lnTo>
                <a:lnTo>
                  <a:pt x="1719739" y="1924229"/>
                </a:lnTo>
                <a:lnTo>
                  <a:pt x="1723073" y="1925749"/>
                </a:lnTo>
                <a:lnTo>
                  <a:pt x="1723644" y="1927649"/>
                </a:lnTo>
                <a:lnTo>
                  <a:pt x="1723549" y="1932493"/>
                </a:lnTo>
                <a:lnTo>
                  <a:pt x="1724025" y="1935438"/>
                </a:lnTo>
                <a:lnTo>
                  <a:pt x="1724882" y="1937622"/>
                </a:lnTo>
                <a:lnTo>
                  <a:pt x="1730883" y="1946646"/>
                </a:lnTo>
                <a:lnTo>
                  <a:pt x="1736693" y="1959089"/>
                </a:lnTo>
                <a:lnTo>
                  <a:pt x="1738027" y="1960799"/>
                </a:lnTo>
                <a:lnTo>
                  <a:pt x="1738598" y="1962034"/>
                </a:lnTo>
                <a:lnTo>
                  <a:pt x="1738693" y="1963079"/>
                </a:lnTo>
                <a:lnTo>
                  <a:pt x="1738693" y="1964409"/>
                </a:lnTo>
                <a:lnTo>
                  <a:pt x="1738884" y="1966023"/>
                </a:lnTo>
                <a:lnTo>
                  <a:pt x="1739456" y="1967638"/>
                </a:lnTo>
                <a:lnTo>
                  <a:pt x="1740027" y="1971342"/>
                </a:lnTo>
                <a:lnTo>
                  <a:pt x="1749933" y="1988345"/>
                </a:lnTo>
                <a:lnTo>
                  <a:pt x="1749743" y="1989105"/>
                </a:lnTo>
                <a:lnTo>
                  <a:pt x="1748790" y="1990530"/>
                </a:lnTo>
                <a:lnTo>
                  <a:pt x="1748123" y="1991385"/>
                </a:lnTo>
                <a:lnTo>
                  <a:pt x="1747076" y="1992239"/>
                </a:lnTo>
                <a:lnTo>
                  <a:pt x="1746028" y="1992619"/>
                </a:lnTo>
                <a:lnTo>
                  <a:pt x="1743932" y="1991385"/>
                </a:lnTo>
                <a:lnTo>
                  <a:pt x="1742599" y="1993474"/>
                </a:lnTo>
                <a:lnTo>
                  <a:pt x="1741456" y="1996609"/>
                </a:lnTo>
                <a:lnTo>
                  <a:pt x="1740789" y="1998983"/>
                </a:lnTo>
                <a:lnTo>
                  <a:pt x="1740408" y="1998983"/>
                </a:lnTo>
                <a:lnTo>
                  <a:pt x="1739456" y="1997559"/>
                </a:lnTo>
                <a:lnTo>
                  <a:pt x="1738408" y="1998983"/>
                </a:lnTo>
                <a:lnTo>
                  <a:pt x="1736884" y="2002593"/>
                </a:lnTo>
                <a:lnTo>
                  <a:pt x="1735265" y="2002783"/>
                </a:lnTo>
                <a:lnTo>
                  <a:pt x="1734122" y="2003638"/>
                </a:lnTo>
                <a:lnTo>
                  <a:pt x="1733264" y="2005348"/>
                </a:lnTo>
                <a:lnTo>
                  <a:pt x="1732502" y="2008197"/>
                </a:lnTo>
                <a:lnTo>
                  <a:pt x="1732883" y="2009812"/>
                </a:lnTo>
                <a:lnTo>
                  <a:pt x="1733074" y="2011712"/>
                </a:lnTo>
                <a:lnTo>
                  <a:pt x="1732883" y="2013421"/>
                </a:lnTo>
                <a:lnTo>
                  <a:pt x="1732502" y="2014561"/>
                </a:lnTo>
                <a:lnTo>
                  <a:pt x="1732693" y="2017981"/>
                </a:lnTo>
                <a:lnTo>
                  <a:pt x="1731645" y="2021590"/>
                </a:lnTo>
                <a:lnTo>
                  <a:pt x="1729835" y="2023775"/>
                </a:lnTo>
                <a:lnTo>
                  <a:pt x="1728026" y="2021970"/>
                </a:lnTo>
                <a:lnTo>
                  <a:pt x="1727454" y="2019976"/>
                </a:lnTo>
                <a:lnTo>
                  <a:pt x="1727930" y="2017791"/>
                </a:lnTo>
                <a:lnTo>
                  <a:pt x="1730502" y="2013706"/>
                </a:lnTo>
                <a:lnTo>
                  <a:pt x="1728978" y="2015131"/>
                </a:lnTo>
                <a:lnTo>
                  <a:pt x="1727740" y="2016841"/>
                </a:lnTo>
                <a:lnTo>
                  <a:pt x="1726883" y="2019406"/>
                </a:lnTo>
                <a:lnTo>
                  <a:pt x="1727454" y="2022255"/>
                </a:lnTo>
                <a:lnTo>
                  <a:pt x="1728407" y="2024725"/>
                </a:lnTo>
                <a:lnTo>
                  <a:pt x="1732217" y="2037833"/>
                </a:lnTo>
                <a:lnTo>
                  <a:pt x="1734598" y="2042202"/>
                </a:lnTo>
                <a:lnTo>
                  <a:pt x="1737551" y="2045242"/>
                </a:lnTo>
                <a:lnTo>
                  <a:pt x="1740884" y="2046382"/>
                </a:lnTo>
                <a:lnTo>
                  <a:pt x="1740884" y="2045432"/>
                </a:lnTo>
                <a:lnTo>
                  <a:pt x="1738598" y="2044672"/>
                </a:lnTo>
                <a:lnTo>
                  <a:pt x="1738122" y="2042677"/>
                </a:lnTo>
                <a:lnTo>
                  <a:pt x="1739075" y="2040493"/>
                </a:lnTo>
                <a:lnTo>
                  <a:pt x="1741360" y="2039258"/>
                </a:lnTo>
                <a:lnTo>
                  <a:pt x="1749361" y="2039922"/>
                </a:lnTo>
                <a:lnTo>
                  <a:pt x="1752124" y="2039258"/>
                </a:lnTo>
                <a:lnTo>
                  <a:pt x="1752981" y="2038593"/>
                </a:lnTo>
                <a:lnTo>
                  <a:pt x="1754600" y="2036693"/>
                </a:lnTo>
                <a:lnTo>
                  <a:pt x="1755172" y="2036313"/>
                </a:lnTo>
                <a:lnTo>
                  <a:pt x="1756124" y="2036693"/>
                </a:lnTo>
                <a:lnTo>
                  <a:pt x="1756601" y="2037738"/>
                </a:lnTo>
                <a:lnTo>
                  <a:pt x="1756791" y="2038688"/>
                </a:lnTo>
                <a:lnTo>
                  <a:pt x="1756982" y="2039163"/>
                </a:lnTo>
                <a:lnTo>
                  <a:pt x="1759172" y="2039163"/>
                </a:lnTo>
                <a:lnTo>
                  <a:pt x="1759744" y="2039922"/>
                </a:lnTo>
                <a:lnTo>
                  <a:pt x="1759458" y="2041727"/>
                </a:lnTo>
                <a:lnTo>
                  <a:pt x="1759172" y="2041917"/>
                </a:lnTo>
                <a:lnTo>
                  <a:pt x="1758029" y="2041632"/>
                </a:lnTo>
                <a:lnTo>
                  <a:pt x="1757648" y="2041727"/>
                </a:lnTo>
                <a:lnTo>
                  <a:pt x="1757363" y="2042392"/>
                </a:lnTo>
                <a:lnTo>
                  <a:pt x="1757077" y="2043817"/>
                </a:lnTo>
                <a:lnTo>
                  <a:pt x="1756696" y="2044482"/>
                </a:lnTo>
                <a:lnTo>
                  <a:pt x="1751267" y="2047902"/>
                </a:lnTo>
                <a:lnTo>
                  <a:pt x="1749171" y="2050561"/>
                </a:lnTo>
                <a:lnTo>
                  <a:pt x="1747933" y="2051131"/>
                </a:lnTo>
                <a:lnTo>
                  <a:pt x="1745933" y="2051796"/>
                </a:lnTo>
                <a:lnTo>
                  <a:pt x="1744027" y="2052841"/>
                </a:lnTo>
                <a:lnTo>
                  <a:pt x="1743551" y="2052746"/>
                </a:lnTo>
                <a:lnTo>
                  <a:pt x="1743075" y="2052176"/>
                </a:lnTo>
                <a:lnTo>
                  <a:pt x="1742885" y="2051606"/>
                </a:lnTo>
                <a:lnTo>
                  <a:pt x="1742789" y="2051131"/>
                </a:lnTo>
                <a:lnTo>
                  <a:pt x="1742599" y="2050846"/>
                </a:lnTo>
                <a:lnTo>
                  <a:pt x="1742408" y="2050371"/>
                </a:lnTo>
                <a:lnTo>
                  <a:pt x="1742503" y="2049801"/>
                </a:lnTo>
                <a:lnTo>
                  <a:pt x="1742408" y="2049326"/>
                </a:lnTo>
                <a:lnTo>
                  <a:pt x="1741932" y="2049041"/>
                </a:lnTo>
                <a:lnTo>
                  <a:pt x="1741551" y="2049231"/>
                </a:lnTo>
                <a:lnTo>
                  <a:pt x="1740884" y="2049896"/>
                </a:lnTo>
                <a:lnTo>
                  <a:pt x="1740599" y="2050086"/>
                </a:lnTo>
                <a:lnTo>
                  <a:pt x="1740218" y="2050751"/>
                </a:lnTo>
                <a:lnTo>
                  <a:pt x="1740503" y="2052176"/>
                </a:lnTo>
                <a:lnTo>
                  <a:pt x="1741265" y="2054170"/>
                </a:lnTo>
                <a:lnTo>
                  <a:pt x="1741646" y="2054835"/>
                </a:lnTo>
                <a:lnTo>
                  <a:pt x="1743551" y="2056640"/>
                </a:lnTo>
                <a:lnTo>
                  <a:pt x="1744123" y="2057400"/>
                </a:lnTo>
                <a:lnTo>
                  <a:pt x="1744409" y="2058635"/>
                </a:lnTo>
                <a:lnTo>
                  <a:pt x="1744599" y="2059870"/>
                </a:lnTo>
                <a:lnTo>
                  <a:pt x="1744409" y="2072028"/>
                </a:lnTo>
                <a:lnTo>
                  <a:pt x="1744790" y="2073548"/>
                </a:lnTo>
                <a:lnTo>
                  <a:pt x="1745266" y="2074117"/>
                </a:lnTo>
                <a:lnTo>
                  <a:pt x="1745933" y="2075352"/>
                </a:lnTo>
                <a:lnTo>
                  <a:pt x="1746504" y="2076872"/>
                </a:lnTo>
                <a:lnTo>
                  <a:pt x="1746790" y="2078107"/>
                </a:lnTo>
                <a:lnTo>
                  <a:pt x="1746694" y="2079532"/>
                </a:lnTo>
                <a:lnTo>
                  <a:pt x="1746504" y="2080862"/>
                </a:lnTo>
                <a:lnTo>
                  <a:pt x="1745933" y="2083426"/>
                </a:lnTo>
                <a:lnTo>
                  <a:pt x="1746409" y="2083426"/>
                </a:lnTo>
                <a:lnTo>
                  <a:pt x="1747742" y="2080197"/>
                </a:lnTo>
                <a:lnTo>
                  <a:pt x="1749647" y="2078202"/>
                </a:lnTo>
                <a:lnTo>
                  <a:pt x="1751838" y="2078107"/>
                </a:lnTo>
                <a:lnTo>
                  <a:pt x="1753934" y="2080576"/>
                </a:lnTo>
                <a:lnTo>
                  <a:pt x="1750885" y="2084851"/>
                </a:lnTo>
                <a:lnTo>
                  <a:pt x="1749266" y="2086466"/>
                </a:lnTo>
                <a:lnTo>
                  <a:pt x="1746885" y="2086941"/>
                </a:lnTo>
                <a:lnTo>
                  <a:pt x="1744980" y="2086751"/>
                </a:lnTo>
                <a:lnTo>
                  <a:pt x="1744313" y="2087321"/>
                </a:lnTo>
                <a:lnTo>
                  <a:pt x="1743361" y="2089030"/>
                </a:lnTo>
                <a:lnTo>
                  <a:pt x="1742503" y="2089980"/>
                </a:lnTo>
                <a:lnTo>
                  <a:pt x="1740694" y="2091025"/>
                </a:lnTo>
                <a:lnTo>
                  <a:pt x="1739836" y="2092260"/>
                </a:lnTo>
                <a:lnTo>
                  <a:pt x="1741075" y="2095489"/>
                </a:lnTo>
                <a:lnTo>
                  <a:pt x="1739932" y="2098434"/>
                </a:lnTo>
                <a:lnTo>
                  <a:pt x="1737741" y="2100429"/>
                </a:lnTo>
                <a:lnTo>
                  <a:pt x="1735646" y="2101189"/>
                </a:lnTo>
                <a:lnTo>
                  <a:pt x="1734884" y="2100999"/>
                </a:lnTo>
                <a:lnTo>
                  <a:pt x="1734502" y="2100619"/>
                </a:lnTo>
                <a:lnTo>
                  <a:pt x="1734312" y="2100049"/>
                </a:lnTo>
                <a:lnTo>
                  <a:pt x="1733931" y="2099384"/>
                </a:lnTo>
                <a:lnTo>
                  <a:pt x="1733836" y="2099004"/>
                </a:lnTo>
                <a:lnTo>
                  <a:pt x="1733931" y="2097864"/>
                </a:lnTo>
                <a:lnTo>
                  <a:pt x="1733931" y="2097579"/>
                </a:lnTo>
                <a:lnTo>
                  <a:pt x="1733645" y="2097484"/>
                </a:lnTo>
                <a:lnTo>
                  <a:pt x="1732883" y="2097674"/>
                </a:lnTo>
                <a:lnTo>
                  <a:pt x="1731264" y="2097104"/>
                </a:lnTo>
                <a:lnTo>
                  <a:pt x="1728502" y="2097484"/>
                </a:lnTo>
                <a:lnTo>
                  <a:pt x="1727359" y="2096534"/>
                </a:lnTo>
                <a:lnTo>
                  <a:pt x="1725930" y="2098719"/>
                </a:lnTo>
                <a:lnTo>
                  <a:pt x="1723549" y="2099479"/>
                </a:lnTo>
                <a:lnTo>
                  <a:pt x="1718501" y="2099384"/>
                </a:lnTo>
                <a:lnTo>
                  <a:pt x="1721072" y="2102993"/>
                </a:lnTo>
                <a:lnTo>
                  <a:pt x="1724882" y="2104133"/>
                </a:lnTo>
                <a:lnTo>
                  <a:pt x="1742789" y="2103753"/>
                </a:lnTo>
                <a:lnTo>
                  <a:pt x="1744218" y="2104323"/>
                </a:lnTo>
                <a:lnTo>
                  <a:pt x="1745456" y="2105653"/>
                </a:lnTo>
                <a:lnTo>
                  <a:pt x="1746123" y="2106603"/>
                </a:lnTo>
                <a:lnTo>
                  <a:pt x="1746314" y="2104988"/>
                </a:lnTo>
                <a:lnTo>
                  <a:pt x="1746694" y="2103468"/>
                </a:lnTo>
                <a:lnTo>
                  <a:pt x="1746694" y="2102328"/>
                </a:lnTo>
                <a:lnTo>
                  <a:pt x="1746409" y="2101379"/>
                </a:lnTo>
                <a:lnTo>
                  <a:pt x="1746980" y="2101569"/>
                </a:lnTo>
                <a:lnTo>
                  <a:pt x="1748218" y="2102708"/>
                </a:lnTo>
                <a:lnTo>
                  <a:pt x="1749171" y="2103848"/>
                </a:lnTo>
                <a:lnTo>
                  <a:pt x="1750124" y="2105368"/>
                </a:lnTo>
                <a:lnTo>
                  <a:pt x="1749457" y="2107268"/>
                </a:lnTo>
                <a:lnTo>
                  <a:pt x="1747266" y="2110212"/>
                </a:lnTo>
                <a:lnTo>
                  <a:pt x="1746409" y="2112492"/>
                </a:lnTo>
                <a:lnTo>
                  <a:pt x="1748981" y="2112587"/>
                </a:lnTo>
                <a:lnTo>
                  <a:pt x="1750314" y="2112302"/>
                </a:lnTo>
                <a:lnTo>
                  <a:pt x="1751267" y="2111162"/>
                </a:lnTo>
                <a:lnTo>
                  <a:pt x="1751838" y="2110117"/>
                </a:lnTo>
                <a:lnTo>
                  <a:pt x="1752410" y="2109072"/>
                </a:lnTo>
                <a:lnTo>
                  <a:pt x="1753172" y="2108408"/>
                </a:lnTo>
                <a:lnTo>
                  <a:pt x="1754981" y="2107838"/>
                </a:lnTo>
                <a:lnTo>
                  <a:pt x="1756886" y="2106603"/>
                </a:lnTo>
                <a:lnTo>
                  <a:pt x="1757934" y="2106318"/>
                </a:lnTo>
                <a:lnTo>
                  <a:pt x="1758696" y="2106223"/>
                </a:lnTo>
                <a:lnTo>
                  <a:pt x="1759744" y="2105938"/>
                </a:lnTo>
                <a:lnTo>
                  <a:pt x="1760601" y="2105273"/>
                </a:lnTo>
                <a:lnTo>
                  <a:pt x="1760982" y="2104038"/>
                </a:lnTo>
                <a:lnTo>
                  <a:pt x="1763268" y="2102234"/>
                </a:lnTo>
                <a:lnTo>
                  <a:pt x="1773746" y="2098624"/>
                </a:lnTo>
                <a:lnTo>
                  <a:pt x="1776984" y="2096439"/>
                </a:lnTo>
                <a:lnTo>
                  <a:pt x="1775651" y="2096819"/>
                </a:lnTo>
                <a:lnTo>
                  <a:pt x="1774603" y="2097199"/>
                </a:lnTo>
                <a:lnTo>
                  <a:pt x="1773269" y="2097864"/>
                </a:lnTo>
                <a:lnTo>
                  <a:pt x="1772317" y="2097009"/>
                </a:lnTo>
                <a:lnTo>
                  <a:pt x="1772507" y="2094730"/>
                </a:lnTo>
                <a:lnTo>
                  <a:pt x="1772984" y="2093020"/>
                </a:lnTo>
                <a:lnTo>
                  <a:pt x="1773746" y="2091595"/>
                </a:lnTo>
                <a:lnTo>
                  <a:pt x="1776698" y="2087415"/>
                </a:lnTo>
                <a:lnTo>
                  <a:pt x="1778984" y="2085041"/>
                </a:lnTo>
                <a:lnTo>
                  <a:pt x="1781175" y="2083901"/>
                </a:lnTo>
                <a:lnTo>
                  <a:pt x="1784414" y="2083046"/>
                </a:lnTo>
                <a:lnTo>
                  <a:pt x="1778127" y="2083046"/>
                </a:lnTo>
                <a:lnTo>
                  <a:pt x="1777556" y="2082571"/>
                </a:lnTo>
                <a:lnTo>
                  <a:pt x="1777460" y="2081526"/>
                </a:lnTo>
                <a:lnTo>
                  <a:pt x="1777651" y="2080387"/>
                </a:lnTo>
                <a:lnTo>
                  <a:pt x="1777936" y="2079437"/>
                </a:lnTo>
                <a:lnTo>
                  <a:pt x="1778318" y="2079152"/>
                </a:lnTo>
                <a:lnTo>
                  <a:pt x="1780318" y="2078487"/>
                </a:lnTo>
                <a:lnTo>
                  <a:pt x="1780318" y="2079437"/>
                </a:lnTo>
                <a:lnTo>
                  <a:pt x="1779842" y="2079722"/>
                </a:lnTo>
                <a:lnTo>
                  <a:pt x="1779365" y="2080197"/>
                </a:lnTo>
                <a:lnTo>
                  <a:pt x="1780985" y="2081526"/>
                </a:lnTo>
                <a:lnTo>
                  <a:pt x="1784318" y="2080957"/>
                </a:lnTo>
                <a:lnTo>
                  <a:pt x="1786033" y="2082001"/>
                </a:lnTo>
                <a:lnTo>
                  <a:pt x="1787366" y="2080576"/>
                </a:lnTo>
                <a:lnTo>
                  <a:pt x="1790510" y="2079342"/>
                </a:lnTo>
                <a:lnTo>
                  <a:pt x="1793177" y="2076492"/>
                </a:lnTo>
                <a:lnTo>
                  <a:pt x="1796701" y="2074972"/>
                </a:lnTo>
                <a:lnTo>
                  <a:pt x="1798130" y="2073928"/>
                </a:lnTo>
                <a:lnTo>
                  <a:pt x="1799844" y="2071743"/>
                </a:lnTo>
                <a:lnTo>
                  <a:pt x="1800511" y="2071173"/>
                </a:lnTo>
                <a:lnTo>
                  <a:pt x="1804226" y="2070318"/>
                </a:lnTo>
                <a:lnTo>
                  <a:pt x="1806511" y="2068608"/>
                </a:lnTo>
                <a:lnTo>
                  <a:pt x="1808226" y="2069748"/>
                </a:lnTo>
                <a:lnTo>
                  <a:pt x="1809845" y="2071933"/>
                </a:lnTo>
                <a:lnTo>
                  <a:pt x="1810893" y="2074023"/>
                </a:lnTo>
                <a:lnTo>
                  <a:pt x="1810226" y="2075447"/>
                </a:lnTo>
                <a:lnTo>
                  <a:pt x="1809464" y="2077632"/>
                </a:lnTo>
                <a:lnTo>
                  <a:pt x="1815370" y="2066994"/>
                </a:lnTo>
                <a:lnTo>
                  <a:pt x="1817846" y="2064144"/>
                </a:lnTo>
                <a:lnTo>
                  <a:pt x="1838897" y="2046857"/>
                </a:lnTo>
                <a:lnTo>
                  <a:pt x="1840802" y="2045907"/>
                </a:lnTo>
                <a:lnTo>
                  <a:pt x="1845088" y="2045907"/>
                </a:lnTo>
                <a:lnTo>
                  <a:pt x="1845374" y="2046572"/>
                </a:lnTo>
                <a:lnTo>
                  <a:pt x="1845088" y="2048186"/>
                </a:lnTo>
                <a:lnTo>
                  <a:pt x="1845278" y="2049136"/>
                </a:lnTo>
                <a:lnTo>
                  <a:pt x="1845659" y="2049801"/>
                </a:lnTo>
                <a:lnTo>
                  <a:pt x="1846326" y="2050466"/>
                </a:lnTo>
                <a:lnTo>
                  <a:pt x="1846612" y="2050941"/>
                </a:lnTo>
                <a:lnTo>
                  <a:pt x="1847278" y="2051606"/>
                </a:lnTo>
                <a:lnTo>
                  <a:pt x="1848136" y="2052271"/>
                </a:lnTo>
                <a:lnTo>
                  <a:pt x="1848898" y="2053126"/>
                </a:lnTo>
                <a:lnTo>
                  <a:pt x="1849184" y="2054455"/>
                </a:lnTo>
                <a:lnTo>
                  <a:pt x="1849660" y="2055310"/>
                </a:lnTo>
                <a:lnTo>
                  <a:pt x="1849850" y="2055975"/>
                </a:lnTo>
                <a:lnTo>
                  <a:pt x="1849755" y="2056830"/>
                </a:lnTo>
                <a:lnTo>
                  <a:pt x="1849374" y="2057020"/>
                </a:lnTo>
                <a:lnTo>
                  <a:pt x="1847945" y="2056735"/>
                </a:lnTo>
                <a:lnTo>
                  <a:pt x="1847469" y="2056830"/>
                </a:lnTo>
                <a:lnTo>
                  <a:pt x="1846326" y="2058255"/>
                </a:lnTo>
                <a:lnTo>
                  <a:pt x="1845755" y="2059395"/>
                </a:lnTo>
                <a:lnTo>
                  <a:pt x="1845564" y="2060535"/>
                </a:lnTo>
                <a:lnTo>
                  <a:pt x="1846231" y="2061959"/>
                </a:lnTo>
                <a:lnTo>
                  <a:pt x="1847278" y="2062054"/>
                </a:lnTo>
                <a:lnTo>
                  <a:pt x="1849088" y="2061389"/>
                </a:lnTo>
                <a:lnTo>
                  <a:pt x="1849850" y="2061959"/>
                </a:lnTo>
                <a:lnTo>
                  <a:pt x="1850041" y="2063289"/>
                </a:lnTo>
                <a:lnTo>
                  <a:pt x="1849850" y="2066424"/>
                </a:lnTo>
                <a:lnTo>
                  <a:pt x="1850612" y="2067278"/>
                </a:lnTo>
                <a:lnTo>
                  <a:pt x="1852327" y="2066519"/>
                </a:lnTo>
                <a:lnTo>
                  <a:pt x="1855946" y="2064144"/>
                </a:lnTo>
                <a:lnTo>
                  <a:pt x="1856708" y="2068039"/>
                </a:lnTo>
                <a:lnTo>
                  <a:pt x="1856613" y="2069748"/>
                </a:lnTo>
                <a:lnTo>
                  <a:pt x="1855946" y="2071363"/>
                </a:lnTo>
                <a:lnTo>
                  <a:pt x="1857566" y="2072218"/>
                </a:lnTo>
                <a:lnTo>
                  <a:pt x="1858423" y="2072408"/>
                </a:lnTo>
                <a:lnTo>
                  <a:pt x="1859280" y="2072313"/>
                </a:lnTo>
                <a:lnTo>
                  <a:pt x="1860137" y="2071743"/>
                </a:lnTo>
                <a:lnTo>
                  <a:pt x="1860614" y="2070888"/>
                </a:lnTo>
                <a:lnTo>
                  <a:pt x="1860899" y="2070128"/>
                </a:lnTo>
                <a:lnTo>
                  <a:pt x="1861185" y="2069558"/>
                </a:lnTo>
                <a:lnTo>
                  <a:pt x="1862804" y="2068798"/>
                </a:lnTo>
                <a:lnTo>
                  <a:pt x="1864614" y="2068798"/>
                </a:lnTo>
                <a:lnTo>
                  <a:pt x="1866328" y="2069653"/>
                </a:lnTo>
                <a:lnTo>
                  <a:pt x="1867662" y="2071458"/>
                </a:lnTo>
                <a:lnTo>
                  <a:pt x="1867948" y="2072598"/>
                </a:lnTo>
                <a:lnTo>
                  <a:pt x="1867948" y="2074878"/>
                </a:lnTo>
                <a:lnTo>
                  <a:pt x="1868138" y="2076017"/>
                </a:lnTo>
                <a:lnTo>
                  <a:pt x="1868424" y="2076682"/>
                </a:lnTo>
                <a:lnTo>
                  <a:pt x="1869948" y="2078677"/>
                </a:lnTo>
                <a:lnTo>
                  <a:pt x="1871663" y="2082476"/>
                </a:lnTo>
                <a:lnTo>
                  <a:pt x="1872710" y="2084281"/>
                </a:lnTo>
                <a:lnTo>
                  <a:pt x="1873663" y="2084566"/>
                </a:lnTo>
                <a:lnTo>
                  <a:pt x="1875092" y="2083616"/>
                </a:lnTo>
                <a:lnTo>
                  <a:pt x="1878330" y="2082286"/>
                </a:lnTo>
                <a:lnTo>
                  <a:pt x="1879568" y="2080957"/>
                </a:lnTo>
                <a:lnTo>
                  <a:pt x="1880521" y="2079342"/>
                </a:lnTo>
                <a:lnTo>
                  <a:pt x="1880807" y="2078392"/>
                </a:lnTo>
                <a:lnTo>
                  <a:pt x="1880044" y="2078012"/>
                </a:lnTo>
                <a:lnTo>
                  <a:pt x="1879759" y="2077442"/>
                </a:lnTo>
                <a:lnTo>
                  <a:pt x="1879664" y="2076207"/>
                </a:lnTo>
                <a:lnTo>
                  <a:pt x="1879759" y="2074878"/>
                </a:lnTo>
                <a:lnTo>
                  <a:pt x="1879949" y="2074023"/>
                </a:lnTo>
                <a:lnTo>
                  <a:pt x="1880711" y="2073643"/>
                </a:lnTo>
                <a:lnTo>
                  <a:pt x="1882426" y="2074687"/>
                </a:lnTo>
                <a:lnTo>
                  <a:pt x="1883283" y="2074023"/>
                </a:lnTo>
                <a:lnTo>
                  <a:pt x="1883474" y="2072883"/>
                </a:lnTo>
                <a:lnTo>
                  <a:pt x="1882616" y="2071458"/>
                </a:lnTo>
                <a:lnTo>
                  <a:pt x="1882807" y="2070318"/>
                </a:lnTo>
                <a:lnTo>
                  <a:pt x="1883474" y="2068703"/>
                </a:lnTo>
                <a:lnTo>
                  <a:pt x="1884045" y="2066804"/>
                </a:lnTo>
                <a:lnTo>
                  <a:pt x="1884045" y="2064999"/>
                </a:lnTo>
                <a:lnTo>
                  <a:pt x="1882997" y="2063574"/>
                </a:lnTo>
                <a:lnTo>
                  <a:pt x="1884807" y="2063574"/>
                </a:lnTo>
                <a:lnTo>
                  <a:pt x="1891379" y="2062244"/>
                </a:lnTo>
                <a:lnTo>
                  <a:pt x="1892046" y="2061674"/>
                </a:lnTo>
                <a:lnTo>
                  <a:pt x="1892618" y="2061674"/>
                </a:lnTo>
                <a:lnTo>
                  <a:pt x="1893570" y="2063004"/>
                </a:lnTo>
                <a:lnTo>
                  <a:pt x="1894237" y="2066424"/>
                </a:lnTo>
                <a:lnTo>
                  <a:pt x="1893475" y="2070128"/>
                </a:lnTo>
                <a:lnTo>
                  <a:pt x="1891951" y="2073263"/>
                </a:lnTo>
                <a:lnTo>
                  <a:pt x="1890522" y="2075067"/>
                </a:lnTo>
                <a:lnTo>
                  <a:pt x="1892427" y="2076777"/>
                </a:lnTo>
                <a:lnTo>
                  <a:pt x="1894332" y="2076302"/>
                </a:lnTo>
                <a:lnTo>
                  <a:pt x="1896142" y="2075257"/>
                </a:lnTo>
                <a:lnTo>
                  <a:pt x="1898047" y="2075067"/>
                </a:lnTo>
                <a:lnTo>
                  <a:pt x="1898428" y="2075447"/>
                </a:lnTo>
                <a:lnTo>
                  <a:pt x="1900333" y="2077822"/>
                </a:lnTo>
                <a:lnTo>
                  <a:pt x="1901095" y="2078392"/>
                </a:lnTo>
                <a:lnTo>
                  <a:pt x="1902714" y="2079152"/>
                </a:lnTo>
                <a:lnTo>
                  <a:pt x="1907858" y="2085896"/>
                </a:lnTo>
                <a:lnTo>
                  <a:pt x="1915287" y="2098054"/>
                </a:lnTo>
                <a:lnTo>
                  <a:pt x="1921383" y="2109263"/>
                </a:lnTo>
                <a:lnTo>
                  <a:pt x="1925384" y="2118096"/>
                </a:lnTo>
                <a:lnTo>
                  <a:pt x="1927860" y="2121896"/>
                </a:lnTo>
                <a:lnTo>
                  <a:pt x="1930336" y="2121801"/>
                </a:lnTo>
                <a:lnTo>
                  <a:pt x="1929956" y="2124650"/>
                </a:lnTo>
                <a:lnTo>
                  <a:pt x="1930622" y="2125980"/>
                </a:lnTo>
                <a:lnTo>
                  <a:pt x="1931860" y="2126360"/>
                </a:lnTo>
                <a:lnTo>
                  <a:pt x="1933575" y="2126265"/>
                </a:lnTo>
                <a:lnTo>
                  <a:pt x="1933194" y="2127880"/>
                </a:lnTo>
                <a:lnTo>
                  <a:pt x="1932527" y="2128545"/>
                </a:lnTo>
                <a:lnTo>
                  <a:pt x="1931670" y="2128545"/>
                </a:lnTo>
                <a:lnTo>
                  <a:pt x="1930813" y="2127975"/>
                </a:lnTo>
                <a:lnTo>
                  <a:pt x="1932242" y="2130349"/>
                </a:lnTo>
                <a:lnTo>
                  <a:pt x="1934527" y="2131489"/>
                </a:lnTo>
                <a:lnTo>
                  <a:pt x="1944624" y="2133484"/>
                </a:lnTo>
                <a:lnTo>
                  <a:pt x="1947386" y="2132914"/>
                </a:lnTo>
                <a:lnTo>
                  <a:pt x="1949577" y="2130634"/>
                </a:lnTo>
                <a:lnTo>
                  <a:pt x="1947672" y="2130634"/>
                </a:lnTo>
                <a:lnTo>
                  <a:pt x="1947672" y="2129685"/>
                </a:lnTo>
                <a:lnTo>
                  <a:pt x="1948910" y="2129495"/>
                </a:lnTo>
                <a:lnTo>
                  <a:pt x="1950625" y="2128640"/>
                </a:lnTo>
                <a:lnTo>
                  <a:pt x="1952149" y="2127310"/>
                </a:lnTo>
                <a:lnTo>
                  <a:pt x="1953482" y="2123795"/>
                </a:lnTo>
                <a:lnTo>
                  <a:pt x="1954816" y="2122656"/>
                </a:lnTo>
                <a:lnTo>
                  <a:pt x="1955578" y="2121516"/>
                </a:lnTo>
                <a:lnTo>
                  <a:pt x="1954625" y="2119901"/>
                </a:lnTo>
                <a:lnTo>
                  <a:pt x="1953863" y="2119711"/>
                </a:lnTo>
                <a:lnTo>
                  <a:pt x="1953006" y="2119901"/>
                </a:lnTo>
                <a:lnTo>
                  <a:pt x="1952149" y="2119616"/>
                </a:lnTo>
                <a:lnTo>
                  <a:pt x="1951387" y="2118191"/>
                </a:lnTo>
                <a:lnTo>
                  <a:pt x="1951292" y="2117336"/>
                </a:lnTo>
                <a:lnTo>
                  <a:pt x="1951387" y="2114107"/>
                </a:lnTo>
                <a:lnTo>
                  <a:pt x="1951196" y="2112872"/>
                </a:lnTo>
                <a:lnTo>
                  <a:pt x="1950815" y="2112397"/>
                </a:lnTo>
                <a:lnTo>
                  <a:pt x="1950244" y="2112112"/>
                </a:lnTo>
                <a:lnTo>
                  <a:pt x="1949768" y="2111542"/>
                </a:lnTo>
                <a:lnTo>
                  <a:pt x="1943005" y="2093115"/>
                </a:lnTo>
                <a:lnTo>
                  <a:pt x="1941957" y="2089030"/>
                </a:lnTo>
                <a:lnTo>
                  <a:pt x="1941671" y="2086846"/>
                </a:lnTo>
                <a:lnTo>
                  <a:pt x="1941576" y="2084471"/>
                </a:lnTo>
                <a:lnTo>
                  <a:pt x="1942528" y="2083996"/>
                </a:lnTo>
                <a:lnTo>
                  <a:pt x="1944338" y="2082571"/>
                </a:lnTo>
                <a:lnTo>
                  <a:pt x="1945196" y="2081337"/>
                </a:lnTo>
                <a:lnTo>
                  <a:pt x="1943481" y="2081337"/>
                </a:lnTo>
                <a:lnTo>
                  <a:pt x="1944434" y="2079532"/>
                </a:lnTo>
                <a:lnTo>
                  <a:pt x="1945958" y="2078582"/>
                </a:lnTo>
                <a:lnTo>
                  <a:pt x="1947577" y="2078772"/>
                </a:lnTo>
                <a:lnTo>
                  <a:pt x="1948910" y="2080007"/>
                </a:lnTo>
                <a:lnTo>
                  <a:pt x="1949101" y="2081906"/>
                </a:lnTo>
                <a:lnTo>
                  <a:pt x="1948053" y="2083331"/>
                </a:lnTo>
                <a:lnTo>
                  <a:pt x="1945291" y="2084946"/>
                </a:lnTo>
                <a:lnTo>
                  <a:pt x="1943767" y="2085326"/>
                </a:lnTo>
                <a:lnTo>
                  <a:pt x="1943195" y="2085991"/>
                </a:lnTo>
                <a:lnTo>
                  <a:pt x="1943005" y="2087606"/>
                </a:lnTo>
                <a:lnTo>
                  <a:pt x="1943195" y="2088650"/>
                </a:lnTo>
                <a:lnTo>
                  <a:pt x="1943576" y="2089505"/>
                </a:lnTo>
                <a:lnTo>
                  <a:pt x="1944052" y="2090075"/>
                </a:lnTo>
                <a:lnTo>
                  <a:pt x="1944624" y="2090360"/>
                </a:lnTo>
                <a:lnTo>
                  <a:pt x="1946243" y="2090170"/>
                </a:lnTo>
                <a:lnTo>
                  <a:pt x="1947482" y="2089600"/>
                </a:lnTo>
                <a:lnTo>
                  <a:pt x="1948529" y="2088460"/>
                </a:lnTo>
                <a:lnTo>
                  <a:pt x="1949577" y="2086751"/>
                </a:lnTo>
                <a:lnTo>
                  <a:pt x="1950244" y="2085136"/>
                </a:lnTo>
                <a:lnTo>
                  <a:pt x="1950625" y="2083236"/>
                </a:lnTo>
                <a:lnTo>
                  <a:pt x="1950530" y="2081241"/>
                </a:lnTo>
                <a:lnTo>
                  <a:pt x="1949768" y="2079057"/>
                </a:lnTo>
                <a:lnTo>
                  <a:pt x="1951482" y="2066614"/>
                </a:lnTo>
                <a:lnTo>
                  <a:pt x="1951292" y="2065379"/>
                </a:lnTo>
                <a:lnTo>
                  <a:pt x="1948625" y="2059395"/>
                </a:lnTo>
                <a:lnTo>
                  <a:pt x="1947672" y="2057970"/>
                </a:lnTo>
                <a:lnTo>
                  <a:pt x="1953006" y="2055595"/>
                </a:lnTo>
                <a:lnTo>
                  <a:pt x="1953482" y="2057590"/>
                </a:lnTo>
                <a:lnTo>
                  <a:pt x="1952530" y="2058635"/>
                </a:lnTo>
                <a:lnTo>
                  <a:pt x="1950053" y="2059775"/>
                </a:lnTo>
                <a:lnTo>
                  <a:pt x="1950910" y="2061200"/>
                </a:lnTo>
                <a:lnTo>
                  <a:pt x="1951958" y="2062434"/>
                </a:lnTo>
                <a:lnTo>
                  <a:pt x="1954244" y="2064429"/>
                </a:lnTo>
                <a:lnTo>
                  <a:pt x="1953673" y="2066709"/>
                </a:lnTo>
                <a:lnTo>
                  <a:pt x="1952911" y="2068228"/>
                </a:lnTo>
                <a:lnTo>
                  <a:pt x="1952530" y="2069463"/>
                </a:lnTo>
                <a:lnTo>
                  <a:pt x="1953006" y="2071078"/>
                </a:lnTo>
                <a:lnTo>
                  <a:pt x="1954149" y="2071648"/>
                </a:lnTo>
                <a:lnTo>
                  <a:pt x="1955578" y="2070508"/>
                </a:lnTo>
                <a:lnTo>
                  <a:pt x="1957007" y="2068798"/>
                </a:lnTo>
                <a:lnTo>
                  <a:pt x="1959959" y="2066709"/>
                </a:lnTo>
                <a:lnTo>
                  <a:pt x="1962436" y="2063764"/>
                </a:lnTo>
                <a:lnTo>
                  <a:pt x="1964531" y="2060345"/>
                </a:lnTo>
                <a:lnTo>
                  <a:pt x="1965674" y="2056925"/>
                </a:lnTo>
                <a:lnTo>
                  <a:pt x="1966151" y="2056450"/>
                </a:lnTo>
                <a:lnTo>
                  <a:pt x="1966627" y="2055880"/>
                </a:lnTo>
                <a:lnTo>
                  <a:pt x="1966817" y="2054835"/>
                </a:lnTo>
                <a:lnTo>
                  <a:pt x="1966817" y="2053696"/>
                </a:lnTo>
                <a:lnTo>
                  <a:pt x="1966913" y="2052936"/>
                </a:lnTo>
                <a:lnTo>
                  <a:pt x="1967103" y="2052271"/>
                </a:lnTo>
                <a:lnTo>
                  <a:pt x="1967293" y="2051606"/>
                </a:lnTo>
                <a:lnTo>
                  <a:pt x="1968341" y="2050086"/>
                </a:lnTo>
                <a:lnTo>
                  <a:pt x="1971103" y="2049136"/>
                </a:lnTo>
                <a:lnTo>
                  <a:pt x="1972342" y="2047996"/>
                </a:lnTo>
                <a:lnTo>
                  <a:pt x="1972723" y="2044957"/>
                </a:lnTo>
                <a:lnTo>
                  <a:pt x="1968627" y="2040302"/>
                </a:lnTo>
                <a:lnTo>
                  <a:pt x="1968627" y="2037168"/>
                </a:lnTo>
                <a:lnTo>
                  <a:pt x="1967198" y="2036883"/>
                </a:lnTo>
                <a:lnTo>
                  <a:pt x="1966532" y="2035838"/>
                </a:lnTo>
                <a:lnTo>
                  <a:pt x="1966436" y="2034128"/>
                </a:lnTo>
                <a:lnTo>
                  <a:pt x="1966817" y="2031754"/>
                </a:lnTo>
                <a:lnTo>
                  <a:pt x="1967484" y="2032419"/>
                </a:lnTo>
                <a:lnTo>
                  <a:pt x="1967770" y="2033369"/>
                </a:lnTo>
                <a:lnTo>
                  <a:pt x="1967960" y="2034413"/>
                </a:lnTo>
                <a:lnTo>
                  <a:pt x="1968341" y="2035458"/>
                </a:lnTo>
                <a:lnTo>
                  <a:pt x="1969008" y="2035933"/>
                </a:lnTo>
                <a:lnTo>
                  <a:pt x="1969580" y="2035743"/>
                </a:lnTo>
                <a:lnTo>
                  <a:pt x="1970056" y="2036028"/>
                </a:lnTo>
                <a:lnTo>
                  <a:pt x="1970246" y="2037643"/>
                </a:lnTo>
                <a:lnTo>
                  <a:pt x="1970723" y="2039448"/>
                </a:lnTo>
                <a:lnTo>
                  <a:pt x="1971866" y="2041157"/>
                </a:lnTo>
                <a:lnTo>
                  <a:pt x="1973961" y="2043532"/>
                </a:lnTo>
                <a:lnTo>
                  <a:pt x="1976628" y="2045337"/>
                </a:lnTo>
                <a:lnTo>
                  <a:pt x="1982534" y="2046761"/>
                </a:lnTo>
                <a:lnTo>
                  <a:pt x="1988153" y="2049801"/>
                </a:lnTo>
                <a:lnTo>
                  <a:pt x="1994535" y="2050181"/>
                </a:lnTo>
                <a:lnTo>
                  <a:pt x="1997107" y="2053031"/>
                </a:lnTo>
                <a:lnTo>
                  <a:pt x="2000536" y="2058730"/>
                </a:lnTo>
                <a:lnTo>
                  <a:pt x="2001774" y="2062434"/>
                </a:lnTo>
                <a:lnTo>
                  <a:pt x="2000631" y="2065094"/>
                </a:lnTo>
                <a:lnTo>
                  <a:pt x="2001298" y="2066519"/>
                </a:lnTo>
                <a:lnTo>
                  <a:pt x="2002155" y="2066994"/>
                </a:lnTo>
                <a:lnTo>
                  <a:pt x="2004346" y="2066899"/>
                </a:lnTo>
                <a:lnTo>
                  <a:pt x="2004346" y="2067658"/>
                </a:lnTo>
                <a:lnTo>
                  <a:pt x="2003584" y="2067848"/>
                </a:lnTo>
                <a:lnTo>
                  <a:pt x="2003108" y="2068513"/>
                </a:lnTo>
                <a:lnTo>
                  <a:pt x="2002917" y="2069653"/>
                </a:lnTo>
                <a:lnTo>
                  <a:pt x="2002917" y="2071268"/>
                </a:lnTo>
                <a:lnTo>
                  <a:pt x="2001965" y="2070603"/>
                </a:lnTo>
                <a:lnTo>
                  <a:pt x="2001012" y="2069368"/>
                </a:lnTo>
                <a:lnTo>
                  <a:pt x="2000155" y="2067943"/>
                </a:lnTo>
                <a:lnTo>
                  <a:pt x="1999678" y="2066804"/>
                </a:lnTo>
                <a:lnTo>
                  <a:pt x="1999298" y="2064429"/>
                </a:lnTo>
                <a:lnTo>
                  <a:pt x="1999393" y="2062149"/>
                </a:lnTo>
                <a:lnTo>
                  <a:pt x="1998821" y="2060439"/>
                </a:lnTo>
                <a:lnTo>
                  <a:pt x="1997011" y="2057400"/>
                </a:lnTo>
                <a:lnTo>
                  <a:pt x="1994821" y="2054835"/>
                </a:lnTo>
                <a:lnTo>
                  <a:pt x="1992440" y="2053031"/>
                </a:lnTo>
                <a:lnTo>
                  <a:pt x="1978057" y="2049706"/>
                </a:lnTo>
                <a:lnTo>
                  <a:pt x="1976723" y="2049896"/>
                </a:lnTo>
                <a:lnTo>
                  <a:pt x="1975294" y="2050466"/>
                </a:lnTo>
                <a:lnTo>
                  <a:pt x="1973961" y="2051511"/>
                </a:lnTo>
                <a:lnTo>
                  <a:pt x="1972913" y="2052936"/>
                </a:lnTo>
                <a:lnTo>
                  <a:pt x="1970723" y="2054645"/>
                </a:lnTo>
                <a:lnTo>
                  <a:pt x="1970342" y="2055690"/>
                </a:lnTo>
                <a:lnTo>
                  <a:pt x="1971770" y="2057020"/>
                </a:lnTo>
                <a:lnTo>
                  <a:pt x="1972247" y="2056165"/>
                </a:lnTo>
                <a:lnTo>
                  <a:pt x="1972818" y="2055595"/>
                </a:lnTo>
                <a:lnTo>
                  <a:pt x="1973390" y="2055215"/>
                </a:lnTo>
                <a:lnTo>
                  <a:pt x="1974056" y="2055120"/>
                </a:lnTo>
                <a:lnTo>
                  <a:pt x="1973961" y="2056260"/>
                </a:lnTo>
                <a:lnTo>
                  <a:pt x="1974152" y="2057115"/>
                </a:lnTo>
                <a:lnTo>
                  <a:pt x="1974723" y="2057685"/>
                </a:lnTo>
                <a:lnTo>
                  <a:pt x="1975485" y="2057970"/>
                </a:lnTo>
                <a:lnTo>
                  <a:pt x="1971580" y="2059775"/>
                </a:lnTo>
                <a:lnTo>
                  <a:pt x="1970056" y="2061674"/>
                </a:lnTo>
                <a:lnTo>
                  <a:pt x="1970818" y="2065189"/>
                </a:lnTo>
                <a:lnTo>
                  <a:pt x="1970342" y="2066614"/>
                </a:lnTo>
                <a:lnTo>
                  <a:pt x="1969389" y="2070603"/>
                </a:lnTo>
                <a:lnTo>
                  <a:pt x="1968722" y="2072503"/>
                </a:lnTo>
                <a:lnTo>
                  <a:pt x="1968151" y="2073358"/>
                </a:lnTo>
                <a:lnTo>
                  <a:pt x="1967484" y="2074023"/>
                </a:lnTo>
                <a:lnTo>
                  <a:pt x="1966532" y="2075162"/>
                </a:lnTo>
                <a:lnTo>
                  <a:pt x="1965960" y="2076207"/>
                </a:lnTo>
                <a:lnTo>
                  <a:pt x="1965579" y="2077442"/>
                </a:lnTo>
                <a:lnTo>
                  <a:pt x="1965579" y="2078867"/>
                </a:lnTo>
                <a:lnTo>
                  <a:pt x="1966151" y="2080576"/>
                </a:lnTo>
                <a:lnTo>
                  <a:pt x="1966913" y="2081526"/>
                </a:lnTo>
                <a:lnTo>
                  <a:pt x="1976342" y="2085421"/>
                </a:lnTo>
                <a:lnTo>
                  <a:pt x="1978247" y="2087036"/>
                </a:lnTo>
                <a:lnTo>
                  <a:pt x="1979390" y="2088745"/>
                </a:lnTo>
                <a:lnTo>
                  <a:pt x="1980628" y="2091405"/>
                </a:lnTo>
                <a:lnTo>
                  <a:pt x="1981295" y="2094350"/>
                </a:lnTo>
                <a:lnTo>
                  <a:pt x="1980628" y="2096724"/>
                </a:lnTo>
                <a:lnTo>
                  <a:pt x="1982629" y="2101474"/>
                </a:lnTo>
                <a:lnTo>
                  <a:pt x="1986248" y="2104418"/>
                </a:lnTo>
                <a:lnTo>
                  <a:pt x="1990344" y="2105748"/>
                </a:lnTo>
                <a:lnTo>
                  <a:pt x="1993773" y="2105653"/>
                </a:lnTo>
                <a:lnTo>
                  <a:pt x="2005775" y="2101284"/>
                </a:lnTo>
                <a:lnTo>
                  <a:pt x="2016443" y="2093780"/>
                </a:lnTo>
                <a:lnTo>
                  <a:pt x="2030540" y="2086371"/>
                </a:lnTo>
                <a:lnTo>
                  <a:pt x="2034445" y="2085326"/>
                </a:lnTo>
                <a:lnTo>
                  <a:pt x="2040065" y="2081337"/>
                </a:lnTo>
                <a:lnTo>
                  <a:pt x="2043589" y="2080862"/>
                </a:lnTo>
                <a:lnTo>
                  <a:pt x="2044541" y="2080007"/>
                </a:lnTo>
                <a:lnTo>
                  <a:pt x="2045208" y="2079247"/>
                </a:lnTo>
                <a:lnTo>
                  <a:pt x="2046160" y="2078582"/>
                </a:lnTo>
                <a:lnTo>
                  <a:pt x="2047113" y="2078107"/>
                </a:lnTo>
                <a:lnTo>
                  <a:pt x="2055209" y="2076112"/>
                </a:lnTo>
                <a:lnTo>
                  <a:pt x="2063306" y="2071268"/>
                </a:lnTo>
                <a:lnTo>
                  <a:pt x="2066830" y="2070033"/>
                </a:lnTo>
                <a:lnTo>
                  <a:pt x="2067877" y="2068323"/>
                </a:lnTo>
                <a:lnTo>
                  <a:pt x="2069116" y="2063574"/>
                </a:lnTo>
                <a:lnTo>
                  <a:pt x="2070164" y="2060535"/>
                </a:lnTo>
                <a:lnTo>
                  <a:pt x="2071497" y="2058540"/>
                </a:lnTo>
                <a:lnTo>
                  <a:pt x="2073116" y="2057495"/>
                </a:lnTo>
                <a:lnTo>
                  <a:pt x="2076926" y="2056735"/>
                </a:lnTo>
                <a:lnTo>
                  <a:pt x="2078641" y="2055405"/>
                </a:lnTo>
                <a:lnTo>
                  <a:pt x="2080069" y="2053411"/>
                </a:lnTo>
                <a:lnTo>
                  <a:pt x="2080832" y="2050846"/>
                </a:lnTo>
                <a:lnTo>
                  <a:pt x="2080736" y="2049611"/>
                </a:lnTo>
                <a:lnTo>
                  <a:pt x="2080451" y="2047806"/>
                </a:lnTo>
                <a:lnTo>
                  <a:pt x="2080260" y="2046192"/>
                </a:lnTo>
                <a:lnTo>
                  <a:pt x="2080832" y="2044767"/>
                </a:lnTo>
                <a:lnTo>
                  <a:pt x="2081593" y="2041537"/>
                </a:lnTo>
                <a:lnTo>
                  <a:pt x="2081784" y="2040398"/>
                </a:lnTo>
                <a:lnTo>
                  <a:pt x="2082546" y="2039258"/>
                </a:lnTo>
                <a:lnTo>
                  <a:pt x="2087404" y="2034603"/>
                </a:lnTo>
                <a:lnTo>
                  <a:pt x="2086261" y="2036788"/>
                </a:lnTo>
                <a:lnTo>
                  <a:pt x="2084642" y="2038973"/>
                </a:lnTo>
                <a:lnTo>
                  <a:pt x="2083308" y="2041537"/>
                </a:lnTo>
                <a:lnTo>
                  <a:pt x="2082736" y="2044957"/>
                </a:lnTo>
                <a:lnTo>
                  <a:pt x="2082736" y="2052746"/>
                </a:lnTo>
                <a:lnTo>
                  <a:pt x="2082165" y="2055975"/>
                </a:lnTo>
                <a:lnTo>
                  <a:pt x="2080641" y="2057305"/>
                </a:lnTo>
                <a:lnTo>
                  <a:pt x="2077879" y="2058350"/>
                </a:lnTo>
                <a:lnTo>
                  <a:pt x="2075212" y="2060060"/>
                </a:lnTo>
                <a:lnTo>
                  <a:pt x="2074259" y="2061389"/>
                </a:lnTo>
                <a:lnTo>
                  <a:pt x="2073783" y="2062719"/>
                </a:lnTo>
                <a:lnTo>
                  <a:pt x="2073402" y="2066329"/>
                </a:lnTo>
                <a:lnTo>
                  <a:pt x="2073497" y="2066519"/>
                </a:lnTo>
                <a:lnTo>
                  <a:pt x="2073688" y="2067089"/>
                </a:lnTo>
                <a:lnTo>
                  <a:pt x="2073688" y="2068039"/>
                </a:lnTo>
                <a:lnTo>
                  <a:pt x="2073402" y="2069083"/>
                </a:lnTo>
                <a:lnTo>
                  <a:pt x="2071973" y="2070888"/>
                </a:lnTo>
                <a:lnTo>
                  <a:pt x="2071116" y="2072408"/>
                </a:lnTo>
                <a:lnTo>
                  <a:pt x="2070926" y="2073263"/>
                </a:lnTo>
                <a:lnTo>
                  <a:pt x="2072545" y="2076302"/>
                </a:lnTo>
                <a:lnTo>
                  <a:pt x="2067973" y="2084376"/>
                </a:lnTo>
                <a:lnTo>
                  <a:pt x="2067306" y="2087131"/>
                </a:lnTo>
                <a:lnTo>
                  <a:pt x="2068449" y="2091215"/>
                </a:lnTo>
                <a:lnTo>
                  <a:pt x="2071116" y="2091215"/>
                </a:lnTo>
                <a:lnTo>
                  <a:pt x="2074164" y="2089600"/>
                </a:lnTo>
                <a:lnTo>
                  <a:pt x="2076736" y="2088935"/>
                </a:lnTo>
                <a:lnTo>
                  <a:pt x="2076736" y="2089790"/>
                </a:lnTo>
                <a:lnTo>
                  <a:pt x="2074831" y="2090455"/>
                </a:lnTo>
                <a:lnTo>
                  <a:pt x="2072926" y="2091500"/>
                </a:lnTo>
                <a:lnTo>
                  <a:pt x="2066353" y="2093305"/>
                </a:lnTo>
                <a:lnTo>
                  <a:pt x="2064734" y="2094635"/>
                </a:lnTo>
                <a:lnTo>
                  <a:pt x="2063401" y="2096344"/>
                </a:lnTo>
                <a:lnTo>
                  <a:pt x="2054352" y="2104988"/>
                </a:lnTo>
                <a:lnTo>
                  <a:pt x="2048066" y="2114677"/>
                </a:lnTo>
                <a:lnTo>
                  <a:pt x="2046446" y="2116006"/>
                </a:lnTo>
                <a:lnTo>
                  <a:pt x="2042732" y="2117906"/>
                </a:lnTo>
                <a:lnTo>
                  <a:pt x="2041303" y="2119711"/>
                </a:lnTo>
                <a:lnTo>
                  <a:pt x="2038255" y="2125410"/>
                </a:lnTo>
                <a:lnTo>
                  <a:pt x="2034254" y="2138423"/>
                </a:lnTo>
                <a:lnTo>
                  <a:pt x="2033778" y="2144028"/>
                </a:lnTo>
                <a:lnTo>
                  <a:pt x="2035874" y="2147732"/>
                </a:lnTo>
                <a:lnTo>
                  <a:pt x="2035302" y="2150106"/>
                </a:lnTo>
                <a:lnTo>
                  <a:pt x="2036445" y="2152386"/>
                </a:lnTo>
                <a:lnTo>
                  <a:pt x="2039588" y="2155711"/>
                </a:lnTo>
                <a:lnTo>
                  <a:pt x="2041303" y="2156945"/>
                </a:lnTo>
                <a:lnTo>
                  <a:pt x="2042922" y="2156756"/>
                </a:lnTo>
                <a:lnTo>
                  <a:pt x="2046542" y="2154761"/>
                </a:lnTo>
                <a:lnTo>
                  <a:pt x="2048732" y="2154571"/>
                </a:lnTo>
                <a:lnTo>
                  <a:pt x="2059686" y="2158940"/>
                </a:lnTo>
                <a:lnTo>
                  <a:pt x="2061305" y="2160650"/>
                </a:lnTo>
                <a:lnTo>
                  <a:pt x="2062925" y="2163595"/>
                </a:lnTo>
                <a:lnTo>
                  <a:pt x="2061877" y="2163404"/>
                </a:lnTo>
                <a:lnTo>
                  <a:pt x="2061305" y="2162740"/>
                </a:lnTo>
                <a:lnTo>
                  <a:pt x="2060829" y="2161790"/>
                </a:lnTo>
                <a:lnTo>
                  <a:pt x="2060162" y="2160935"/>
                </a:lnTo>
                <a:lnTo>
                  <a:pt x="2059210" y="2160365"/>
                </a:lnTo>
                <a:lnTo>
                  <a:pt x="2048161" y="2158275"/>
                </a:lnTo>
                <a:lnTo>
                  <a:pt x="2046160" y="2158655"/>
                </a:lnTo>
                <a:lnTo>
                  <a:pt x="2045208" y="2159700"/>
                </a:lnTo>
                <a:lnTo>
                  <a:pt x="2044446" y="2161125"/>
                </a:lnTo>
                <a:lnTo>
                  <a:pt x="2043303" y="2162740"/>
                </a:lnTo>
                <a:lnTo>
                  <a:pt x="2041684" y="2163689"/>
                </a:lnTo>
                <a:lnTo>
                  <a:pt x="2039398" y="2164069"/>
                </a:lnTo>
                <a:lnTo>
                  <a:pt x="2037112" y="2163880"/>
                </a:lnTo>
                <a:lnTo>
                  <a:pt x="2035493" y="2162740"/>
                </a:lnTo>
                <a:lnTo>
                  <a:pt x="2034826" y="2164545"/>
                </a:lnTo>
                <a:lnTo>
                  <a:pt x="2033016" y="2167299"/>
                </a:lnTo>
                <a:lnTo>
                  <a:pt x="2032159" y="2168914"/>
                </a:lnTo>
                <a:lnTo>
                  <a:pt x="2031206" y="2171763"/>
                </a:lnTo>
                <a:lnTo>
                  <a:pt x="2030921" y="2173378"/>
                </a:lnTo>
                <a:lnTo>
                  <a:pt x="2030540" y="2179932"/>
                </a:lnTo>
                <a:lnTo>
                  <a:pt x="2029492" y="2187911"/>
                </a:lnTo>
                <a:lnTo>
                  <a:pt x="2029016" y="2196745"/>
                </a:lnTo>
                <a:lnTo>
                  <a:pt x="2028444" y="2200734"/>
                </a:lnTo>
                <a:lnTo>
                  <a:pt x="2026920" y="2208238"/>
                </a:lnTo>
                <a:lnTo>
                  <a:pt x="2024825" y="2215837"/>
                </a:lnTo>
                <a:lnTo>
                  <a:pt x="2024063" y="2219636"/>
                </a:lnTo>
                <a:lnTo>
                  <a:pt x="2024539" y="2222201"/>
                </a:lnTo>
                <a:lnTo>
                  <a:pt x="2024158" y="2224101"/>
                </a:lnTo>
                <a:lnTo>
                  <a:pt x="2023967" y="2226855"/>
                </a:lnTo>
                <a:lnTo>
                  <a:pt x="2023967" y="2229610"/>
                </a:lnTo>
                <a:lnTo>
                  <a:pt x="2024348" y="2231510"/>
                </a:lnTo>
                <a:lnTo>
                  <a:pt x="2025301" y="2232934"/>
                </a:lnTo>
                <a:lnTo>
                  <a:pt x="2026539" y="2233979"/>
                </a:lnTo>
                <a:lnTo>
                  <a:pt x="2028063" y="2234549"/>
                </a:lnTo>
                <a:lnTo>
                  <a:pt x="2029682" y="2234549"/>
                </a:lnTo>
                <a:lnTo>
                  <a:pt x="2028539" y="2232460"/>
                </a:lnTo>
                <a:lnTo>
                  <a:pt x="2028444" y="2231700"/>
                </a:lnTo>
                <a:lnTo>
                  <a:pt x="2028825" y="2231225"/>
                </a:lnTo>
                <a:lnTo>
                  <a:pt x="2029397" y="2231130"/>
                </a:lnTo>
                <a:lnTo>
                  <a:pt x="2029873" y="2231605"/>
                </a:lnTo>
                <a:lnTo>
                  <a:pt x="2030159" y="2232080"/>
                </a:lnTo>
                <a:lnTo>
                  <a:pt x="2030921" y="2232840"/>
                </a:lnTo>
                <a:lnTo>
                  <a:pt x="2031302" y="2233314"/>
                </a:lnTo>
                <a:lnTo>
                  <a:pt x="2031492" y="2234074"/>
                </a:lnTo>
                <a:lnTo>
                  <a:pt x="2031397" y="2234739"/>
                </a:lnTo>
                <a:lnTo>
                  <a:pt x="2031206" y="2235309"/>
                </a:lnTo>
                <a:lnTo>
                  <a:pt x="2031302" y="2235974"/>
                </a:lnTo>
                <a:lnTo>
                  <a:pt x="2032064" y="2238444"/>
                </a:lnTo>
                <a:lnTo>
                  <a:pt x="2032254" y="2241103"/>
                </a:lnTo>
                <a:lnTo>
                  <a:pt x="2031968" y="2246897"/>
                </a:lnTo>
                <a:lnTo>
                  <a:pt x="2031587" y="2248987"/>
                </a:lnTo>
                <a:lnTo>
                  <a:pt x="2031683" y="2249937"/>
                </a:lnTo>
                <a:lnTo>
                  <a:pt x="2032635" y="2250317"/>
                </a:lnTo>
                <a:lnTo>
                  <a:pt x="2033492" y="2250127"/>
                </a:lnTo>
                <a:lnTo>
                  <a:pt x="2034445" y="2249652"/>
                </a:lnTo>
                <a:lnTo>
                  <a:pt x="2035302" y="2248987"/>
                </a:lnTo>
                <a:lnTo>
                  <a:pt x="2035969" y="2248037"/>
                </a:lnTo>
                <a:lnTo>
                  <a:pt x="2037302" y="2247752"/>
                </a:lnTo>
                <a:lnTo>
                  <a:pt x="2044160" y="2249367"/>
                </a:lnTo>
                <a:lnTo>
                  <a:pt x="2043779" y="2247467"/>
                </a:lnTo>
                <a:lnTo>
                  <a:pt x="2042160" y="2244333"/>
                </a:lnTo>
                <a:lnTo>
                  <a:pt x="2041398" y="2242433"/>
                </a:lnTo>
                <a:lnTo>
                  <a:pt x="2042446" y="2241863"/>
                </a:lnTo>
                <a:lnTo>
                  <a:pt x="2044636" y="2241293"/>
                </a:lnTo>
                <a:lnTo>
                  <a:pt x="2045684" y="2240628"/>
                </a:lnTo>
                <a:lnTo>
                  <a:pt x="2045303" y="2242148"/>
                </a:lnTo>
                <a:lnTo>
                  <a:pt x="2044636" y="2243193"/>
                </a:lnTo>
                <a:lnTo>
                  <a:pt x="2043970" y="2244048"/>
                </a:lnTo>
                <a:lnTo>
                  <a:pt x="2043303" y="2245093"/>
                </a:lnTo>
                <a:lnTo>
                  <a:pt x="2044636" y="2246232"/>
                </a:lnTo>
                <a:lnTo>
                  <a:pt x="2045494" y="2247372"/>
                </a:lnTo>
                <a:lnTo>
                  <a:pt x="2045494" y="2248702"/>
                </a:lnTo>
                <a:lnTo>
                  <a:pt x="2044256" y="2250317"/>
                </a:lnTo>
                <a:lnTo>
                  <a:pt x="2043208" y="2250887"/>
                </a:lnTo>
                <a:lnTo>
                  <a:pt x="2042065" y="2251172"/>
                </a:lnTo>
                <a:lnTo>
                  <a:pt x="2039779" y="2251172"/>
                </a:lnTo>
                <a:lnTo>
                  <a:pt x="2037207" y="2253736"/>
                </a:lnTo>
                <a:lnTo>
                  <a:pt x="2037398" y="2253262"/>
                </a:lnTo>
                <a:lnTo>
                  <a:pt x="2037683" y="2252027"/>
                </a:lnTo>
                <a:lnTo>
                  <a:pt x="2027587" y="2251077"/>
                </a:lnTo>
                <a:lnTo>
                  <a:pt x="2026920" y="2250412"/>
                </a:lnTo>
                <a:lnTo>
                  <a:pt x="2027873" y="2248607"/>
                </a:lnTo>
                <a:lnTo>
                  <a:pt x="2025777" y="2244048"/>
                </a:lnTo>
                <a:lnTo>
                  <a:pt x="2025206" y="2241768"/>
                </a:lnTo>
                <a:lnTo>
                  <a:pt x="2025968" y="2239868"/>
                </a:lnTo>
                <a:lnTo>
                  <a:pt x="2023967" y="2240343"/>
                </a:lnTo>
                <a:lnTo>
                  <a:pt x="2023015" y="2240818"/>
                </a:lnTo>
                <a:lnTo>
                  <a:pt x="2022158" y="2241578"/>
                </a:lnTo>
                <a:lnTo>
                  <a:pt x="2020634" y="2240913"/>
                </a:lnTo>
                <a:lnTo>
                  <a:pt x="2018633" y="2241958"/>
                </a:lnTo>
                <a:lnTo>
                  <a:pt x="2012728" y="2247277"/>
                </a:lnTo>
                <a:lnTo>
                  <a:pt x="2008060" y="2249367"/>
                </a:lnTo>
                <a:lnTo>
                  <a:pt x="2006632" y="2251077"/>
                </a:lnTo>
                <a:lnTo>
                  <a:pt x="2004251" y="2255921"/>
                </a:lnTo>
                <a:lnTo>
                  <a:pt x="2002822" y="2258106"/>
                </a:lnTo>
                <a:lnTo>
                  <a:pt x="1998535" y="2262095"/>
                </a:lnTo>
                <a:lnTo>
                  <a:pt x="1997202" y="2264090"/>
                </a:lnTo>
                <a:lnTo>
                  <a:pt x="1998155" y="2263900"/>
                </a:lnTo>
                <a:lnTo>
                  <a:pt x="1999012" y="2263995"/>
                </a:lnTo>
                <a:lnTo>
                  <a:pt x="1999678" y="2264565"/>
                </a:lnTo>
                <a:lnTo>
                  <a:pt x="2000060" y="2265895"/>
                </a:lnTo>
                <a:lnTo>
                  <a:pt x="1991582" y="2266560"/>
                </a:lnTo>
                <a:lnTo>
                  <a:pt x="1984629" y="2271499"/>
                </a:lnTo>
                <a:lnTo>
                  <a:pt x="1983486" y="2271974"/>
                </a:lnTo>
                <a:lnTo>
                  <a:pt x="1982724" y="2272544"/>
                </a:lnTo>
                <a:lnTo>
                  <a:pt x="1962531" y="2299425"/>
                </a:lnTo>
                <a:lnTo>
                  <a:pt x="1959483" y="2304554"/>
                </a:lnTo>
                <a:lnTo>
                  <a:pt x="1957483" y="2309303"/>
                </a:lnTo>
                <a:lnTo>
                  <a:pt x="1957102" y="2311203"/>
                </a:lnTo>
                <a:lnTo>
                  <a:pt x="1956721" y="2314623"/>
                </a:lnTo>
                <a:lnTo>
                  <a:pt x="1956721" y="2315952"/>
                </a:lnTo>
                <a:lnTo>
                  <a:pt x="1957102" y="2319562"/>
                </a:lnTo>
                <a:lnTo>
                  <a:pt x="1956435" y="2319562"/>
                </a:lnTo>
                <a:lnTo>
                  <a:pt x="1955292" y="2320607"/>
                </a:lnTo>
                <a:lnTo>
                  <a:pt x="1954911" y="2321936"/>
                </a:lnTo>
                <a:lnTo>
                  <a:pt x="1955292" y="2321177"/>
                </a:lnTo>
                <a:lnTo>
                  <a:pt x="1956244" y="2320417"/>
                </a:lnTo>
                <a:lnTo>
                  <a:pt x="1957197" y="2319657"/>
                </a:lnTo>
                <a:lnTo>
                  <a:pt x="1957197" y="2326401"/>
                </a:lnTo>
                <a:lnTo>
                  <a:pt x="1957673" y="2328301"/>
                </a:lnTo>
                <a:lnTo>
                  <a:pt x="1959674" y="2332385"/>
                </a:lnTo>
                <a:lnTo>
                  <a:pt x="1959769" y="2333620"/>
                </a:lnTo>
                <a:lnTo>
                  <a:pt x="1959578" y="2334760"/>
                </a:lnTo>
                <a:lnTo>
                  <a:pt x="1959578" y="2336279"/>
                </a:lnTo>
                <a:lnTo>
                  <a:pt x="1960531" y="2341409"/>
                </a:lnTo>
                <a:lnTo>
                  <a:pt x="1959483" y="2340934"/>
                </a:lnTo>
                <a:lnTo>
                  <a:pt x="1957673" y="2338559"/>
                </a:lnTo>
                <a:lnTo>
                  <a:pt x="1956530" y="2337989"/>
                </a:lnTo>
                <a:lnTo>
                  <a:pt x="1954530" y="2338179"/>
                </a:lnTo>
                <a:lnTo>
                  <a:pt x="1953482" y="2338559"/>
                </a:lnTo>
                <a:lnTo>
                  <a:pt x="1952530" y="2339224"/>
                </a:lnTo>
                <a:lnTo>
                  <a:pt x="1950910" y="2339604"/>
                </a:lnTo>
                <a:lnTo>
                  <a:pt x="1948625" y="2339129"/>
                </a:lnTo>
                <a:lnTo>
                  <a:pt x="1946243" y="2338084"/>
                </a:lnTo>
                <a:lnTo>
                  <a:pt x="1944529" y="2337039"/>
                </a:lnTo>
                <a:lnTo>
                  <a:pt x="1941957" y="2334570"/>
                </a:lnTo>
                <a:lnTo>
                  <a:pt x="1939576" y="2331435"/>
                </a:lnTo>
                <a:lnTo>
                  <a:pt x="1938718" y="2331530"/>
                </a:lnTo>
                <a:lnTo>
                  <a:pt x="1937766" y="2333430"/>
                </a:lnTo>
                <a:lnTo>
                  <a:pt x="1937194" y="2336184"/>
                </a:lnTo>
                <a:lnTo>
                  <a:pt x="1937385" y="2338749"/>
                </a:lnTo>
                <a:lnTo>
                  <a:pt x="1936242" y="2338654"/>
                </a:lnTo>
                <a:lnTo>
                  <a:pt x="1935099" y="2338179"/>
                </a:lnTo>
                <a:lnTo>
                  <a:pt x="1934147" y="2337229"/>
                </a:lnTo>
                <a:lnTo>
                  <a:pt x="1933766" y="2335709"/>
                </a:lnTo>
                <a:lnTo>
                  <a:pt x="1934147" y="2334760"/>
                </a:lnTo>
                <a:lnTo>
                  <a:pt x="1936052" y="2333240"/>
                </a:lnTo>
                <a:lnTo>
                  <a:pt x="1938623" y="2330200"/>
                </a:lnTo>
                <a:lnTo>
                  <a:pt x="1943100" y="2327541"/>
                </a:lnTo>
                <a:lnTo>
                  <a:pt x="1944910" y="2325166"/>
                </a:lnTo>
                <a:lnTo>
                  <a:pt x="1943386" y="2325736"/>
                </a:lnTo>
                <a:lnTo>
                  <a:pt x="1939671" y="2328205"/>
                </a:lnTo>
                <a:lnTo>
                  <a:pt x="1936433" y="2331625"/>
                </a:lnTo>
                <a:lnTo>
                  <a:pt x="1933003" y="2335045"/>
                </a:lnTo>
                <a:lnTo>
                  <a:pt x="1929956" y="2338654"/>
                </a:lnTo>
                <a:lnTo>
                  <a:pt x="1923860" y="2341409"/>
                </a:lnTo>
                <a:lnTo>
                  <a:pt x="1922240" y="2342929"/>
                </a:lnTo>
                <a:lnTo>
                  <a:pt x="1917859" y="2348248"/>
                </a:lnTo>
                <a:lnTo>
                  <a:pt x="1917859" y="2349007"/>
                </a:lnTo>
                <a:lnTo>
                  <a:pt x="1919764" y="2348912"/>
                </a:lnTo>
                <a:lnTo>
                  <a:pt x="1920716" y="2349198"/>
                </a:lnTo>
                <a:lnTo>
                  <a:pt x="1921574" y="2349862"/>
                </a:lnTo>
                <a:lnTo>
                  <a:pt x="1920050" y="2350337"/>
                </a:lnTo>
                <a:lnTo>
                  <a:pt x="1916144" y="2350337"/>
                </a:lnTo>
                <a:lnTo>
                  <a:pt x="1914811" y="2351192"/>
                </a:lnTo>
                <a:lnTo>
                  <a:pt x="1913668" y="2352522"/>
                </a:lnTo>
                <a:lnTo>
                  <a:pt x="1904619" y="2358031"/>
                </a:lnTo>
                <a:lnTo>
                  <a:pt x="1901476" y="2358886"/>
                </a:lnTo>
                <a:lnTo>
                  <a:pt x="1899761" y="2359646"/>
                </a:lnTo>
                <a:lnTo>
                  <a:pt x="1898333" y="2360026"/>
                </a:lnTo>
                <a:lnTo>
                  <a:pt x="1897571" y="2359171"/>
                </a:lnTo>
                <a:lnTo>
                  <a:pt x="1902714" y="2355847"/>
                </a:lnTo>
                <a:lnTo>
                  <a:pt x="1884807" y="2364205"/>
                </a:lnTo>
                <a:lnTo>
                  <a:pt x="1877854" y="2368955"/>
                </a:lnTo>
                <a:lnTo>
                  <a:pt x="1872329" y="2375319"/>
                </a:lnTo>
                <a:lnTo>
                  <a:pt x="1866233" y="2380638"/>
                </a:lnTo>
                <a:lnTo>
                  <a:pt x="1854518" y="2387857"/>
                </a:lnTo>
                <a:lnTo>
                  <a:pt x="1851184" y="2393746"/>
                </a:lnTo>
                <a:lnTo>
                  <a:pt x="1842230" y="2401345"/>
                </a:lnTo>
                <a:lnTo>
                  <a:pt x="1840516" y="2405524"/>
                </a:lnTo>
                <a:lnTo>
                  <a:pt x="1839849" y="2405904"/>
                </a:lnTo>
                <a:lnTo>
                  <a:pt x="1838135" y="2411509"/>
                </a:lnTo>
                <a:lnTo>
                  <a:pt x="1837468" y="2412933"/>
                </a:lnTo>
                <a:lnTo>
                  <a:pt x="1836325" y="2414073"/>
                </a:lnTo>
                <a:lnTo>
                  <a:pt x="1835944" y="2416638"/>
                </a:lnTo>
                <a:lnTo>
                  <a:pt x="1835849" y="2421387"/>
                </a:lnTo>
                <a:lnTo>
                  <a:pt x="1834896" y="2423287"/>
                </a:lnTo>
                <a:lnTo>
                  <a:pt x="1832134" y="2426706"/>
                </a:lnTo>
                <a:lnTo>
                  <a:pt x="1831086" y="2430221"/>
                </a:lnTo>
                <a:lnTo>
                  <a:pt x="1828610" y="2434210"/>
                </a:lnTo>
                <a:lnTo>
                  <a:pt x="1827752" y="2436395"/>
                </a:lnTo>
                <a:lnTo>
                  <a:pt x="1828991" y="2435730"/>
                </a:lnTo>
                <a:lnTo>
                  <a:pt x="1829943" y="2435920"/>
                </a:lnTo>
                <a:lnTo>
                  <a:pt x="1830515" y="2437060"/>
                </a:lnTo>
                <a:lnTo>
                  <a:pt x="1830610" y="2438959"/>
                </a:lnTo>
                <a:lnTo>
                  <a:pt x="1830229" y="2440289"/>
                </a:lnTo>
                <a:lnTo>
                  <a:pt x="1829657" y="2441429"/>
                </a:lnTo>
                <a:lnTo>
                  <a:pt x="1828324" y="2443234"/>
                </a:lnTo>
                <a:lnTo>
                  <a:pt x="1828800" y="2443994"/>
                </a:lnTo>
                <a:lnTo>
                  <a:pt x="1830515" y="2443139"/>
                </a:lnTo>
                <a:lnTo>
                  <a:pt x="1831848" y="2443139"/>
                </a:lnTo>
                <a:lnTo>
                  <a:pt x="1845564" y="2451498"/>
                </a:lnTo>
                <a:lnTo>
                  <a:pt x="1848802" y="2452352"/>
                </a:lnTo>
                <a:lnTo>
                  <a:pt x="1850231" y="2453112"/>
                </a:lnTo>
                <a:lnTo>
                  <a:pt x="1851184" y="2454822"/>
                </a:lnTo>
                <a:lnTo>
                  <a:pt x="1845564" y="2456437"/>
                </a:lnTo>
                <a:lnTo>
                  <a:pt x="1846326" y="2457102"/>
                </a:lnTo>
                <a:lnTo>
                  <a:pt x="1847755" y="2460141"/>
                </a:lnTo>
                <a:lnTo>
                  <a:pt x="1848326" y="2460806"/>
                </a:lnTo>
                <a:lnTo>
                  <a:pt x="1850708" y="2462231"/>
                </a:lnTo>
                <a:lnTo>
                  <a:pt x="1849088" y="2462801"/>
                </a:lnTo>
                <a:lnTo>
                  <a:pt x="1847660" y="2462516"/>
                </a:lnTo>
                <a:lnTo>
                  <a:pt x="1846231" y="2461946"/>
                </a:lnTo>
                <a:lnTo>
                  <a:pt x="1842135" y="2461091"/>
                </a:lnTo>
                <a:lnTo>
                  <a:pt x="1841373" y="2460616"/>
                </a:lnTo>
                <a:lnTo>
                  <a:pt x="1840992" y="2460046"/>
                </a:lnTo>
                <a:lnTo>
                  <a:pt x="1840421" y="2458622"/>
                </a:lnTo>
                <a:lnTo>
                  <a:pt x="1839944" y="2458146"/>
                </a:lnTo>
                <a:lnTo>
                  <a:pt x="1838420" y="2458337"/>
                </a:lnTo>
                <a:lnTo>
                  <a:pt x="1837087" y="2459381"/>
                </a:lnTo>
                <a:lnTo>
                  <a:pt x="1835849" y="2459951"/>
                </a:lnTo>
                <a:lnTo>
                  <a:pt x="1834706" y="2458811"/>
                </a:lnTo>
                <a:lnTo>
                  <a:pt x="1834325" y="2456532"/>
                </a:lnTo>
                <a:lnTo>
                  <a:pt x="1834610" y="2454727"/>
                </a:lnTo>
                <a:lnTo>
                  <a:pt x="1834420" y="2453302"/>
                </a:lnTo>
                <a:lnTo>
                  <a:pt x="1832801" y="2452163"/>
                </a:lnTo>
                <a:lnTo>
                  <a:pt x="1832229" y="2450928"/>
                </a:lnTo>
                <a:lnTo>
                  <a:pt x="1820227" y="2451878"/>
                </a:lnTo>
                <a:lnTo>
                  <a:pt x="1818323" y="2451403"/>
                </a:lnTo>
                <a:lnTo>
                  <a:pt x="1815084" y="2449788"/>
                </a:lnTo>
                <a:lnTo>
                  <a:pt x="1814227" y="2449123"/>
                </a:lnTo>
                <a:lnTo>
                  <a:pt x="1813751" y="2448838"/>
                </a:lnTo>
                <a:lnTo>
                  <a:pt x="1813274" y="2448933"/>
                </a:lnTo>
                <a:lnTo>
                  <a:pt x="1812989" y="2449313"/>
                </a:lnTo>
                <a:lnTo>
                  <a:pt x="1812798" y="2449883"/>
                </a:lnTo>
                <a:lnTo>
                  <a:pt x="1812798" y="2450358"/>
                </a:lnTo>
                <a:lnTo>
                  <a:pt x="1813084" y="2450548"/>
                </a:lnTo>
                <a:lnTo>
                  <a:pt x="1813941" y="2451593"/>
                </a:lnTo>
                <a:lnTo>
                  <a:pt x="1814417" y="2453872"/>
                </a:lnTo>
                <a:lnTo>
                  <a:pt x="1815179" y="2458907"/>
                </a:lnTo>
                <a:lnTo>
                  <a:pt x="1815656" y="2461186"/>
                </a:lnTo>
                <a:lnTo>
                  <a:pt x="1817846" y="2462991"/>
                </a:lnTo>
                <a:lnTo>
                  <a:pt x="1819085" y="2464416"/>
                </a:lnTo>
                <a:lnTo>
                  <a:pt x="1819561" y="2465270"/>
                </a:lnTo>
                <a:lnTo>
                  <a:pt x="1820323" y="2465841"/>
                </a:lnTo>
                <a:lnTo>
                  <a:pt x="1821180" y="2465935"/>
                </a:lnTo>
                <a:lnTo>
                  <a:pt x="1821847" y="2466315"/>
                </a:lnTo>
                <a:lnTo>
                  <a:pt x="1822133" y="2467645"/>
                </a:lnTo>
                <a:lnTo>
                  <a:pt x="1821942" y="2468025"/>
                </a:lnTo>
                <a:lnTo>
                  <a:pt x="1821180" y="2470875"/>
                </a:lnTo>
                <a:lnTo>
                  <a:pt x="1821180" y="2471445"/>
                </a:lnTo>
                <a:lnTo>
                  <a:pt x="1820227" y="2471825"/>
                </a:lnTo>
                <a:lnTo>
                  <a:pt x="1819561" y="2471160"/>
                </a:lnTo>
                <a:lnTo>
                  <a:pt x="1818323" y="2468785"/>
                </a:lnTo>
                <a:lnTo>
                  <a:pt x="1816322" y="2465935"/>
                </a:lnTo>
                <a:lnTo>
                  <a:pt x="1814893" y="2464416"/>
                </a:lnTo>
                <a:lnTo>
                  <a:pt x="1813941" y="2465366"/>
                </a:lnTo>
                <a:lnTo>
                  <a:pt x="1812798" y="2469640"/>
                </a:lnTo>
                <a:lnTo>
                  <a:pt x="1811369" y="2466790"/>
                </a:lnTo>
                <a:lnTo>
                  <a:pt x="1804892" y="2457767"/>
                </a:lnTo>
                <a:lnTo>
                  <a:pt x="1803844" y="2456722"/>
                </a:lnTo>
                <a:lnTo>
                  <a:pt x="1802702" y="2456342"/>
                </a:lnTo>
                <a:lnTo>
                  <a:pt x="1802416" y="2455392"/>
                </a:lnTo>
                <a:lnTo>
                  <a:pt x="1802892" y="2453302"/>
                </a:lnTo>
                <a:lnTo>
                  <a:pt x="1803940" y="2449788"/>
                </a:lnTo>
                <a:lnTo>
                  <a:pt x="1802606" y="2450263"/>
                </a:lnTo>
                <a:lnTo>
                  <a:pt x="1801463" y="2451023"/>
                </a:lnTo>
                <a:lnTo>
                  <a:pt x="1800225" y="2451308"/>
                </a:lnTo>
                <a:lnTo>
                  <a:pt x="1798796" y="2450453"/>
                </a:lnTo>
                <a:lnTo>
                  <a:pt x="1798034" y="2449503"/>
                </a:lnTo>
                <a:lnTo>
                  <a:pt x="1797463" y="2448363"/>
                </a:lnTo>
                <a:lnTo>
                  <a:pt x="1797368" y="2446843"/>
                </a:lnTo>
                <a:lnTo>
                  <a:pt x="1798034" y="2445039"/>
                </a:lnTo>
                <a:lnTo>
                  <a:pt x="1800416" y="2442664"/>
                </a:lnTo>
                <a:lnTo>
                  <a:pt x="1803083" y="2442379"/>
                </a:lnTo>
                <a:lnTo>
                  <a:pt x="1805845" y="2442949"/>
                </a:lnTo>
                <a:lnTo>
                  <a:pt x="1808607" y="2442949"/>
                </a:lnTo>
                <a:lnTo>
                  <a:pt x="1808131" y="2441619"/>
                </a:lnTo>
                <a:lnTo>
                  <a:pt x="1807845" y="2439719"/>
                </a:lnTo>
                <a:lnTo>
                  <a:pt x="1807655" y="2435920"/>
                </a:lnTo>
                <a:lnTo>
                  <a:pt x="1803654" y="2436300"/>
                </a:lnTo>
                <a:lnTo>
                  <a:pt x="1802702" y="2436775"/>
                </a:lnTo>
                <a:lnTo>
                  <a:pt x="1801749" y="2437915"/>
                </a:lnTo>
                <a:lnTo>
                  <a:pt x="1798225" y="2439719"/>
                </a:lnTo>
                <a:lnTo>
                  <a:pt x="1796320" y="2441619"/>
                </a:lnTo>
                <a:lnTo>
                  <a:pt x="1795367" y="2442189"/>
                </a:lnTo>
                <a:lnTo>
                  <a:pt x="1794034" y="2442189"/>
                </a:lnTo>
                <a:lnTo>
                  <a:pt x="1790510" y="2439814"/>
                </a:lnTo>
                <a:lnTo>
                  <a:pt x="1789557" y="2440099"/>
                </a:lnTo>
                <a:lnTo>
                  <a:pt x="1788414" y="2441144"/>
                </a:lnTo>
                <a:lnTo>
                  <a:pt x="1787366" y="2441144"/>
                </a:lnTo>
                <a:lnTo>
                  <a:pt x="1784890" y="2440479"/>
                </a:lnTo>
                <a:lnTo>
                  <a:pt x="1773936" y="2440479"/>
                </a:lnTo>
                <a:lnTo>
                  <a:pt x="1780413" y="2437725"/>
                </a:lnTo>
                <a:lnTo>
                  <a:pt x="1781461" y="2436775"/>
                </a:lnTo>
                <a:lnTo>
                  <a:pt x="1783652" y="2435540"/>
                </a:lnTo>
                <a:lnTo>
                  <a:pt x="1788414" y="2432975"/>
                </a:lnTo>
                <a:lnTo>
                  <a:pt x="1774698" y="2437915"/>
                </a:lnTo>
                <a:lnTo>
                  <a:pt x="1773269" y="2439244"/>
                </a:lnTo>
                <a:lnTo>
                  <a:pt x="1772507" y="2439719"/>
                </a:lnTo>
                <a:lnTo>
                  <a:pt x="1767745" y="2440669"/>
                </a:lnTo>
                <a:lnTo>
                  <a:pt x="1763173" y="2442949"/>
                </a:lnTo>
                <a:lnTo>
                  <a:pt x="1755267" y="2445039"/>
                </a:lnTo>
                <a:lnTo>
                  <a:pt x="1751933" y="2446748"/>
                </a:lnTo>
                <a:lnTo>
                  <a:pt x="1746123" y="2447698"/>
                </a:lnTo>
                <a:lnTo>
                  <a:pt x="1744313" y="2448458"/>
                </a:lnTo>
                <a:lnTo>
                  <a:pt x="1742503" y="2449598"/>
                </a:lnTo>
                <a:lnTo>
                  <a:pt x="1737551" y="2454157"/>
                </a:lnTo>
                <a:lnTo>
                  <a:pt x="1736503" y="2455487"/>
                </a:lnTo>
                <a:lnTo>
                  <a:pt x="1727073" y="2462421"/>
                </a:lnTo>
                <a:lnTo>
                  <a:pt x="1725263" y="2462801"/>
                </a:lnTo>
                <a:lnTo>
                  <a:pt x="1724216" y="2463561"/>
                </a:lnTo>
                <a:lnTo>
                  <a:pt x="1721644" y="2467170"/>
                </a:lnTo>
                <a:lnTo>
                  <a:pt x="1720310" y="2468595"/>
                </a:lnTo>
                <a:lnTo>
                  <a:pt x="1714976" y="2471635"/>
                </a:lnTo>
                <a:lnTo>
                  <a:pt x="1692878" y="2500415"/>
                </a:lnTo>
                <a:lnTo>
                  <a:pt x="1691068" y="2501935"/>
                </a:lnTo>
                <a:lnTo>
                  <a:pt x="1690021" y="2502980"/>
                </a:lnTo>
                <a:lnTo>
                  <a:pt x="1689068" y="2503930"/>
                </a:lnTo>
                <a:lnTo>
                  <a:pt x="1687925" y="2506685"/>
                </a:lnTo>
                <a:lnTo>
                  <a:pt x="1689354" y="2504690"/>
                </a:lnTo>
                <a:lnTo>
                  <a:pt x="1690592" y="2503075"/>
                </a:lnTo>
                <a:lnTo>
                  <a:pt x="1692307" y="2501935"/>
                </a:lnTo>
                <a:lnTo>
                  <a:pt x="1694212" y="2501840"/>
                </a:lnTo>
                <a:lnTo>
                  <a:pt x="1695926" y="2502695"/>
                </a:lnTo>
                <a:lnTo>
                  <a:pt x="1695926" y="2504690"/>
                </a:lnTo>
                <a:lnTo>
                  <a:pt x="1695736" y="2506685"/>
                </a:lnTo>
                <a:lnTo>
                  <a:pt x="1696593" y="2507539"/>
                </a:lnTo>
                <a:lnTo>
                  <a:pt x="1696784" y="2507824"/>
                </a:lnTo>
                <a:lnTo>
                  <a:pt x="1696879" y="2508489"/>
                </a:lnTo>
                <a:lnTo>
                  <a:pt x="1696879" y="2509249"/>
                </a:lnTo>
                <a:lnTo>
                  <a:pt x="1696784" y="2509819"/>
                </a:lnTo>
                <a:lnTo>
                  <a:pt x="1696402" y="2510579"/>
                </a:lnTo>
                <a:lnTo>
                  <a:pt x="1695926" y="2510579"/>
                </a:lnTo>
                <a:lnTo>
                  <a:pt x="1695450" y="2510484"/>
                </a:lnTo>
                <a:lnTo>
                  <a:pt x="1694974" y="2510769"/>
                </a:lnTo>
                <a:lnTo>
                  <a:pt x="1693545" y="2513049"/>
                </a:lnTo>
                <a:lnTo>
                  <a:pt x="1692878" y="2513713"/>
                </a:lnTo>
                <a:lnTo>
                  <a:pt x="1691831" y="2514093"/>
                </a:lnTo>
                <a:lnTo>
                  <a:pt x="1690307" y="2513998"/>
                </a:lnTo>
                <a:lnTo>
                  <a:pt x="1688592" y="2513334"/>
                </a:lnTo>
                <a:lnTo>
                  <a:pt x="1687163" y="2512004"/>
                </a:lnTo>
                <a:lnTo>
                  <a:pt x="1686687" y="2509914"/>
                </a:lnTo>
                <a:lnTo>
                  <a:pt x="1685925" y="2512194"/>
                </a:lnTo>
                <a:lnTo>
                  <a:pt x="1681829" y="2517038"/>
                </a:lnTo>
                <a:lnTo>
                  <a:pt x="1680210" y="2518273"/>
                </a:lnTo>
                <a:lnTo>
                  <a:pt x="1676305" y="2519603"/>
                </a:lnTo>
                <a:lnTo>
                  <a:pt x="1675924" y="2520743"/>
                </a:lnTo>
                <a:lnTo>
                  <a:pt x="1669352" y="2523497"/>
                </a:lnTo>
                <a:lnTo>
                  <a:pt x="1669828" y="2525872"/>
                </a:lnTo>
                <a:lnTo>
                  <a:pt x="1672495" y="2526062"/>
                </a:lnTo>
                <a:lnTo>
                  <a:pt x="1673638" y="2527961"/>
                </a:lnTo>
                <a:lnTo>
                  <a:pt x="1670780" y="2531476"/>
                </a:lnTo>
                <a:lnTo>
                  <a:pt x="1669352" y="2532711"/>
                </a:lnTo>
                <a:lnTo>
                  <a:pt x="1664875" y="2535180"/>
                </a:lnTo>
                <a:lnTo>
                  <a:pt x="1664303" y="2535275"/>
                </a:lnTo>
                <a:lnTo>
                  <a:pt x="1663922" y="2534991"/>
                </a:lnTo>
                <a:lnTo>
                  <a:pt x="1663636" y="2534421"/>
                </a:lnTo>
                <a:lnTo>
                  <a:pt x="1663446" y="2533946"/>
                </a:lnTo>
                <a:lnTo>
                  <a:pt x="1663351" y="2533756"/>
                </a:lnTo>
                <a:lnTo>
                  <a:pt x="1662779" y="2533661"/>
                </a:lnTo>
                <a:lnTo>
                  <a:pt x="1657922" y="2534421"/>
                </a:lnTo>
                <a:lnTo>
                  <a:pt x="1656969" y="2533850"/>
                </a:lnTo>
                <a:lnTo>
                  <a:pt x="1657636" y="2531381"/>
                </a:lnTo>
                <a:lnTo>
                  <a:pt x="1658684" y="2529861"/>
                </a:lnTo>
                <a:lnTo>
                  <a:pt x="1660112" y="2528341"/>
                </a:lnTo>
                <a:lnTo>
                  <a:pt x="1661636" y="2527107"/>
                </a:lnTo>
                <a:lnTo>
                  <a:pt x="1662779" y="2526537"/>
                </a:lnTo>
                <a:lnTo>
                  <a:pt x="1660493" y="2526157"/>
                </a:lnTo>
                <a:lnTo>
                  <a:pt x="1652016" y="2533850"/>
                </a:lnTo>
                <a:lnTo>
                  <a:pt x="1639348" y="2541165"/>
                </a:lnTo>
                <a:lnTo>
                  <a:pt x="1639729" y="2541450"/>
                </a:lnTo>
                <a:lnTo>
                  <a:pt x="1640015" y="2541830"/>
                </a:lnTo>
                <a:lnTo>
                  <a:pt x="1640396" y="2542114"/>
                </a:lnTo>
                <a:lnTo>
                  <a:pt x="1640872" y="2542019"/>
                </a:lnTo>
                <a:lnTo>
                  <a:pt x="1640872" y="2542874"/>
                </a:lnTo>
                <a:lnTo>
                  <a:pt x="1640110" y="2544014"/>
                </a:lnTo>
                <a:lnTo>
                  <a:pt x="1640491" y="2545249"/>
                </a:lnTo>
                <a:lnTo>
                  <a:pt x="1641348" y="2546579"/>
                </a:lnTo>
                <a:lnTo>
                  <a:pt x="1641824" y="2548098"/>
                </a:lnTo>
                <a:lnTo>
                  <a:pt x="1642205" y="2553798"/>
                </a:lnTo>
                <a:lnTo>
                  <a:pt x="1642967" y="2556552"/>
                </a:lnTo>
                <a:lnTo>
                  <a:pt x="1645444" y="2558927"/>
                </a:lnTo>
                <a:lnTo>
                  <a:pt x="1644872" y="2561112"/>
                </a:lnTo>
                <a:lnTo>
                  <a:pt x="1643063" y="2561871"/>
                </a:lnTo>
                <a:lnTo>
                  <a:pt x="1641348" y="2560162"/>
                </a:lnTo>
                <a:lnTo>
                  <a:pt x="1639824" y="2559212"/>
                </a:lnTo>
                <a:lnTo>
                  <a:pt x="1638586" y="2562252"/>
                </a:lnTo>
                <a:lnTo>
                  <a:pt x="1638776" y="2564816"/>
                </a:lnTo>
                <a:lnTo>
                  <a:pt x="1642110" y="2563866"/>
                </a:lnTo>
                <a:lnTo>
                  <a:pt x="1643253" y="2565481"/>
                </a:lnTo>
                <a:lnTo>
                  <a:pt x="1642491" y="2565386"/>
                </a:lnTo>
                <a:lnTo>
                  <a:pt x="1641729" y="2565386"/>
                </a:lnTo>
                <a:lnTo>
                  <a:pt x="1641062" y="2565671"/>
                </a:lnTo>
                <a:lnTo>
                  <a:pt x="1640396" y="2566146"/>
                </a:lnTo>
                <a:lnTo>
                  <a:pt x="1640110" y="2566716"/>
                </a:lnTo>
                <a:lnTo>
                  <a:pt x="1640110" y="2568046"/>
                </a:lnTo>
                <a:lnTo>
                  <a:pt x="1639919" y="2568615"/>
                </a:lnTo>
                <a:lnTo>
                  <a:pt x="1638967" y="2569755"/>
                </a:lnTo>
                <a:lnTo>
                  <a:pt x="1635633" y="2571845"/>
                </a:lnTo>
                <a:lnTo>
                  <a:pt x="1636585" y="2573460"/>
                </a:lnTo>
                <a:lnTo>
                  <a:pt x="1637157" y="2575265"/>
                </a:lnTo>
                <a:lnTo>
                  <a:pt x="1637824" y="2576784"/>
                </a:lnTo>
                <a:lnTo>
                  <a:pt x="1638967" y="2577544"/>
                </a:lnTo>
                <a:lnTo>
                  <a:pt x="1640396" y="2577164"/>
                </a:lnTo>
                <a:lnTo>
                  <a:pt x="1643348" y="2574790"/>
                </a:lnTo>
                <a:lnTo>
                  <a:pt x="1645158" y="2574220"/>
                </a:lnTo>
                <a:lnTo>
                  <a:pt x="1646492" y="2573460"/>
                </a:lnTo>
                <a:lnTo>
                  <a:pt x="1648587" y="2570135"/>
                </a:lnTo>
                <a:lnTo>
                  <a:pt x="1650587" y="2569091"/>
                </a:lnTo>
                <a:lnTo>
                  <a:pt x="1653064" y="2566526"/>
                </a:lnTo>
                <a:lnTo>
                  <a:pt x="1658017" y="2563581"/>
                </a:lnTo>
                <a:lnTo>
                  <a:pt x="1658874" y="2562061"/>
                </a:lnTo>
                <a:lnTo>
                  <a:pt x="1658588" y="2559782"/>
                </a:lnTo>
                <a:lnTo>
                  <a:pt x="1657636" y="2558357"/>
                </a:lnTo>
                <a:lnTo>
                  <a:pt x="1656112" y="2557027"/>
                </a:lnTo>
                <a:lnTo>
                  <a:pt x="1654493" y="2556077"/>
                </a:lnTo>
                <a:lnTo>
                  <a:pt x="1650302" y="2554937"/>
                </a:lnTo>
                <a:lnTo>
                  <a:pt x="1648206" y="2552848"/>
                </a:lnTo>
                <a:lnTo>
                  <a:pt x="1647349" y="2549713"/>
                </a:lnTo>
                <a:lnTo>
                  <a:pt x="1648301" y="2545819"/>
                </a:lnTo>
                <a:lnTo>
                  <a:pt x="1647253" y="2545914"/>
                </a:lnTo>
                <a:lnTo>
                  <a:pt x="1646492" y="2545439"/>
                </a:lnTo>
                <a:lnTo>
                  <a:pt x="1646015" y="2544299"/>
                </a:lnTo>
                <a:lnTo>
                  <a:pt x="1646015" y="2542494"/>
                </a:lnTo>
                <a:lnTo>
                  <a:pt x="1647635" y="2544394"/>
                </a:lnTo>
                <a:lnTo>
                  <a:pt x="1648397" y="2544774"/>
                </a:lnTo>
                <a:lnTo>
                  <a:pt x="1649254" y="2544109"/>
                </a:lnTo>
                <a:lnTo>
                  <a:pt x="1649159" y="2543444"/>
                </a:lnTo>
                <a:lnTo>
                  <a:pt x="1648873" y="2542114"/>
                </a:lnTo>
                <a:lnTo>
                  <a:pt x="1648587" y="2540595"/>
                </a:lnTo>
                <a:lnTo>
                  <a:pt x="1648777" y="2539170"/>
                </a:lnTo>
                <a:lnTo>
                  <a:pt x="1649825" y="2538505"/>
                </a:lnTo>
                <a:lnTo>
                  <a:pt x="1651635" y="2538600"/>
                </a:lnTo>
                <a:lnTo>
                  <a:pt x="1653540" y="2539265"/>
                </a:lnTo>
                <a:lnTo>
                  <a:pt x="1654969" y="2540215"/>
                </a:lnTo>
                <a:lnTo>
                  <a:pt x="1654016" y="2541165"/>
                </a:lnTo>
                <a:lnTo>
                  <a:pt x="1652111" y="2542494"/>
                </a:lnTo>
                <a:lnTo>
                  <a:pt x="1651159" y="2543349"/>
                </a:lnTo>
                <a:lnTo>
                  <a:pt x="1652111" y="2543159"/>
                </a:lnTo>
                <a:lnTo>
                  <a:pt x="1653921" y="2542114"/>
                </a:lnTo>
                <a:lnTo>
                  <a:pt x="1654874" y="2541734"/>
                </a:lnTo>
                <a:lnTo>
                  <a:pt x="1655731" y="2541830"/>
                </a:lnTo>
                <a:lnTo>
                  <a:pt x="1657160" y="2542494"/>
                </a:lnTo>
                <a:lnTo>
                  <a:pt x="1657922" y="2542589"/>
                </a:lnTo>
                <a:lnTo>
                  <a:pt x="1659446" y="2543349"/>
                </a:lnTo>
                <a:lnTo>
                  <a:pt x="1660589" y="2545059"/>
                </a:lnTo>
                <a:lnTo>
                  <a:pt x="1662398" y="2549143"/>
                </a:lnTo>
                <a:lnTo>
                  <a:pt x="1663636" y="2550568"/>
                </a:lnTo>
                <a:lnTo>
                  <a:pt x="1666494" y="2551708"/>
                </a:lnTo>
                <a:lnTo>
                  <a:pt x="1667732" y="2552848"/>
                </a:lnTo>
                <a:lnTo>
                  <a:pt x="1667256" y="2553418"/>
                </a:lnTo>
                <a:lnTo>
                  <a:pt x="1665446" y="2553513"/>
                </a:lnTo>
                <a:lnTo>
                  <a:pt x="1663922" y="2554083"/>
                </a:lnTo>
                <a:lnTo>
                  <a:pt x="1664399" y="2556077"/>
                </a:lnTo>
                <a:lnTo>
                  <a:pt x="1666589" y="2557882"/>
                </a:lnTo>
                <a:lnTo>
                  <a:pt x="1666970" y="2558547"/>
                </a:lnTo>
                <a:lnTo>
                  <a:pt x="1667161" y="2559592"/>
                </a:lnTo>
                <a:lnTo>
                  <a:pt x="1667542" y="2560257"/>
                </a:lnTo>
                <a:lnTo>
                  <a:pt x="1670494" y="2562441"/>
                </a:lnTo>
                <a:lnTo>
                  <a:pt x="1672400" y="2562916"/>
                </a:lnTo>
                <a:lnTo>
                  <a:pt x="1676972" y="2562821"/>
                </a:lnTo>
                <a:lnTo>
                  <a:pt x="1678019" y="2562441"/>
                </a:lnTo>
                <a:lnTo>
                  <a:pt x="1679067" y="2561776"/>
                </a:lnTo>
                <a:lnTo>
                  <a:pt x="1680972" y="2559972"/>
                </a:lnTo>
                <a:lnTo>
                  <a:pt x="1681258" y="2559782"/>
                </a:lnTo>
                <a:lnTo>
                  <a:pt x="1681543" y="2559592"/>
                </a:lnTo>
                <a:lnTo>
                  <a:pt x="1681448" y="2559022"/>
                </a:lnTo>
                <a:lnTo>
                  <a:pt x="1681067" y="2558167"/>
                </a:lnTo>
                <a:lnTo>
                  <a:pt x="1682972" y="2554937"/>
                </a:lnTo>
                <a:lnTo>
                  <a:pt x="1683734" y="2553228"/>
                </a:lnTo>
                <a:lnTo>
                  <a:pt x="1684306" y="2550948"/>
                </a:lnTo>
                <a:lnTo>
                  <a:pt x="1684973" y="2549238"/>
                </a:lnTo>
                <a:lnTo>
                  <a:pt x="1686211" y="2548954"/>
                </a:lnTo>
                <a:lnTo>
                  <a:pt x="1687354" y="2549808"/>
                </a:lnTo>
                <a:lnTo>
                  <a:pt x="1688116" y="2551613"/>
                </a:lnTo>
                <a:lnTo>
                  <a:pt x="1688306" y="2553323"/>
                </a:lnTo>
                <a:lnTo>
                  <a:pt x="1687735" y="2553703"/>
                </a:lnTo>
                <a:lnTo>
                  <a:pt x="1685353" y="2553228"/>
                </a:lnTo>
                <a:lnTo>
                  <a:pt x="1686592" y="2555317"/>
                </a:lnTo>
                <a:lnTo>
                  <a:pt x="1688592" y="2557502"/>
                </a:lnTo>
                <a:lnTo>
                  <a:pt x="1690688" y="2559117"/>
                </a:lnTo>
                <a:lnTo>
                  <a:pt x="1692402" y="2559687"/>
                </a:lnTo>
                <a:lnTo>
                  <a:pt x="1688878" y="2547719"/>
                </a:lnTo>
                <a:lnTo>
                  <a:pt x="1688687" y="2545819"/>
                </a:lnTo>
                <a:lnTo>
                  <a:pt x="1687259" y="2547624"/>
                </a:lnTo>
                <a:lnTo>
                  <a:pt x="1686782" y="2546769"/>
                </a:lnTo>
                <a:lnTo>
                  <a:pt x="1686877" y="2544394"/>
                </a:lnTo>
                <a:lnTo>
                  <a:pt x="1687259" y="2541830"/>
                </a:lnTo>
                <a:lnTo>
                  <a:pt x="1687259" y="2541069"/>
                </a:lnTo>
                <a:lnTo>
                  <a:pt x="1687259" y="2540310"/>
                </a:lnTo>
                <a:lnTo>
                  <a:pt x="1687259" y="2539645"/>
                </a:lnTo>
                <a:lnTo>
                  <a:pt x="1687544" y="2538980"/>
                </a:lnTo>
                <a:lnTo>
                  <a:pt x="1687925" y="2538790"/>
                </a:lnTo>
                <a:lnTo>
                  <a:pt x="1688402" y="2539170"/>
                </a:lnTo>
                <a:lnTo>
                  <a:pt x="1688783" y="2539740"/>
                </a:lnTo>
                <a:lnTo>
                  <a:pt x="1688783" y="2540120"/>
                </a:lnTo>
                <a:lnTo>
                  <a:pt x="1689544" y="2539360"/>
                </a:lnTo>
                <a:lnTo>
                  <a:pt x="1689830" y="2538790"/>
                </a:lnTo>
                <a:lnTo>
                  <a:pt x="1689640" y="2538030"/>
                </a:lnTo>
                <a:lnTo>
                  <a:pt x="1688878" y="2536890"/>
                </a:lnTo>
                <a:lnTo>
                  <a:pt x="1688878" y="2535370"/>
                </a:lnTo>
                <a:lnTo>
                  <a:pt x="1687640" y="2533756"/>
                </a:lnTo>
                <a:lnTo>
                  <a:pt x="1685925" y="2532521"/>
                </a:lnTo>
                <a:lnTo>
                  <a:pt x="1682686" y="2531286"/>
                </a:lnTo>
                <a:lnTo>
                  <a:pt x="1681829" y="2529291"/>
                </a:lnTo>
                <a:lnTo>
                  <a:pt x="1681829" y="2526822"/>
                </a:lnTo>
                <a:lnTo>
                  <a:pt x="1682686" y="2524352"/>
                </a:lnTo>
                <a:lnTo>
                  <a:pt x="1684020" y="2522167"/>
                </a:lnTo>
                <a:lnTo>
                  <a:pt x="1685258" y="2520552"/>
                </a:lnTo>
                <a:lnTo>
                  <a:pt x="1686877" y="2519508"/>
                </a:lnTo>
                <a:lnTo>
                  <a:pt x="1688973" y="2519033"/>
                </a:lnTo>
                <a:lnTo>
                  <a:pt x="1691068" y="2519318"/>
                </a:lnTo>
                <a:lnTo>
                  <a:pt x="1692211" y="2520363"/>
                </a:lnTo>
                <a:lnTo>
                  <a:pt x="1691926" y="2521692"/>
                </a:lnTo>
                <a:lnTo>
                  <a:pt x="1689926" y="2522927"/>
                </a:lnTo>
                <a:lnTo>
                  <a:pt x="1692878" y="2523307"/>
                </a:lnTo>
                <a:lnTo>
                  <a:pt x="1694688" y="2525492"/>
                </a:lnTo>
                <a:lnTo>
                  <a:pt x="1697450" y="2532711"/>
                </a:lnTo>
                <a:lnTo>
                  <a:pt x="1698212" y="2534326"/>
                </a:lnTo>
                <a:lnTo>
                  <a:pt x="1701165" y="2538505"/>
                </a:lnTo>
                <a:lnTo>
                  <a:pt x="1702403" y="2539740"/>
                </a:lnTo>
                <a:lnTo>
                  <a:pt x="1706309" y="2542589"/>
                </a:lnTo>
                <a:lnTo>
                  <a:pt x="1704213" y="2543634"/>
                </a:lnTo>
                <a:lnTo>
                  <a:pt x="1702403" y="2543444"/>
                </a:lnTo>
                <a:lnTo>
                  <a:pt x="1699165" y="2541639"/>
                </a:lnTo>
                <a:lnTo>
                  <a:pt x="1697165" y="2541069"/>
                </a:lnTo>
                <a:lnTo>
                  <a:pt x="1695545" y="2541354"/>
                </a:lnTo>
                <a:lnTo>
                  <a:pt x="1694878" y="2542779"/>
                </a:lnTo>
                <a:lnTo>
                  <a:pt x="1695926" y="2545629"/>
                </a:lnTo>
                <a:lnTo>
                  <a:pt x="1697260" y="2547624"/>
                </a:lnTo>
                <a:lnTo>
                  <a:pt x="1698689" y="2549143"/>
                </a:lnTo>
                <a:lnTo>
                  <a:pt x="1700213" y="2550188"/>
                </a:lnTo>
                <a:lnTo>
                  <a:pt x="1702022" y="2550663"/>
                </a:lnTo>
                <a:lnTo>
                  <a:pt x="1706118" y="2550663"/>
                </a:lnTo>
                <a:lnTo>
                  <a:pt x="1706880" y="2550188"/>
                </a:lnTo>
                <a:lnTo>
                  <a:pt x="1707833" y="2548098"/>
                </a:lnTo>
                <a:lnTo>
                  <a:pt x="1708404" y="2547054"/>
                </a:lnTo>
                <a:lnTo>
                  <a:pt x="1709071" y="2546484"/>
                </a:lnTo>
                <a:lnTo>
                  <a:pt x="1709547" y="2548004"/>
                </a:lnTo>
                <a:lnTo>
                  <a:pt x="1710595" y="2550663"/>
                </a:lnTo>
                <a:lnTo>
                  <a:pt x="1711166" y="2551708"/>
                </a:lnTo>
                <a:lnTo>
                  <a:pt x="1712214" y="2552563"/>
                </a:lnTo>
                <a:lnTo>
                  <a:pt x="1713167" y="2552278"/>
                </a:lnTo>
                <a:lnTo>
                  <a:pt x="1714119" y="2551708"/>
                </a:lnTo>
                <a:lnTo>
                  <a:pt x="1715167" y="2551328"/>
                </a:lnTo>
                <a:lnTo>
                  <a:pt x="1717167" y="2550188"/>
                </a:lnTo>
                <a:lnTo>
                  <a:pt x="1717453" y="2547434"/>
                </a:lnTo>
                <a:lnTo>
                  <a:pt x="1716596" y="2544204"/>
                </a:lnTo>
                <a:lnTo>
                  <a:pt x="1715167" y="2541545"/>
                </a:lnTo>
                <a:lnTo>
                  <a:pt x="1717834" y="2538030"/>
                </a:lnTo>
                <a:lnTo>
                  <a:pt x="1724025" y="2534991"/>
                </a:lnTo>
                <a:lnTo>
                  <a:pt x="1723930" y="2536225"/>
                </a:lnTo>
                <a:lnTo>
                  <a:pt x="1723644" y="2537175"/>
                </a:lnTo>
                <a:lnTo>
                  <a:pt x="1723263" y="2538125"/>
                </a:lnTo>
                <a:lnTo>
                  <a:pt x="1722596" y="2539075"/>
                </a:lnTo>
                <a:lnTo>
                  <a:pt x="1723073" y="2539930"/>
                </a:lnTo>
                <a:lnTo>
                  <a:pt x="1722501" y="2540025"/>
                </a:lnTo>
                <a:lnTo>
                  <a:pt x="1721168" y="2540689"/>
                </a:lnTo>
                <a:lnTo>
                  <a:pt x="1722120" y="2542684"/>
                </a:lnTo>
                <a:lnTo>
                  <a:pt x="1723644" y="2544299"/>
                </a:lnTo>
                <a:lnTo>
                  <a:pt x="1725359" y="2545344"/>
                </a:lnTo>
                <a:lnTo>
                  <a:pt x="1726883" y="2545629"/>
                </a:lnTo>
                <a:lnTo>
                  <a:pt x="1728692" y="2545059"/>
                </a:lnTo>
                <a:lnTo>
                  <a:pt x="1730883" y="2543919"/>
                </a:lnTo>
                <a:lnTo>
                  <a:pt x="1732788" y="2542209"/>
                </a:lnTo>
                <a:lnTo>
                  <a:pt x="1733931" y="2540025"/>
                </a:lnTo>
                <a:lnTo>
                  <a:pt x="1733360" y="2539455"/>
                </a:lnTo>
                <a:lnTo>
                  <a:pt x="1732788" y="2538505"/>
                </a:lnTo>
                <a:lnTo>
                  <a:pt x="1732312" y="2537460"/>
                </a:lnTo>
                <a:lnTo>
                  <a:pt x="1732121" y="2536320"/>
                </a:lnTo>
                <a:lnTo>
                  <a:pt x="1728883" y="2534326"/>
                </a:lnTo>
                <a:lnTo>
                  <a:pt x="1730026" y="2533091"/>
                </a:lnTo>
                <a:lnTo>
                  <a:pt x="1729740" y="2531191"/>
                </a:lnTo>
                <a:lnTo>
                  <a:pt x="1728026" y="2527771"/>
                </a:lnTo>
                <a:lnTo>
                  <a:pt x="1728026" y="2527011"/>
                </a:lnTo>
                <a:lnTo>
                  <a:pt x="1729931" y="2526537"/>
                </a:lnTo>
                <a:lnTo>
                  <a:pt x="1732217" y="2526442"/>
                </a:lnTo>
                <a:lnTo>
                  <a:pt x="1734502" y="2526822"/>
                </a:lnTo>
                <a:lnTo>
                  <a:pt x="1736503" y="2527771"/>
                </a:lnTo>
                <a:lnTo>
                  <a:pt x="1736503" y="2528626"/>
                </a:lnTo>
                <a:lnTo>
                  <a:pt x="1734788" y="2528721"/>
                </a:lnTo>
                <a:lnTo>
                  <a:pt x="1734217" y="2528626"/>
                </a:lnTo>
                <a:lnTo>
                  <a:pt x="1734979" y="2529386"/>
                </a:lnTo>
                <a:lnTo>
                  <a:pt x="1735646" y="2529576"/>
                </a:lnTo>
                <a:lnTo>
                  <a:pt x="1737265" y="2529386"/>
                </a:lnTo>
                <a:lnTo>
                  <a:pt x="1737836" y="2529101"/>
                </a:lnTo>
                <a:lnTo>
                  <a:pt x="1738122" y="2528246"/>
                </a:lnTo>
                <a:lnTo>
                  <a:pt x="1738217" y="2527202"/>
                </a:lnTo>
                <a:lnTo>
                  <a:pt x="1738503" y="2526157"/>
                </a:lnTo>
                <a:lnTo>
                  <a:pt x="1742123" y="2520552"/>
                </a:lnTo>
                <a:lnTo>
                  <a:pt x="1742694" y="2520078"/>
                </a:lnTo>
                <a:lnTo>
                  <a:pt x="1743837" y="2517323"/>
                </a:lnTo>
                <a:lnTo>
                  <a:pt x="1750695" y="2508204"/>
                </a:lnTo>
                <a:lnTo>
                  <a:pt x="1751076" y="2507159"/>
                </a:lnTo>
                <a:lnTo>
                  <a:pt x="1751171" y="2506495"/>
                </a:lnTo>
                <a:lnTo>
                  <a:pt x="1751076" y="2504405"/>
                </a:lnTo>
                <a:lnTo>
                  <a:pt x="1751171" y="2503170"/>
                </a:lnTo>
                <a:lnTo>
                  <a:pt x="1752028" y="2497376"/>
                </a:lnTo>
                <a:lnTo>
                  <a:pt x="1752028" y="2496141"/>
                </a:lnTo>
                <a:lnTo>
                  <a:pt x="1751838" y="2495761"/>
                </a:lnTo>
                <a:lnTo>
                  <a:pt x="1751362" y="2495571"/>
                </a:lnTo>
                <a:lnTo>
                  <a:pt x="1750885" y="2495001"/>
                </a:lnTo>
                <a:lnTo>
                  <a:pt x="1750695" y="2493671"/>
                </a:lnTo>
                <a:lnTo>
                  <a:pt x="1751267" y="2491962"/>
                </a:lnTo>
                <a:lnTo>
                  <a:pt x="1755077" y="2487877"/>
                </a:lnTo>
                <a:lnTo>
                  <a:pt x="1756315" y="2485028"/>
                </a:lnTo>
                <a:lnTo>
                  <a:pt x="1756886" y="2484363"/>
                </a:lnTo>
                <a:lnTo>
                  <a:pt x="1757458" y="2483983"/>
                </a:lnTo>
                <a:lnTo>
                  <a:pt x="1757743" y="2483223"/>
                </a:lnTo>
                <a:lnTo>
                  <a:pt x="1757267" y="2481608"/>
                </a:lnTo>
                <a:lnTo>
                  <a:pt x="1769650" y="2478474"/>
                </a:lnTo>
                <a:lnTo>
                  <a:pt x="1771745" y="2478854"/>
                </a:lnTo>
                <a:lnTo>
                  <a:pt x="1774698" y="2481988"/>
                </a:lnTo>
                <a:lnTo>
                  <a:pt x="1778032" y="2483128"/>
                </a:lnTo>
                <a:lnTo>
                  <a:pt x="1779651" y="2484173"/>
                </a:lnTo>
                <a:lnTo>
                  <a:pt x="1780413" y="2485313"/>
                </a:lnTo>
                <a:lnTo>
                  <a:pt x="1781080" y="2486642"/>
                </a:lnTo>
                <a:lnTo>
                  <a:pt x="1781747" y="2487782"/>
                </a:lnTo>
                <a:lnTo>
                  <a:pt x="1782699" y="2488257"/>
                </a:lnTo>
                <a:lnTo>
                  <a:pt x="1788795" y="2489682"/>
                </a:lnTo>
                <a:lnTo>
                  <a:pt x="1789748" y="2490917"/>
                </a:lnTo>
                <a:lnTo>
                  <a:pt x="1789271" y="2492057"/>
                </a:lnTo>
                <a:lnTo>
                  <a:pt x="1787176" y="2492247"/>
                </a:lnTo>
                <a:lnTo>
                  <a:pt x="1779651" y="2490632"/>
                </a:lnTo>
                <a:lnTo>
                  <a:pt x="1778032" y="2489967"/>
                </a:lnTo>
                <a:lnTo>
                  <a:pt x="1775841" y="2486642"/>
                </a:lnTo>
                <a:lnTo>
                  <a:pt x="1774603" y="2485693"/>
                </a:lnTo>
                <a:lnTo>
                  <a:pt x="1773174" y="2486452"/>
                </a:lnTo>
                <a:lnTo>
                  <a:pt x="1771078" y="2490537"/>
                </a:lnTo>
                <a:lnTo>
                  <a:pt x="1769459" y="2492057"/>
                </a:lnTo>
                <a:lnTo>
                  <a:pt x="1768697" y="2493387"/>
                </a:lnTo>
                <a:lnTo>
                  <a:pt x="1766983" y="2496996"/>
                </a:lnTo>
                <a:lnTo>
                  <a:pt x="1766792" y="2497566"/>
                </a:lnTo>
                <a:lnTo>
                  <a:pt x="1766507" y="2502600"/>
                </a:lnTo>
                <a:lnTo>
                  <a:pt x="1766316" y="2503835"/>
                </a:lnTo>
                <a:lnTo>
                  <a:pt x="1764411" y="2508489"/>
                </a:lnTo>
                <a:lnTo>
                  <a:pt x="1764221" y="2509154"/>
                </a:lnTo>
                <a:lnTo>
                  <a:pt x="1765078" y="2511434"/>
                </a:lnTo>
                <a:lnTo>
                  <a:pt x="1766983" y="2511814"/>
                </a:lnTo>
                <a:lnTo>
                  <a:pt x="1774508" y="2508869"/>
                </a:lnTo>
                <a:lnTo>
                  <a:pt x="1776508" y="2509154"/>
                </a:lnTo>
                <a:lnTo>
                  <a:pt x="1777365" y="2511624"/>
                </a:lnTo>
                <a:lnTo>
                  <a:pt x="1778413" y="2512669"/>
                </a:lnTo>
                <a:lnTo>
                  <a:pt x="1780603" y="2512479"/>
                </a:lnTo>
                <a:lnTo>
                  <a:pt x="1794701" y="2506115"/>
                </a:lnTo>
                <a:lnTo>
                  <a:pt x="1797939" y="2503835"/>
                </a:lnTo>
                <a:lnTo>
                  <a:pt x="1800511" y="2500130"/>
                </a:lnTo>
                <a:lnTo>
                  <a:pt x="1802416" y="2495951"/>
                </a:lnTo>
                <a:lnTo>
                  <a:pt x="1804797" y="2492817"/>
                </a:lnTo>
                <a:lnTo>
                  <a:pt x="1808702" y="2492247"/>
                </a:lnTo>
                <a:lnTo>
                  <a:pt x="1810512" y="2492817"/>
                </a:lnTo>
                <a:lnTo>
                  <a:pt x="1811084" y="2493671"/>
                </a:lnTo>
                <a:lnTo>
                  <a:pt x="1810798" y="2495191"/>
                </a:lnTo>
                <a:lnTo>
                  <a:pt x="1810131" y="2497091"/>
                </a:lnTo>
                <a:lnTo>
                  <a:pt x="1809941" y="2498326"/>
                </a:lnTo>
                <a:lnTo>
                  <a:pt x="1810322" y="2498896"/>
                </a:lnTo>
                <a:lnTo>
                  <a:pt x="1811084" y="2499276"/>
                </a:lnTo>
                <a:lnTo>
                  <a:pt x="1812608" y="2500890"/>
                </a:lnTo>
                <a:lnTo>
                  <a:pt x="1813274" y="2501365"/>
                </a:lnTo>
                <a:lnTo>
                  <a:pt x="1814417" y="2501460"/>
                </a:lnTo>
                <a:lnTo>
                  <a:pt x="1821180" y="2499371"/>
                </a:lnTo>
                <a:lnTo>
                  <a:pt x="1822323" y="2497851"/>
                </a:lnTo>
                <a:lnTo>
                  <a:pt x="1822704" y="2494431"/>
                </a:lnTo>
                <a:lnTo>
                  <a:pt x="1821752" y="2492532"/>
                </a:lnTo>
                <a:lnTo>
                  <a:pt x="1819656" y="2492152"/>
                </a:lnTo>
                <a:lnTo>
                  <a:pt x="1817275" y="2492152"/>
                </a:lnTo>
                <a:lnTo>
                  <a:pt x="1815656" y="2491487"/>
                </a:lnTo>
                <a:lnTo>
                  <a:pt x="1815370" y="2489682"/>
                </a:lnTo>
                <a:lnTo>
                  <a:pt x="1817180" y="2489302"/>
                </a:lnTo>
                <a:lnTo>
                  <a:pt x="1821180" y="2489872"/>
                </a:lnTo>
                <a:lnTo>
                  <a:pt x="1822894" y="2488922"/>
                </a:lnTo>
                <a:lnTo>
                  <a:pt x="1824038" y="2486737"/>
                </a:lnTo>
                <a:lnTo>
                  <a:pt x="1824895" y="2484268"/>
                </a:lnTo>
                <a:lnTo>
                  <a:pt x="1825847" y="2482463"/>
                </a:lnTo>
                <a:lnTo>
                  <a:pt x="1826895" y="2482368"/>
                </a:lnTo>
                <a:lnTo>
                  <a:pt x="1827181" y="2484458"/>
                </a:lnTo>
                <a:lnTo>
                  <a:pt x="1827276" y="2487402"/>
                </a:lnTo>
                <a:lnTo>
                  <a:pt x="1827943" y="2490252"/>
                </a:lnTo>
                <a:lnTo>
                  <a:pt x="1830324" y="2496426"/>
                </a:lnTo>
                <a:lnTo>
                  <a:pt x="1831467" y="2498041"/>
                </a:lnTo>
                <a:lnTo>
                  <a:pt x="1833943" y="2496806"/>
                </a:lnTo>
                <a:lnTo>
                  <a:pt x="1835182" y="2495761"/>
                </a:lnTo>
                <a:lnTo>
                  <a:pt x="1835658" y="2494336"/>
                </a:lnTo>
                <a:lnTo>
                  <a:pt x="1835753" y="2493291"/>
                </a:lnTo>
                <a:lnTo>
                  <a:pt x="1836039" y="2491582"/>
                </a:lnTo>
                <a:lnTo>
                  <a:pt x="1836515" y="2489967"/>
                </a:lnTo>
                <a:lnTo>
                  <a:pt x="1837087" y="2489017"/>
                </a:lnTo>
                <a:lnTo>
                  <a:pt x="1836801" y="2488162"/>
                </a:lnTo>
                <a:lnTo>
                  <a:pt x="1836706" y="2487402"/>
                </a:lnTo>
                <a:lnTo>
                  <a:pt x="1836610" y="2485598"/>
                </a:lnTo>
                <a:lnTo>
                  <a:pt x="1838039" y="2485787"/>
                </a:lnTo>
                <a:lnTo>
                  <a:pt x="1841087" y="2483033"/>
                </a:lnTo>
                <a:lnTo>
                  <a:pt x="1842707" y="2482368"/>
                </a:lnTo>
                <a:lnTo>
                  <a:pt x="1842707" y="2481418"/>
                </a:lnTo>
                <a:lnTo>
                  <a:pt x="1838706" y="2478759"/>
                </a:lnTo>
                <a:lnTo>
                  <a:pt x="1837563" y="2477334"/>
                </a:lnTo>
                <a:lnTo>
                  <a:pt x="1839087" y="2476479"/>
                </a:lnTo>
                <a:lnTo>
                  <a:pt x="1840706" y="2476574"/>
                </a:lnTo>
                <a:lnTo>
                  <a:pt x="1843850" y="2477334"/>
                </a:lnTo>
                <a:lnTo>
                  <a:pt x="1850231" y="2477334"/>
                </a:lnTo>
                <a:lnTo>
                  <a:pt x="1850231" y="2476384"/>
                </a:lnTo>
                <a:lnTo>
                  <a:pt x="1851469" y="2475054"/>
                </a:lnTo>
                <a:lnTo>
                  <a:pt x="1856613" y="2476004"/>
                </a:lnTo>
                <a:lnTo>
                  <a:pt x="1858709" y="2473914"/>
                </a:lnTo>
                <a:lnTo>
                  <a:pt x="1858042" y="2472205"/>
                </a:lnTo>
                <a:lnTo>
                  <a:pt x="1857566" y="2468310"/>
                </a:lnTo>
                <a:lnTo>
                  <a:pt x="1857185" y="2466411"/>
                </a:lnTo>
                <a:lnTo>
                  <a:pt x="1858042" y="2466790"/>
                </a:lnTo>
                <a:lnTo>
                  <a:pt x="1858518" y="2467455"/>
                </a:lnTo>
                <a:lnTo>
                  <a:pt x="1858804" y="2468405"/>
                </a:lnTo>
                <a:lnTo>
                  <a:pt x="1859280" y="2469450"/>
                </a:lnTo>
                <a:lnTo>
                  <a:pt x="1860233" y="2470495"/>
                </a:lnTo>
                <a:lnTo>
                  <a:pt x="1861185" y="2470875"/>
                </a:lnTo>
                <a:lnTo>
                  <a:pt x="1863376" y="2470875"/>
                </a:lnTo>
                <a:lnTo>
                  <a:pt x="1861376" y="2469260"/>
                </a:lnTo>
                <a:lnTo>
                  <a:pt x="1861090" y="2468690"/>
                </a:lnTo>
                <a:lnTo>
                  <a:pt x="1861280" y="2467645"/>
                </a:lnTo>
                <a:lnTo>
                  <a:pt x="1861852" y="2467645"/>
                </a:lnTo>
                <a:lnTo>
                  <a:pt x="1863376" y="2468310"/>
                </a:lnTo>
                <a:lnTo>
                  <a:pt x="1865567" y="2467930"/>
                </a:lnTo>
                <a:lnTo>
                  <a:pt x="1865757" y="2466790"/>
                </a:lnTo>
                <a:lnTo>
                  <a:pt x="1863852" y="2462611"/>
                </a:lnTo>
                <a:lnTo>
                  <a:pt x="1864328" y="2461851"/>
                </a:lnTo>
                <a:lnTo>
                  <a:pt x="1864900" y="2459856"/>
                </a:lnTo>
                <a:lnTo>
                  <a:pt x="1865281" y="2459287"/>
                </a:lnTo>
                <a:lnTo>
                  <a:pt x="1866043" y="2459381"/>
                </a:lnTo>
                <a:lnTo>
                  <a:pt x="1866614" y="2459951"/>
                </a:lnTo>
                <a:lnTo>
                  <a:pt x="1867186" y="2460711"/>
                </a:lnTo>
                <a:lnTo>
                  <a:pt x="1869091" y="2461756"/>
                </a:lnTo>
                <a:lnTo>
                  <a:pt x="1869662" y="2461661"/>
                </a:lnTo>
                <a:lnTo>
                  <a:pt x="1869948" y="2460521"/>
                </a:lnTo>
                <a:lnTo>
                  <a:pt x="1870043" y="2458717"/>
                </a:lnTo>
                <a:lnTo>
                  <a:pt x="1869948" y="2458146"/>
                </a:lnTo>
                <a:lnTo>
                  <a:pt x="1869472" y="2457672"/>
                </a:lnTo>
                <a:lnTo>
                  <a:pt x="1869472" y="2456817"/>
                </a:lnTo>
                <a:lnTo>
                  <a:pt x="1870901" y="2457102"/>
                </a:lnTo>
                <a:lnTo>
                  <a:pt x="1873091" y="2460236"/>
                </a:lnTo>
                <a:lnTo>
                  <a:pt x="1874330" y="2460996"/>
                </a:lnTo>
                <a:lnTo>
                  <a:pt x="1877568" y="2460046"/>
                </a:lnTo>
                <a:lnTo>
                  <a:pt x="1877949" y="2459572"/>
                </a:lnTo>
                <a:lnTo>
                  <a:pt x="1877854" y="2458432"/>
                </a:lnTo>
                <a:lnTo>
                  <a:pt x="1877377" y="2456722"/>
                </a:lnTo>
                <a:lnTo>
                  <a:pt x="1877759" y="2453872"/>
                </a:lnTo>
                <a:lnTo>
                  <a:pt x="1878330" y="2452732"/>
                </a:lnTo>
                <a:lnTo>
                  <a:pt x="1879378" y="2452542"/>
                </a:lnTo>
                <a:lnTo>
                  <a:pt x="1888236" y="2453587"/>
                </a:lnTo>
                <a:lnTo>
                  <a:pt x="1891284" y="2455012"/>
                </a:lnTo>
                <a:lnTo>
                  <a:pt x="1892427" y="2455867"/>
                </a:lnTo>
                <a:lnTo>
                  <a:pt x="1893475" y="2457387"/>
                </a:lnTo>
                <a:lnTo>
                  <a:pt x="1893380" y="2458432"/>
                </a:lnTo>
                <a:lnTo>
                  <a:pt x="1891665" y="2460521"/>
                </a:lnTo>
                <a:lnTo>
                  <a:pt x="1889760" y="2464701"/>
                </a:lnTo>
                <a:lnTo>
                  <a:pt x="1889474" y="2465841"/>
                </a:lnTo>
                <a:lnTo>
                  <a:pt x="1889665" y="2466600"/>
                </a:lnTo>
                <a:lnTo>
                  <a:pt x="1890141" y="2466600"/>
                </a:lnTo>
                <a:lnTo>
                  <a:pt x="1890617" y="2466790"/>
                </a:lnTo>
                <a:lnTo>
                  <a:pt x="1891093" y="2468785"/>
                </a:lnTo>
                <a:lnTo>
                  <a:pt x="1891665" y="2469735"/>
                </a:lnTo>
                <a:lnTo>
                  <a:pt x="1892808" y="2470970"/>
                </a:lnTo>
                <a:lnTo>
                  <a:pt x="1888903" y="2473629"/>
                </a:lnTo>
                <a:lnTo>
                  <a:pt x="1887665" y="2474959"/>
                </a:lnTo>
                <a:lnTo>
                  <a:pt x="1888808" y="2475814"/>
                </a:lnTo>
                <a:lnTo>
                  <a:pt x="1891284" y="2476764"/>
                </a:lnTo>
                <a:lnTo>
                  <a:pt x="1893475" y="2478189"/>
                </a:lnTo>
                <a:lnTo>
                  <a:pt x="1894046" y="2478759"/>
                </a:lnTo>
                <a:lnTo>
                  <a:pt x="1893665" y="2479044"/>
                </a:lnTo>
                <a:lnTo>
                  <a:pt x="1892999" y="2479233"/>
                </a:lnTo>
                <a:lnTo>
                  <a:pt x="1892618" y="2479804"/>
                </a:lnTo>
                <a:lnTo>
                  <a:pt x="1892427" y="2480563"/>
                </a:lnTo>
                <a:lnTo>
                  <a:pt x="1892522" y="2481418"/>
                </a:lnTo>
                <a:lnTo>
                  <a:pt x="1891093" y="2482368"/>
                </a:lnTo>
                <a:lnTo>
                  <a:pt x="1889855" y="2481038"/>
                </a:lnTo>
                <a:lnTo>
                  <a:pt x="1887665" y="2480753"/>
                </a:lnTo>
                <a:lnTo>
                  <a:pt x="1885569" y="2481418"/>
                </a:lnTo>
                <a:lnTo>
                  <a:pt x="1884521" y="2483128"/>
                </a:lnTo>
                <a:lnTo>
                  <a:pt x="1886522" y="2482463"/>
                </a:lnTo>
                <a:lnTo>
                  <a:pt x="1888712" y="2482273"/>
                </a:lnTo>
                <a:lnTo>
                  <a:pt x="1887760" y="2483223"/>
                </a:lnTo>
                <a:lnTo>
                  <a:pt x="1886331" y="2485313"/>
                </a:lnTo>
                <a:lnTo>
                  <a:pt x="1885378" y="2486263"/>
                </a:lnTo>
                <a:lnTo>
                  <a:pt x="1886902" y="2486832"/>
                </a:lnTo>
                <a:lnTo>
                  <a:pt x="1893380" y="2485503"/>
                </a:lnTo>
                <a:lnTo>
                  <a:pt x="1893094" y="2483603"/>
                </a:lnTo>
                <a:lnTo>
                  <a:pt x="1893760" y="2481513"/>
                </a:lnTo>
                <a:lnTo>
                  <a:pt x="1894999" y="2479518"/>
                </a:lnTo>
                <a:lnTo>
                  <a:pt x="1896142" y="2478094"/>
                </a:lnTo>
                <a:lnTo>
                  <a:pt x="1896523" y="2477809"/>
                </a:lnTo>
                <a:lnTo>
                  <a:pt x="1897285" y="2477524"/>
                </a:lnTo>
                <a:lnTo>
                  <a:pt x="1897571" y="2477334"/>
                </a:lnTo>
                <a:lnTo>
                  <a:pt x="1897761" y="2477049"/>
                </a:lnTo>
                <a:lnTo>
                  <a:pt x="1898047" y="2476479"/>
                </a:lnTo>
                <a:lnTo>
                  <a:pt x="1898333" y="2476099"/>
                </a:lnTo>
                <a:lnTo>
                  <a:pt x="1898714" y="2475149"/>
                </a:lnTo>
                <a:lnTo>
                  <a:pt x="1898809" y="2474104"/>
                </a:lnTo>
                <a:lnTo>
                  <a:pt x="1898809" y="2472870"/>
                </a:lnTo>
                <a:lnTo>
                  <a:pt x="1898999" y="2471540"/>
                </a:lnTo>
                <a:lnTo>
                  <a:pt x="1897666" y="2470400"/>
                </a:lnTo>
                <a:lnTo>
                  <a:pt x="1898523" y="2468310"/>
                </a:lnTo>
                <a:lnTo>
                  <a:pt x="1900047" y="2466126"/>
                </a:lnTo>
                <a:lnTo>
                  <a:pt x="1900904" y="2464511"/>
                </a:lnTo>
                <a:lnTo>
                  <a:pt x="1901095" y="2464131"/>
                </a:lnTo>
                <a:lnTo>
                  <a:pt x="1901476" y="2463941"/>
                </a:lnTo>
                <a:lnTo>
                  <a:pt x="1901761" y="2463561"/>
                </a:lnTo>
                <a:lnTo>
                  <a:pt x="1901952" y="2462801"/>
                </a:lnTo>
                <a:lnTo>
                  <a:pt x="1901857" y="2462326"/>
                </a:lnTo>
                <a:lnTo>
                  <a:pt x="1901571" y="2461471"/>
                </a:lnTo>
                <a:lnTo>
                  <a:pt x="1901476" y="2460901"/>
                </a:lnTo>
                <a:lnTo>
                  <a:pt x="1901381" y="2459666"/>
                </a:lnTo>
                <a:lnTo>
                  <a:pt x="1901000" y="2457482"/>
                </a:lnTo>
                <a:lnTo>
                  <a:pt x="1900904" y="2456247"/>
                </a:lnTo>
                <a:lnTo>
                  <a:pt x="1900428" y="2454442"/>
                </a:lnTo>
                <a:lnTo>
                  <a:pt x="1898333" y="2450928"/>
                </a:lnTo>
                <a:lnTo>
                  <a:pt x="1898142" y="2449218"/>
                </a:lnTo>
                <a:lnTo>
                  <a:pt x="1899094" y="2448078"/>
                </a:lnTo>
                <a:lnTo>
                  <a:pt x="1900904" y="2447223"/>
                </a:lnTo>
                <a:lnTo>
                  <a:pt x="1902905" y="2446843"/>
                </a:lnTo>
                <a:lnTo>
                  <a:pt x="1904238" y="2446843"/>
                </a:lnTo>
                <a:lnTo>
                  <a:pt x="1903857" y="2449028"/>
                </a:lnTo>
                <a:lnTo>
                  <a:pt x="1903667" y="2451308"/>
                </a:lnTo>
                <a:lnTo>
                  <a:pt x="1903667" y="2453492"/>
                </a:lnTo>
                <a:lnTo>
                  <a:pt x="1903857" y="2455202"/>
                </a:lnTo>
                <a:lnTo>
                  <a:pt x="1904333" y="2456817"/>
                </a:lnTo>
                <a:lnTo>
                  <a:pt x="1905191" y="2458907"/>
                </a:lnTo>
                <a:lnTo>
                  <a:pt x="1906334" y="2460426"/>
                </a:lnTo>
                <a:lnTo>
                  <a:pt x="1907572" y="2460236"/>
                </a:lnTo>
                <a:lnTo>
                  <a:pt x="1907953" y="2458811"/>
                </a:lnTo>
                <a:lnTo>
                  <a:pt x="1908334" y="2453967"/>
                </a:lnTo>
                <a:lnTo>
                  <a:pt x="1909096" y="2451878"/>
                </a:lnTo>
                <a:lnTo>
                  <a:pt x="1910429" y="2450453"/>
                </a:lnTo>
                <a:lnTo>
                  <a:pt x="1912144" y="2449503"/>
                </a:lnTo>
                <a:lnTo>
                  <a:pt x="1913763" y="2449788"/>
                </a:lnTo>
                <a:lnTo>
                  <a:pt x="1914716" y="2451972"/>
                </a:lnTo>
                <a:lnTo>
                  <a:pt x="1916335" y="2449503"/>
                </a:lnTo>
                <a:lnTo>
                  <a:pt x="1918240" y="2448363"/>
                </a:lnTo>
                <a:lnTo>
                  <a:pt x="1922717" y="2447888"/>
                </a:lnTo>
                <a:lnTo>
                  <a:pt x="1923669" y="2447508"/>
                </a:lnTo>
                <a:lnTo>
                  <a:pt x="1924717" y="2445703"/>
                </a:lnTo>
                <a:lnTo>
                  <a:pt x="1925479" y="2445324"/>
                </a:lnTo>
                <a:lnTo>
                  <a:pt x="1926622" y="2445039"/>
                </a:lnTo>
                <a:lnTo>
                  <a:pt x="1928717" y="2443899"/>
                </a:lnTo>
                <a:lnTo>
                  <a:pt x="1929670" y="2443614"/>
                </a:lnTo>
                <a:lnTo>
                  <a:pt x="1930718" y="2443899"/>
                </a:lnTo>
                <a:lnTo>
                  <a:pt x="1931575" y="2444564"/>
                </a:lnTo>
                <a:lnTo>
                  <a:pt x="1933385" y="2446748"/>
                </a:lnTo>
                <a:lnTo>
                  <a:pt x="1933670" y="2447318"/>
                </a:lnTo>
                <a:lnTo>
                  <a:pt x="1934051" y="2447698"/>
                </a:lnTo>
                <a:lnTo>
                  <a:pt x="1934527" y="2447888"/>
                </a:lnTo>
                <a:lnTo>
                  <a:pt x="1935480" y="2447698"/>
                </a:lnTo>
                <a:lnTo>
                  <a:pt x="1935671" y="2447318"/>
                </a:lnTo>
                <a:lnTo>
                  <a:pt x="1935671" y="2446748"/>
                </a:lnTo>
                <a:lnTo>
                  <a:pt x="1935766" y="2446083"/>
                </a:lnTo>
                <a:lnTo>
                  <a:pt x="1935480" y="2446083"/>
                </a:lnTo>
                <a:lnTo>
                  <a:pt x="1935099" y="2445703"/>
                </a:lnTo>
                <a:lnTo>
                  <a:pt x="1934813" y="2444944"/>
                </a:lnTo>
                <a:lnTo>
                  <a:pt x="1935004" y="2443994"/>
                </a:lnTo>
                <a:lnTo>
                  <a:pt x="1935480" y="2443424"/>
                </a:lnTo>
                <a:lnTo>
                  <a:pt x="1935956" y="2443139"/>
                </a:lnTo>
                <a:lnTo>
                  <a:pt x="1938147" y="2442569"/>
                </a:lnTo>
                <a:lnTo>
                  <a:pt x="1939290" y="2442569"/>
                </a:lnTo>
                <a:lnTo>
                  <a:pt x="1940243" y="2443139"/>
                </a:lnTo>
                <a:lnTo>
                  <a:pt x="1940719" y="2444469"/>
                </a:lnTo>
                <a:lnTo>
                  <a:pt x="1941100" y="2444469"/>
                </a:lnTo>
                <a:lnTo>
                  <a:pt x="1943862" y="2436775"/>
                </a:lnTo>
                <a:lnTo>
                  <a:pt x="1945862" y="2433260"/>
                </a:lnTo>
                <a:lnTo>
                  <a:pt x="1947482" y="2433165"/>
                </a:lnTo>
                <a:lnTo>
                  <a:pt x="1948339" y="2435255"/>
                </a:lnTo>
                <a:lnTo>
                  <a:pt x="1948815" y="2435825"/>
                </a:lnTo>
                <a:lnTo>
                  <a:pt x="1949863" y="2436015"/>
                </a:lnTo>
                <a:lnTo>
                  <a:pt x="1950339" y="2435635"/>
                </a:lnTo>
                <a:lnTo>
                  <a:pt x="1950910" y="2433925"/>
                </a:lnTo>
                <a:lnTo>
                  <a:pt x="1951196" y="2433545"/>
                </a:lnTo>
                <a:lnTo>
                  <a:pt x="1952816" y="2433830"/>
                </a:lnTo>
                <a:lnTo>
                  <a:pt x="1953577" y="2434590"/>
                </a:lnTo>
                <a:lnTo>
                  <a:pt x="1953959" y="2435730"/>
                </a:lnTo>
                <a:lnTo>
                  <a:pt x="1954625" y="2436965"/>
                </a:lnTo>
                <a:lnTo>
                  <a:pt x="1954625" y="2437725"/>
                </a:lnTo>
                <a:lnTo>
                  <a:pt x="1953959" y="2437915"/>
                </a:lnTo>
                <a:lnTo>
                  <a:pt x="1953292" y="2438294"/>
                </a:lnTo>
                <a:lnTo>
                  <a:pt x="1952720" y="2438770"/>
                </a:lnTo>
                <a:lnTo>
                  <a:pt x="1952244" y="2439434"/>
                </a:lnTo>
                <a:lnTo>
                  <a:pt x="1953673" y="2440194"/>
                </a:lnTo>
                <a:lnTo>
                  <a:pt x="1955768" y="2440384"/>
                </a:lnTo>
                <a:lnTo>
                  <a:pt x="1957768" y="2439909"/>
                </a:lnTo>
                <a:lnTo>
                  <a:pt x="1958816" y="2438579"/>
                </a:lnTo>
                <a:lnTo>
                  <a:pt x="1958435" y="2438389"/>
                </a:lnTo>
                <a:lnTo>
                  <a:pt x="1957768" y="2437915"/>
                </a:lnTo>
                <a:lnTo>
                  <a:pt x="1957388" y="2437725"/>
                </a:lnTo>
                <a:lnTo>
                  <a:pt x="1957388" y="2436965"/>
                </a:lnTo>
                <a:lnTo>
                  <a:pt x="1959483" y="2435920"/>
                </a:lnTo>
                <a:lnTo>
                  <a:pt x="1960150" y="2434780"/>
                </a:lnTo>
                <a:lnTo>
                  <a:pt x="1960150" y="2432690"/>
                </a:lnTo>
                <a:lnTo>
                  <a:pt x="1959388" y="2431266"/>
                </a:lnTo>
                <a:lnTo>
                  <a:pt x="1958150" y="2431076"/>
                </a:lnTo>
                <a:lnTo>
                  <a:pt x="1956721" y="2431266"/>
                </a:lnTo>
                <a:lnTo>
                  <a:pt x="1955483" y="2431076"/>
                </a:lnTo>
                <a:lnTo>
                  <a:pt x="1954340" y="2429271"/>
                </a:lnTo>
                <a:lnTo>
                  <a:pt x="1958816" y="2427276"/>
                </a:lnTo>
                <a:lnTo>
                  <a:pt x="1958721" y="2425281"/>
                </a:lnTo>
                <a:lnTo>
                  <a:pt x="1959197" y="2423572"/>
                </a:lnTo>
                <a:lnTo>
                  <a:pt x="1958531" y="2422812"/>
                </a:lnTo>
                <a:lnTo>
                  <a:pt x="1956340" y="2421862"/>
                </a:lnTo>
                <a:lnTo>
                  <a:pt x="1957007" y="2420722"/>
                </a:lnTo>
                <a:lnTo>
                  <a:pt x="1957292" y="2419487"/>
                </a:lnTo>
                <a:lnTo>
                  <a:pt x="1957102" y="2418157"/>
                </a:lnTo>
                <a:lnTo>
                  <a:pt x="1956435" y="2416828"/>
                </a:lnTo>
                <a:lnTo>
                  <a:pt x="1957768" y="2416163"/>
                </a:lnTo>
                <a:lnTo>
                  <a:pt x="1958816" y="2417018"/>
                </a:lnTo>
                <a:lnTo>
                  <a:pt x="1959293" y="2418822"/>
                </a:lnTo>
                <a:lnTo>
                  <a:pt x="1958816" y="2421102"/>
                </a:lnTo>
                <a:lnTo>
                  <a:pt x="1961102" y="2420152"/>
                </a:lnTo>
                <a:lnTo>
                  <a:pt x="1962626" y="2418252"/>
                </a:lnTo>
                <a:lnTo>
                  <a:pt x="1964055" y="2416068"/>
                </a:lnTo>
                <a:lnTo>
                  <a:pt x="1965865" y="2414263"/>
                </a:lnTo>
                <a:lnTo>
                  <a:pt x="1962912" y="2413028"/>
                </a:lnTo>
                <a:lnTo>
                  <a:pt x="1961578" y="2412078"/>
                </a:lnTo>
                <a:lnTo>
                  <a:pt x="1960817" y="2410084"/>
                </a:lnTo>
                <a:lnTo>
                  <a:pt x="1965865" y="2410939"/>
                </a:lnTo>
                <a:lnTo>
                  <a:pt x="1971008" y="2410844"/>
                </a:lnTo>
                <a:lnTo>
                  <a:pt x="1971770" y="2411413"/>
                </a:lnTo>
                <a:lnTo>
                  <a:pt x="1971770" y="2412363"/>
                </a:lnTo>
                <a:lnTo>
                  <a:pt x="1971103" y="2413218"/>
                </a:lnTo>
                <a:lnTo>
                  <a:pt x="1969675" y="2414263"/>
                </a:lnTo>
                <a:lnTo>
                  <a:pt x="1969675" y="2414453"/>
                </a:lnTo>
                <a:lnTo>
                  <a:pt x="1969675" y="2415593"/>
                </a:lnTo>
                <a:lnTo>
                  <a:pt x="1969580" y="2416068"/>
                </a:lnTo>
                <a:lnTo>
                  <a:pt x="1969294" y="2416068"/>
                </a:lnTo>
                <a:lnTo>
                  <a:pt x="1969008" y="2415973"/>
                </a:lnTo>
                <a:lnTo>
                  <a:pt x="1968341" y="2416163"/>
                </a:lnTo>
                <a:lnTo>
                  <a:pt x="1967579" y="2415973"/>
                </a:lnTo>
                <a:lnTo>
                  <a:pt x="1967293" y="2416068"/>
                </a:lnTo>
                <a:lnTo>
                  <a:pt x="1966913" y="2417018"/>
                </a:lnTo>
                <a:lnTo>
                  <a:pt x="1966246" y="2419677"/>
                </a:lnTo>
                <a:lnTo>
                  <a:pt x="1966151" y="2420247"/>
                </a:lnTo>
                <a:lnTo>
                  <a:pt x="1964531" y="2420912"/>
                </a:lnTo>
                <a:lnTo>
                  <a:pt x="1963388" y="2422527"/>
                </a:lnTo>
                <a:lnTo>
                  <a:pt x="1963388" y="2424237"/>
                </a:lnTo>
                <a:lnTo>
                  <a:pt x="1964912" y="2425187"/>
                </a:lnTo>
                <a:lnTo>
                  <a:pt x="1964912" y="2426041"/>
                </a:lnTo>
                <a:lnTo>
                  <a:pt x="1963674" y="2426706"/>
                </a:lnTo>
                <a:lnTo>
                  <a:pt x="1963198" y="2428416"/>
                </a:lnTo>
                <a:lnTo>
                  <a:pt x="1963484" y="2429841"/>
                </a:lnTo>
                <a:lnTo>
                  <a:pt x="1964531" y="2429841"/>
                </a:lnTo>
                <a:lnTo>
                  <a:pt x="1965769" y="2429081"/>
                </a:lnTo>
                <a:lnTo>
                  <a:pt x="1969675" y="2427751"/>
                </a:lnTo>
                <a:lnTo>
                  <a:pt x="1969675" y="2428606"/>
                </a:lnTo>
                <a:lnTo>
                  <a:pt x="1965484" y="2431170"/>
                </a:lnTo>
                <a:lnTo>
                  <a:pt x="1966627" y="2432690"/>
                </a:lnTo>
                <a:lnTo>
                  <a:pt x="1968056" y="2434305"/>
                </a:lnTo>
                <a:lnTo>
                  <a:pt x="1969484" y="2435350"/>
                </a:lnTo>
                <a:lnTo>
                  <a:pt x="1970532" y="2435255"/>
                </a:lnTo>
                <a:lnTo>
                  <a:pt x="1969960" y="2433735"/>
                </a:lnTo>
                <a:lnTo>
                  <a:pt x="1969484" y="2432120"/>
                </a:lnTo>
                <a:lnTo>
                  <a:pt x="1969580" y="2430791"/>
                </a:lnTo>
                <a:lnTo>
                  <a:pt x="1970627" y="2430411"/>
                </a:lnTo>
                <a:lnTo>
                  <a:pt x="1971485" y="2431076"/>
                </a:lnTo>
                <a:lnTo>
                  <a:pt x="1973104" y="2433830"/>
                </a:lnTo>
                <a:lnTo>
                  <a:pt x="1973961" y="2434685"/>
                </a:lnTo>
                <a:lnTo>
                  <a:pt x="1975390" y="2434210"/>
                </a:lnTo>
                <a:lnTo>
                  <a:pt x="1975676" y="2432120"/>
                </a:lnTo>
                <a:lnTo>
                  <a:pt x="1974914" y="2429841"/>
                </a:lnTo>
                <a:lnTo>
                  <a:pt x="1973009" y="2428796"/>
                </a:lnTo>
                <a:lnTo>
                  <a:pt x="1973199" y="2429366"/>
                </a:lnTo>
                <a:lnTo>
                  <a:pt x="1973294" y="2429746"/>
                </a:lnTo>
                <a:lnTo>
                  <a:pt x="1973485" y="2430126"/>
                </a:lnTo>
                <a:lnTo>
                  <a:pt x="1972437" y="2431170"/>
                </a:lnTo>
                <a:lnTo>
                  <a:pt x="1971389" y="2429841"/>
                </a:lnTo>
                <a:lnTo>
                  <a:pt x="1971199" y="2427751"/>
                </a:lnTo>
                <a:lnTo>
                  <a:pt x="1972342" y="2426231"/>
                </a:lnTo>
                <a:lnTo>
                  <a:pt x="1970818" y="2423952"/>
                </a:lnTo>
                <a:lnTo>
                  <a:pt x="1970056" y="2422622"/>
                </a:lnTo>
                <a:lnTo>
                  <a:pt x="1970342" y="2422052"/>
                </a:lnTo>
                <a:lnTo>
                  <a:pt x="1973485" y="2421672"/>
                </a:lnTo>
                <a:lnTo>
                  <a:pt x="1974342" y="2422052"/>
                </a:lnTo>
                <a:lnTo>
                  <a:pt x="1974056" y="2423477"/>
                </a:lnTo>
                <a:lnTo>
                  <a:pt x="1974342" y="2424711"/>
                </a:lnTo>
                <a:lnTo>
                  <a:pt x="1975294" y="2427181"/>
                </a:lnTo>
                <a:lnTo>
                  <a:pt x="1976628" y="2425566"/>
                </a:lnTo>
                <a:lnTo>
                  <a:pt x="1976342" y="2423572"/>
                </a:lnTo>
                <a:lnTo>
                  <a:pt x="1975294" y="2421292"/>
                </a:lnTo>
                <a:lnTo>
                  <a:pt x="1974342" y="2418822"/>
                </a:lnTo>
                <a:lnTo>
                  <a:pt x="1974914" y="2418917"/>
                </a:lnTo>
                <a:lnTo>
                  <a:pt x="1976152" y="2418822"/>
                </a:lnTo>
                <a:lnTo>
                  <a:pt x="1975580" y="2417113"/>
                </a:lnTo>
                <a:lnTo>
                  <a:pt x="1975771" y="2414738"/>
                </a:lnTo>
                <a:lnTo>
                  <a:pt x="1976533" y="2412933"/>
                </a:lnTo>
                <a:lnTo>
                  <a:pt x="1977581" y="2412838"/>
                </a:lnTo>
                <a:lnTo>
                  <a:pt x="1977961" y="2414263"/>
                </a:lnTo>
                <a:lnTo>
                  <a:pt x="1977961" y="2416353"/>
                </a:lnTo>
                <a:lnTo>
                  <a:pt x="1978343" y="2418348"/>
                </a:lnTo>
                <a:lnTo>
                  <a:pt x="1979867" y="2419392"/>
                </a:lnTo>
                <a:lnTo>
                  <a:pt x="1980343" y="2416543"/>
                </a:lnTo>
                <a:lnTo>
                  <a:pt x="1982248" y="2415498"/>
                </a:lnTo>
                <a:lnTo>
                  <a:pt x="1984629" y="2415213"/>
                </a:lnTo>
                <a:lnTo>
                  <a:pt x="1986439" y="2414453"/>
                </a:lnTo>
                <a:lnTo>
                  <a:pt x="1985963" y="2413598"/>
                </a:lnTo>
                <a:lnTo>
                  <a:pt x="1986915" y="2412648"/>
                </a:lnTo>
                <a:lnTo>
                  <a:pt x="1987677" y="2412648"/>
                </a:lnTo>
                <a:lnTo>
                  <a:pt x="1988439" y="2412838"/>
                </a:lnTo>
                <a:lnTo>
                  <a:pt x="1989296" y="2412743"/>
                </a:lnTo>
                <a:lnTo>
                  <a:pt x="1989773" y="2412173"/>
                </a:lnTo>
                <a:lnTo>
                  <a:pt x="1990916" y="2410559"/>
                </a:lnTo>
                <a:lnTo>
                  <a:pt x="1992059" y="2409799"/>
                </a:lnTo>
                <a:lnTo>
                  <a:pt x="1992535" y="2408944"/>
                </a:lnTo>
                <a:lnTo>
                  <a:pt x="1992916" y="2407994"/>
                </a:lnTo>
                <a:lnTo>
                  <a:pt x="1993392" y="2407234"/>
                </a:lnTo>
                <a:lnTo>
                  <a:pt x="1994059" y="2406854"/>
                </a:lnTo>
                <a:lnTo>
                  <a:pt x="1996250" y="2406094"/>
                </a:lnTo>
                <a:lnTo>
                  <a:pt x="1994344" y="2404859"/>
                </a:lnTo>
                <a:lnTo>
                  <a:pt x="1992344" y="2406189"/>
                </a:lnTo>
                <a:lnTo>
                  <a:pt x="1990344" y="2408279"/>
                </a:lnTo>
                <a:lnTo>
                  <a:pt x="1986725" y="2410368"/>
                </a:lnTo>
                <a:lnTo>
                  <a:pt x="1984724" y="2412268"/>
                </a:lnTo>
                <a:lnTo>
                  <a:pt x="1982724" y="2413503"/>
                </a:lnTo>
                <a:lnTo>
                  <a:pt x="1980819" y="2412648"/>
                </a:lnTo>
                <a:lnTo>
                  <a:pt x="1982343" y="2411129"/>
                </a:lnTo>
                <a:lnTo>
                  <a:pt x="1982152" y="2410274"/>
                </a:lnTo>
                <a:lnTo>
                  <a:pt x="1979200" y="2408184"/>
                </a:lnTo>
                <a:lnTo>
                  <a:pt x="1978152" y="2408754"/>
                </a:lnTo>
                <a:lnTo>
                  <a:pt x="1977104" y="2409609"/>
                </a:lnTo>
                <a:lnTo>
                  <a:pt x="1976057" y="2410084"/>
                </a:lnTo>
                <a:lnTo>
                  <a:pt x="1976628" y="2408754"/>
                </a:lnTo>
                <a:lnTo>
                  <a:pt x="1977200" y="2407804"/>
                </a:lnTo>
                <a:lnTo>
                  <a:pt x="1977485" y="2406854"/>
                </a:lnTo>
                <a:lnTo>
                  <a:pt x="1977104" y="2405904"/>
                </a:lnTo>
                <a:lnTo>
                  <a:pt x="1978057" y="2405904"/>
                </a:lnTo>
                <a:lnTo>
                  <a:pt x="1979676" y="2406569"/>
                </a:lnTo>
                <a:lnTo>
                  <a:pt x="1980628" y="2406759"/>
                </a:lnTo>
                <a:lnTo>
                  <a:pt x="1981581" y="2406474"/>
                </a:lnTo>
                <a:lnTo>
                  <a:pt x="1983296" y="2405334"/>
                </a:lnTo>
                <a:lnTo>
                  <a:pt x="1985867" y="2404670"/>
                </a:lnTo>
                <a:lnTo>
                  <a:pt x="1987486" y="2403529"/>
                </a:lnTo>
                <a:lnTo>
                  <a:pt x="1989010" y="2401915"/>
                </a:lnTo>
                <a:lnTo>
                  <a:pt x="1990249" y="2400110"/>
                </a:lnTo>
                <a:lnTo>
                  <a:pt x="1988915" y="2398590"/>
                </a:lnTo>
                <a:lnTo>
                  <a:pt x="1986820" y="2397546"/>
                </a:lnTo>
                <a:lnTo>
                  <a:pt x="1983010" y="2396691"/>
                </a:lnTo>
                <a:lnTo>
                  <a:pt x="1982534" y="2396405"/>
                </a:lnTo>
                <a:lnTo>
                  <a:pt x="1981581" y="2395266"/>
                </a:lnTo>
                <a:lnTo>
                  <a:pt x="1980914" y="2394981"/>
                </a:lnTo>
                <a:lnTo>
                  <a:pt x="1979009" y="2395836"/>
                </a:lnTo>
                <a:lnTo>
                  <a:pt x="1976152" y="2398305"/>
                </a:lnTo>
                <a:lnTo>
                  <a:pt x="1976438" y="2396501"/>
                </a:lnTo>
                <a:lnTo>
                  <a:pt x="1976628" y="2395741"/>
                </a:lnTo>
                <a:lnTo>
                  <a:pt x="1976057" y="2395456"/>
                </a:lnTo>
                <a:lnTo>
                  <a:pt x="1975485" y="2395551"/>
                </a:lnTo>
                <a:lnTo>
                  <a:pt x="1974914" y="2395931"/>
                </a:lnTo>
                <a:lnTo>
                  <a:pt x="1974342" y="2396596"/>
                </a:lnTo>
                <a:lnTo>
                  <a:pt x="1973866" y="2393081"/>
                </a:lnTo>
                <a:lnTo>
                  <a:pt x="1972151" y="2392796"/>
                </a:lnTo>
                <a:lnTo>
                  <a:pt x="1966817" y="2397070"/>
                </a:lnTo>
                <a:lnTo>
                  <a:pt x="1966151" y="2398115"/>
                </a:lnTo>
                <a:lnTo>
                  <a:pt x="1965865" y="2399635"/>
                </a:lnTo>
                <a:lnTo>
                  <a:pt x="1966151" y="2401060"/>
                </a:lnTo>
                <a:lnTo>
                  <a:pt x="1966722" y="2402105"/>
                </a:lnTo>
                <a:lnTo>
                  <a:pt x="1967389" y="2403055"/>
                </a:lnTo>
                <a:lnTo>
                  <a:pt x="1967865" y="2404289"/>
                </a:lnTo>
                <a:lnTo>
                  <a:pt x="1962150" y="2403529"/>
                </a:lnTo>
                <a:lnTo>
                  <a:pt x="1960340" y="2401820"/>
                </a:lnTo>
                <a:lnTo>
                  <a:pt x="1961293" y="2398400"/>
                </a:lnTo>
                <a:lnTo>
                  <a:pt x="1962912" y="2396501"/>
                </a:lnTo>
                <a:lnTo>
                  <a:pt x="1965198" y="2394506"/>
                </a:lnTo>
                <a:lnTo>
                  <a:pt x="1967675" y="2392986"/>
                </a:lnTo>
                <a:lnTo>
                  <a:pt x="1969770" y="2392606"/>
                </a:lnTo>
                <a:lnTo>
                  <a:pt x="1969199" y="2390707"/>
                </a:lnTo>
                <a:lnTo>
                  <a:pt x="1968818" y="2390042"/>
                </a:lnTo>
                <a:lnTo>
                  <a:pt x="1969865" y="2388522"/>
                </a:lnTo>
                <a:lnTo>
                  <a:pt x="1972437" y="2385862"/>
                </a:lnTo>
                <a:lnTo>
                  <a:pt x="1973580" y="2384152"/>
                </a:lnTo>
                <a:lnTo>
                  <a:pt x="1974437" y="2382443"/>
                </a:lnTo>
                <a:lnTo>
                  <a:pt x="1975294" y="2381208"/>
                </a:lnTo>
                <a:lnTo>
                  <a:pt x="1976342" y="2380163"/>
                </a:lnTo>
                <a:lnTo>
                  <a:pt x="1980438" y="2377123"/>
                </a:lnTo>
                <a:lnTo>
                  <a:pt x="1981581" y="2376553"/>
                </a:lnTo>
                <a:lnTo>
                  <a:pt x="1983010" y="2376553"/>
                </a:lnTo>
                <a:lnTo>
                  <a:pt x="1985486" y="2377313"/>
                </a:lnTo>
                <a:lnTo>
                  <a:pt x="1986058" y="2377788"/>
                </a:lnTo>
                <a:lnTo>
                  <a:pt x="1986915" y="2378738"/>
                </a:lnTo>
                <a:lnTo>
                  <a:pt x="1987772" y="2378833"/>
                </a:lnTo>
                <a:lnTo>
                  <a:pt x="1989677" y="2378263"/>
                </a:lnTo>
                <a:lnTo>
                  <a:pt x="1993487" y="2378643"/>
                </a:lnTo>
                <a:lnTo>
                  <a:pt x="1995392" y="2377883"/>
                </a:lnTo>
                <a:lnTo>
                  <a:pt x="1996250" y="2375319"/>
                </a:lnTo>
                <a:lnTo>
                  <a:pt x="1995868" y="2374179"/>
                </a:lnTo>
                <a:lnTo>
                  <a:pt x="1994059" y="2375034"/>
                </a:lnTo>
                <a:lnTo>
                  <a:pt x="1993392" y="2374084"/>
                </a:lnTo>
                <a:lnTo>
                  <a:pt x="1993583" y="2372849"/>
                </a:lnTo>
                <a:lnTo>
                  <a:pt x="1994440" y="2372089"/>
                </a:lnTo>
                <a:lnTo>
                  <a:pt x="1996250" y="2371614"/>
                </a:lnTo>
                <a:lnTo>
                  <a:pt x="2000250" y="2372184"/>
                </a:lnTo>
                <a:lnTo>
                  <a:pt x="2007870" y="2375794"/>
                </a:lnTo>
                <a:lnTo>
                  <a:pt x="2011775" y="2376648"/>
                </a:lnTo>
                <a:lnTo>
                  <a:pt x="2012823" y="2376553"/>
                </a:lnTo>
                <a:lnTo>
                  <a:pt x="2013299" y="2376268"/>
                </a:lnTo>
                <a:lnTo>
                  <a:pt x="2014347" y="2374369"/>
                </a:lnTo>
                <a:lnTo>
                  <a:pt x="2015681" y="2372659"/>
                </a:lnTo>
                <a:lnTo>
                  <a:pt x="2016061" y="2371519"/>
                </a:lnTo>
                <a:lnTo>
                  <a:pt x="2015776" y="2370190"/>
                </a:lnTo>
                <a:lnTo>
                  <a:pt x="2015395" y="2368955"/>
                </a:lnTo>
                <a:lnTo>
                  <a:pt x="2015300" y="2367815"/>
                </a:lnTo>
                <a:lnTo>
                  <a:pt x="2015204" y="2366675"/>
                </a:lnTo>
                <a:lnTo>
                  <a:pt x="2014633" y="2365535"/>
                </a:lnTo>
                <a:lnTo>
                  <a:pt x="2013966" y="2365060"/>
                </a:lnTo>
                <a:lnTo>
                  <a:pt x="2013109" y="2364870"/>
                </a:lnTo>
                <a:lnTo>
                  <a:pt x="2007489" y="2364965"/>
                </a:lnTo>
                <a:lnTo>
                  <a:pt x="1999869" y="2368860"/>
                </a:lnTo>
                <a:lnTo>
                  <a:pt x="1995868" y="2369809"/>
                </a:lnTo>
                <a:lnTo>
                  <a:pt x="1996250" y="2367435"/>
                </a:lnTo>
                <a:lnTo>
                  <a:pt x="1996821" y="2365820"/>
                </a:lnTo>
                <a:lnTo>
                  <a:pt x="1997774" y="2364680"/>
                </a:lnTo>
                <a:lnTo>
                  <a:pt x="1999107" y="2363825"/>
                </a:lnTo>
                <a:lnTo>
                  <a:pt x="2001202" y="2363825"/>
                </a:lnTo>
                <a:lnTo>
                  <a:pt x="2001488" y="2363350"/>
                </a:lnTo>
                <a:lnTo>
                  <a:pt x="2001584" y="2362686"/>
                </a:lnTo>
                <a:lnTo>
                  <a:pt x="2001869" y="2362021"/>
                </a:lnTo>
                <a:lnTo>
                  <a:pt x="2002250" y="2361546"/>
                </a:lnTo>
                <a:lnTo>
                  <a:pt x="2002631" y="2361356"/>
                </a:lnTo>
                <a:lnTo>
                  <a:pt x="2006156" y="2360406"/>
                </a:lnTo>
                <a:lnTo>
                  <a:pt x="2007299" y="2359646"/>
                </a:lnTo>
                <a:lnTo>
                  <a:pt x="2009489" y="2355847"/>
                </a:lnTo>
                <a:lnTo>
                  <a:pt x="2010823" y="2354517"/>
                </a:lnTo>
                <a:lnTo>
                  <a:pt x="2011871" y="2354327"/>
                </a:lnTo>
                <a:lnTo>
                  <a:pt x="2014347" y="2354707"/>
                </a:lnTo>
                <a:lnTo>
                  <a:pt x="2015204" y="2354042"/>
                </a:lnTo>
                <a:lnTo>
                  <a:pt x="2015966" y="2352997"/>
                </a:lnTo>
                <a:lnTo>
                  <a:pt x="2018252" y="2351477"/>
                </a:lnTo>
                <a:lnTo>
                  <a:pt x="2020348" y="2350717"/>
                </a:lnTo>
                <a:lnTo>
                  <a:pt x="2021872" y="2351952"/>
                </a:lnTo>
                <a:lnTo>
                  <a:pt x="2024253" y="2356986"/>
                </a:lnTo>
                <a:lnTo>
                  <a:pt x="2025682" y="2358696"/>
                </a:lnTo>
                <a:lnTo>
                  <a:pt x="2027682" y="2359741"/>
                </a:lnTo>
                <a:lnTo>
                  <a:pt x="2029777" y="2359741"/>
                </a:lnTo>
                <a:lnTo>
                  <a:pt x="2031492" y="2358221"/>
                </a:lnTo>
                <a:lnTo>
                  <a:pt x="2033207" y="2357271"/>
                </a:lnTo>
                <a:lnTo>
                  <a:pt x="2038064" y="2358696"/>
                </a:lnTo>
                <a:lnTo>
                  <a:pt x="2040065" y="2358696"/>
                </a:lnTo>
                <a:lnTo>
                  <a:pt x="2040636" y="2358126"/>
                </a:lnTo>
                <a:lnTo>
                  <a:pt x="2041398" y="2356986"/>
                </a:lnTo>
                <a:lnTo>
                  <a:pt x="2041874" y="2355847"/>
                </a:lnTo>
                <a:lnTo>
                  <a:pt x="2041684" y="2355372"/>
                </a:lnTo>
                <a:lnTo>
                  <a:pt x="2041303" y="2354802"/>
                </a:lnTo>
                <a:lnTo>
                  <a:pt x="2040160" y="2352427"/>
                </a:lnTo>
                <a:lnTo>
                  <a:pt x="2039779" y="2351857"/>
                </a:lnTo>
                <a:lnTo>
                  <a:pt x="2036350" y="2351572"/>
                </a:lnTo>
                <a:lnTo>
                  <a:pt x="2034826" y="2350527"/>
                </a:lnTo>
                <a:lnTo>
                  <a:pt x="2033968" y="2348533"/>
                </a:lnTo>
                <a:lnTo>
                  <a:pt x="2033492" y="2349388"/>
                </a:lnTo>
                <a:lnTo>
                  <a:pt x="2033302" y="2348153"/>
                </a:lnTo>
                <a:lnTo>
                  <a:pt x="2032921" y="2347298"/>
                </a:lnTo>
                <a:lnTo>
                  <a:pt x="2032349" y="2346633"/>
                </a:lnTo>
                <a:lnTo>
                  <a:pt x="2031587" y="2346063"/>
                </a:lnTo>
                <a:lnTo>
                  <a:pt x="2032064" y="2345113"/>
                </a:lnTo>
                <a:lnTo>
                  <a:pt x="2033778" y="2346728"/>
                </a:lnTo>
                <a:lnTo>
                  <a:pt x="2035207" y="2345018"/>
                </a:lnTo>
                <a:lnTo>
                  <a:pt x="2036635" y="2342264"/>
                </a:lnTo>
                <a:lnTo>
                  <a:pt x="2038160" y="2340839"/>
                </a:lnTo>
                <a:lnTo>
                  <a:pt x="2041398" y="2341694"/>
                </a:lnTo>
                <a:lnTo>
                  <a:pt x="2042446" y="2341599"/>
                </a:lnTo>
                <a:lnTo>
                  <a:pt x="2042351" y="2341314"/>
                </a:lnTo>
                <a:lnTo>
                  <a:pt x="2042636" y="2340649"/>
                </a:lnTo>
                <a:lnTo>
                  <a:pt x="2043017" y="2339889"/>
                </a:lnTo>
                <a:lnTo>
                  <a:pt x="2043303" y="2339509"/>
                </a:lnTo>
                <a:lnTo>
                  <a:pt x="2043779" y="2339319"/>
                </a:lnTo>
                <a:lnTo>
                  <a:pt x="2044256" y="2339604"/>
                </a:lnTo>
                <a:lnTo>
                  <a:pt x="2044732" y="2340079"/>
                </a:lnTo>
                <a:lnTo>
                  <a:pt x="2045113" y="2340744"/>
                </a:lnTo>
                <a:lnTo>
                  <a:pt x="2045208" y="2339509"/>
                </a:lnTo>
                <a:lnTo>
                  <a:pt x="2044922" y="2338084"/>
                </a:lnTo>
                <a:lnTo>
                  <a:pt x="2044351" y="2336659"/>
                </a:lnTo>
                <a:lnTo>
                  <a:pt x="2043684" y="2335614"/>
                </a:lnTo>
                <a:lnTo>
                  <a:pt x="2042922" y="2335140"/>
                </a:lnTo>
                <a:lnTo>
                  <a:pt x="2041969" y="2334950"/>
                </a:lnTo>
                <a:lnTo>
                  <a:pt x="2041208" y="2334380"/>
                </a:lnTo>
                <a:lnTo>
                  <a:pt x="2040922" y="2332765"/>
                </a:lnTo>
                <a:lnTo>
                  <a:pt x="2041112" y="2331340"/>
                </a:lnTo>
                <a:lnTo>
                  <a:pt x="2041589" y="2330580"/>
                </a:lnTo>
                <a:lnTo>
                  <a:pt x="2042636" y="2329345"/>
                </a:lnTo>
                <a:lnTo>
                  <a:pt x="2044256" y="2328016"/>
                </a:lnTo>
                <a:lnTo>
                  <a:pt x="2046160" y="2328586"/>
                </a:lnTo>
                <a:lnTo>
                  <a:pt x="2047970" y="2330010"/>
                </a:lnTo>
                <a:lnTo>
                  <a:pt x="2052066" y="2334950"/>
                </a:lnTo>
                <a:lnTo>
                  <a:pt x="2053400" y="2336184"/>
                </a:lnTo>
                <a:lnTo>
                  <a:pt x="2056638" y="2337419"/>
                </a:lnTo>
                <a:lnTo>
                  <a:pt x="2058257" y="2338844"/>
                </a:lnTo>
                <a:lnTo>
                  <a:pt x="2060067" y="2339319"/>
                </a:lnTo>
                <a:lnTo>
                  <a:pt x="2062067" y="2337514"/>
                </a:lnTo>
                <a:lnTo>
                  <a:pt x="2062925" y="2334475"/>
                </a:lnTo>
                <a:lnTo>
                  <a:pt x="2061972" y="2332480"/>
                </a:lnTo>
                <a:lnTo>
                  <a:pt x="2060543" y="2331150"/>
                </a:lnTo>
                <a:lnTo>
                  <a:pt x="2060067" y="2330200"/>
                </a:lnTo>
                <a:lnTo>
                  <a:pt x="2061496" y="2329630"/>
                </a:lnTo>
                <a:lnTo>
                  <a:pt x="2065401" y="2332575"/>
                </a:lnTo>
                <a:lnTo>
                  <a:pt x="2066830" y="2333145"/>
                </a:lnTo>
                <a:lnTo>
                  <a:pt x="2067782" y="2331815"/>
                </a:lnTo>
                <a:lnTo>
                  <a:pt x="2069687" y="2326686"/>
                </a:lnTo>
                <a:lnTo>
                  <a:pt x="2070354" y="2325546"/>
                </a:lnTo>
                <a:lnTo>
                  <a:pt x="2071021" y="2325166"/>
                </a:lnTo>
                <a:lnTo>
                  <a:pt x="2073402" y="2322981"/>
                </a:lnTo>
                <a:lnTo>
                  <a:pt x="2076355" y="2322601"/>
                </a:lnTo>
                <a:lnTo>
                  <a:pt x="2077212" y="2322221"/>
                </a:lnTo>
                <a:lnTo>
                  <a:pt x="2076926" y="2321557"/>
                </a:lnTo>
                <a:lnTo>
                  <a:pt x="2076545" y="2320322"/>
                </a:lnTo>
                <a:lnTo>
                  <a:pt x="2076260" y="2319752"/>
                </a:lnTo>
                <a:lnTo>
                  <a:pt x="2076736" y="2318707"/>
                </a:lnTo>
                <a:lnTo>
                  <a:pt x="2076831" y="2317282"/>
                </a:lnTo>
                <a:lnTo>
                  <a:pt x="2076545" y="2315762"/>
                </a:lnTo>
                <a:lnTo>
                  <a:pt x="2075878" y="2314527"/>
                </a:lnTo>
                <a:lnTo>
                  <a:pt x="2076736" y="2314623"/>
                </a:lnTo>
                <a:lnTo>
                  <a:pt x="2078260" y="2315288"/>
                </a:lnTo>
                <a:lnTo>
                  <a:pt x="2079784" y="2316427"/>
                </a:lnTo>
                <a:lnTo>
                  <a:pt x="2080832" y="2317567"/>
                </a:lnTo>
                <a:lnTo>
                  <a:pt x="2084070" y="2323551"/>
                </a:lnTo>
                <a:lnTo>
                  <a:pt x="2085213" y="2324406"/>
                </a:lnTo>
                <a:lnTo>
                  <a:pt x="2086261" y="2323266"/>
                </a:lnTo>
                <a:lnTo>
                  <a:pt x="2087118" y="2321082"/>
                </a:lnTo>
                <a:lnTo>
                  <a:pt x="2087594" y="2318897"/>
                </a:lnTo>
                <a:lnTo>
                  <a:pt x="2087785" y="2317757"/>
                </a:lnTo>
                <a:lnTo>
                  <a:pt x="2087880" y="2315667"/>
                </a:lnTo>
                <a:lnTo>
                  <a:pt x="2088071" y="2314527"/>
                </a:lnTo>
                <a:lnTo>
                  <a:pt x="2088452" y="2313673"/>
                </a:lnTo>
                <a:lnTo>
                  <a:pt x="2088928" y="2313293"/>
                </a:lnTo>
                <a:lnTo>
                  <a:pt x="2089309" y="2312628"/>
                </a:lnTo>
                <a:lnTo>
                  <a:pt x="2089404" y="2311108"/>
                </a:lnTo>
                <a:lnTo>
                  <a:pt x="2089023" y="2310063"/>
                </a:lnTo>
                <a:lnTo>
                  <a:pt x="2088356" y="2309303"/>
                </a:lnTo>
                <a:lnTo>
                  <a:pt x="2087690" y="2308638"/>
                </a:lnTo>
                <a:lnTo>
                  <a:pt x="2087309" y="2308068"/>
                </a:lnTo>
                <a:lnTo>
                  <a:pt x="2087118" y="2307214"/>
                </a:lnTo>
                <a:lnTo>
                  <a:pt x="2087309" y="2306264"/>
                </a:lnTo>
                <a:lnTo>
                  <a:pt x="2087785" y="2305504"/>
                </a:lnTo>
                <a:lnTo>
                  <a:pt x="2088356" y="2305124"/>
                </a:lnTo>
                <a:lnTo>
                  <a:pt x="2091881" y="2306264"/>
                </a:lnTo>
                <a:lnTo>
                  <a:pt x="2092547" y="2306834"/>
                </a:lnTo>
                <a:lnTo>
                  <a:pt x="2093024" y="2307404"/>
                </a:lnTo>
                <a:lnTo>
                  <a:pt x="2093309" y="2307688"/>
                </a:lnTo>
                <a:lnTo>
                  <a:pt x="2094262" y="2310443"/>
                </a:lnTo>
                <a:lnTo>
                  <a:pt x="2094548" y="2311108"/>
                </a:lnTo>
                <a:lnTo>
                  <a:pt x="2095119" y="2311583"/>
                </a:lnTo>
                <a:lnTo>
                  <a:pt x="2095881" y="2311773"/>
                </a:lnTo>
                <a:lnTo>
                  <a:pt x="2096643" y="2311868"/>
                </a:lnTo>
                <a:lnTo>
                  <a:pt x="2102263" y="2313673"/>
                </a:lnTo>
                <a:lnTo>
                  <a:pt x="2103977" y="2313768"/>
                </a:lnTo>
                <a:lnTo>
                  <a:pt x="2102930" y="2311013"/>
                </a:lnTo>
                <a:lnTo>
                  <a:pt x="2097500" y="2304269"/>
                </a:lnTo>
                <a:lnTo>
                  <a:pt x="2098834" y="2304269"/>
                </a:lnTo>
                <a:lnTo>
                  <a:pt x="2098453" y="2302464"/>
                </a:lnTo>
                <a:lnTo>
                  <a:pt x="2098834" y="2301705"/>
                </a:lnTo>
                <a:lnTo>
                  <a:pt x="2101310" y="2304459"/>
                </a:lnTo>
                <a:lnTo>
                  <a:pt x="2102168" y="2305124"/>
                </a:lnTo>
                <a:lnTo>
                  <a:pt x="2103120" y="2305599"/>
                </a:lnTo>
                <a:lnTo>
                  <a:pt x="2104454" y="2305979"/>
                </a:lnTo>
                <a:lnTo>
                  <a:pt x="2105787" y="2305884"/>
                </a:lnTo>
                <a:lnTo>
                  <a:pt x="2106835" y="2305124"/>
                </a:lnTo>
                <a:lnTo>
                  <a:pt x="2107216" y="2303699"/>
                </a:lnTo>
                <a:lnTo>
                  <a:pt x="2107311" y="2300375"/>
                </a:lnTo>
                <a:lnTo>
                  <a:pt x="2107787" y="2299140"/>
                </a:lnTo>
                <a:lnTo>
                  <a:pt x="2108168" y="2299520"/>
                </a:lnTo>
                <a:lnTo>
                  <a:pt x="2108645" y="2300849"/>
                </a:lnTo>
                <a:lnTo>
                  <a:pt x="2109407" y="2301705"/>
                </a:lnTo>
                <a:lnTo>
                  <a:pt x="2110550" y="2300755"/>
                </a:lnTo>
                <a:lnTo>
                  <a:pt x="2109407" y="2298855"/>
                </a:lnTo>
                <a:lnTo>
                  <a:pt x="2108168" y="2297335"/>
                </a:lnTo>
                <a:lnTo>
                  <a:pt x="2110074" y="2295910"/>
                </a:lnTo>
                <a:lnTo>
                  <a:pt x="2115884" y="2293725"/>
                </a:lnTo>
                <a:lnTo>
                  <a:pt x="2117122" y="2291066"/>
                </a:lnTo>
                <a:lnTo>
                  <a:pt x="2117408" y="2290401"/>
                </a:lnTo>
                <a:lnTo>
                  <a:pt x="2117789" y="2290021"/>
                </a:lnTo>
                <a:lnTo>
                  <a:pt x="2117979" y="2289451"/>
                </a:lnTo>
                <a:lnTo>
                  <a:pt x="2117598" y="2288121"/>
                </a:lnTo>
                <a:lnTo>
                  <a:pt x="2117122" y="2287836"/>
                </a:lnTo>
                <a:lnTo>
                  <a:pt x="2115598" y="2287457"/>
                </a:lnTo>
                <a:lnTo>
                  <a:pt x="2115217" y="2286792"/>
                </a:lnTo>
                <a:lnTo>
                  <a:pt x="2114741" y="2285367"/>
                </a:lnTo>
                <a:lnTo>
                  <a:pt x="2113598" y="2284322"/>
                </a:lnTo>
                <a:lnTo>
                  <a:pt x="2112264" y="2283847"/>
                </a:lnTo>
                <a:lnTo>
                  <a:pt x="2111121" y="2283847"/>
                </a:lnTo>
                <a:lnTo>
                  <a:pt x="2111121" y="2282992"/>
                </a:lnTo>
                <a:lnTo>
                  <a:pt x="2115503" y="2281662"/>
                </a:lnTo>
                <a:lnTo>
                  <a:pt x="2117312" y="2280238"/>
                </a:lnTo>
                <a:lnTo>
                  <a:pt x="2117693" y="2277008"/>
                </a:lnTo>
                <a:lnTo>
                  <a:pt x="2117789" y="2277388"/>
                </a:lnTo>
                <a:lnTo>
                  <a:pt x="2117789" y="2277768"/>
                </a:lnTo>
                <a:lnTo>
                  <a:pt x="2117884" y="2277958"/>
                </a:lnTo>
                <a:lnTo>
                  <a:pt x="2118265" y="2277958"/>
                </a:lnTo>
                <a:lnTo>
                  <a:pt x="2118551" y="2276153"/>
                </a:lnTo>
                <a:lnTo>
                  <a:pt x="2117979" y="2274253"/>
                </a:lnTo>
                <a:lnTo>
                  <a:pt x="2118265" y="2272829"/>
                </a:lnTo>
                <a:lnTo>
                  <a:pt x="2117598" y="2272923"/>
                </a:lnTo>
                <a:lnTo>
                  <a:pt x="2115026" y="2272544"/>
                </a:lnTo>
                <a:lnTo>
                  <a:pt x="2105120" y="2277008"/>
                </a:lnTo>
                <a:lnTo>
                  <a:pt x="2103882" y="2276723"/>
                </a:lnTo>
                <a:lnTo>
                  <a:pt x="2103692" y="2273684"/>
                </a:lnTo>
                <a:lnTo>
                  <a:pt x="2104549" y="2271499"/>
                </a:lnTo>
                <a:lnTo>
                  <a:pt x="2106168" y="2270169"/>
                </a:lnTo>
                <a:lnTo>
                  <a:pt x="2107978" y="2269504"/>
                </a:lnTo>
                <a:lnTo>
                  <a:pt x="2109502" y="2269314"/>
                </a:lnTo>
                <a:lnTo>
                  <a:pt x="2118551" y="2259816"/>
                </a:lnTo>
                <a:lnTo>
                  <a:pt x="2120646" y="2258676"/>
                </a:lnTo>
                <a:lnTo>
                  <a:pt x="2123408" y="2258106"/>
                </a:lnTo>
                <a:lnTo>
                  <a:pt x="2125409" y="2257156"/>
                </a:lnTo>
                <a:lnTo>
                  <a:pt x="2126171" y="2256491"/>
                </a:lnTo>
                <a:lnTo>
                  <a:pt x="2126266" y="2254686"/>
                </a:lnTo>
                <a:lnTo>
                  <a:pt x="2126552" y="2253262"/>
                </a:lnTo>
                <a:lnTo>
                  <a:pt x="2127028" y="2252217"/>
                </a:lnTo>
                <a:lnTo>
                  <a:pt x="2130266" y="2252502"/>
                </a:lnTo>
                <a:lnTo>
                  <a:pt x="2134076" y="2255921"/>
                </a:lnTo>
                <a:lnTo>
                  <a:pt x="2137601" y="2258011"/>
                </a:lnTo>
                <a:lnTo>
                  <a:pt x="2140268" y="2254686"/>
                </a:lnTo>
                <a:lnTo>
                  <a:pt x="2139315" y="2253831"/>
                </a:lnTo>
                <a:lnTo>
                  <a:pt x="2138934" y="2252407"/>
                </a:lnTo>
                <a:lnTo>
                  <a:pt x="2138839" y="2250507"/>
                </a:lnTo>
                <a:lnTo>
                  <a:pt x="2138839" y="2248227"/>
                </a:lnTo>
                <a:lnTo>
                  <a:pt x="2138267" y="2246897"/>
                </a:lnTo>
                <a:lnTo>
                  <a:pt x="2135505" y="2246708"/>
                </a:lnTo>
                <a:lnTo>
                  <a:pt x="2134553" y="2245188"/>
                </a:lnTo>
                <a:lnTo>
                  <a:pt x="2136077" y="2244523"/>
                </a:lnTo>
                <a:lnTo>
                  <a:pt x="2140649" y="2245188"/>
                </a:lnTo>
                <a:lnTo>
                  <a:pt x="2140649" y="2244333"/>
                </a:lnTo>
                <a:lnTo>
                  <a:pt x="2139410" y="2242148"/>
                </a:lnTo>
                <a:lnTo>
                  <a:pt x="2139410" y="2240153"/>
                </a:lnTo>
                <a:lnTo>
                  <a:pt x="2140363" y="2239488"/>
                </a:lnTo>
                <a:lnTo>
                  <a:pt x="2143220" y="2243098"/>
                </a:lnTo>
                <a:lnTo>
                  <a:pt x="2145125" y="2244808"/>
                </a:lnTo>
                <a:lnTo>
                  <a:pt x="2146935" y="2245188"/>
                </a:lnTo>
                <a:lnTo>
                  <a:pt x="2147697" y="2243098"/>
                </a:lnTo>
                <a:lnTo>
                  <a:pt x="2148269" y="2242053"/>
                </a:lnTo>
                <a:lnTo>
                  <a:pt x="2151126" y="2241768"/>
                </a:lnTo>
                <a:lnTo>
                  <a:pt x="2152079" y="2241293"/>
                </a:lnTo>
                <a:lnTo>
                  <a:pt x="2153222" y="2239108"/>
                </a:lnTo>
                <a:lnTo>
                  <a:pt x="2153603" y="2239204"/>
                </a:lnTo>
                <a:lnTo>
                  <a:pt x="2154269" y="2240058"/>
                </a:lnTo>
                <a:lnTo>
                  <a:pt x="2154555" y="2241008"/>
                </a:lnTo>
                <a:lnTo>
                  <a:pt x="2154650" y="2242148"/>
                </a:lnTo>
                <a:lnTo>
                  <a:pt x="2154936" y="2243193"/>
                </a:lnTo>
                <a:lnTo>
                  <a:pt x="2155793" y="2243668"/>
                </a:lnTo>
                <a:lnTo>
                  <a:pt x="2159318" y="2242718"/>
                </a:lnTo>
                <a:lnTo>
                  <a:pt x="2159794" y="2241863"/>
                </a:lnTo>
                <a:lnTo>
                  <a:pt x="2159508" y="2240153"/>
                </a:lnTo>
                <a:lnTo>
                  <a:pt x="2159699" y="2237304"/>
                </a:lnTo>
                <a:lnTo>
                  <a:pt x="2159222" y="2235689"/>
                </a:lnTo>
                <a:lnTo>
                  <a:pt x="2159508" y="2235214"/>
                </a:lnTo>
                <a:lnTo>
                  <a:pt x="2159794" y="2234549"/>
                </a:lnTo>
                <a:lnTo>
                  <a:pt x="2159889" y="2233884"/>
                </a:lnTo>
                <a:lnTo>
                  <a:pt x="2159794" y="2233219"/>
                </a:lnTo>
                <a:lnTo>
                  <a:pt x="2157984" y="2231984"/>
                </a:lnTo>
                <a:lnTo>
                  <a:pt x="2157222" y="2231035"/>
                </a:lnTo>
                <a:lnTo>
                  <a:pt x="2157889" y="2230655"/>
                </a:lnTo>
                <a:lnTo>
                  <a:pt x="2161890" y="2230655"/>
                </a:lnTo>
                <a:lnTo>
                  <a:pt x="2168081" y="2228375"/>
                </a:lnTo>
                <a:lnTo>
                  <a:pt x="2169509" y="2227140"/>
                </a:lnTo>
                <a:lnTo>
                  <a:pt x="2169700" y="2225336"/>
                </a:lnTo>
                <a:lnTo>
                  <a:pt x="2167033" y="2222961"/>
                </a:lnTo>
                <a:lnTo>
                  <a:pt x="2166366" y="2220681"/>
                </a:lnTo>
                <a:lnTo>
                  <a:pt x="2166557" y="2218497"/>
                </a:lnTo>
                <a:lnTo>
                  <a:pt x="2167033" y="2216027"/>
                </a:lnTo>
                <a:lnTo>
                  <a:pt x="2167795" y="2213747"/>
                </a:lnTo>
                <a:lnTo>
                  <a:pt x="2168652" y="2212227"/>
                </a:lnTo>
                <a:lnTo>
                  <a:pt x="2170748" y="2211373"/>
                </a:lnTo>
                <a:lnTo>
                  <a:pt x="2172367" y="2212702"/>
                </a:lnTo>
                <a:lnTo>
                  <a:pt x="2173891" y="2214697"/>
                </a:lnTo>
                <a:lnTo>
                  <a:pt x="2175605" y="2215742"/>
                </a:lnTo>
                <a:lnTo>
                  <a:pt x="2176653" y="2215932"/>
                </a:lnTo>
                <a:lnTo>
                  <a:pt x="2180558" y="2218117"/>
                </a:lnTo>
                <a:lnTo>
                  <a:pt x="2182463" y="2220111"/>
                </a:lnTo>
                <a:lnTo>
                  <a:pt x="2183225" y="2220586"/>
                </a:lnTo>
                <a:lnTo>
                  <a:pt x="2183797" y="2220491"/>
                </a:lnTo>
                <a:lnTo>
                  <a:pt x="2184464" y="2220206"/>
                </a:lnTo>
                <a:lnTo>
                  <a:pt x="2186083" y="2219921"/>
                </a:lnTo>
                <a:lnTo>
                  <a:pt x="2188178" y="2219162"/>
                </a:lnTo>
                <a:lnTo>
                  <a:pt x="2188940" y="2218686"/>
                </a:lnTo>
                <a:lnTo>
                  <a:pt x="2189702" y="2216597"/>
                </a:lnTo>
                <a:lnTo>
                  <a:pt x="2188845" y="2214222"/>
                </a:lnTo>
                <a:lnTo>
                  <a:pt x="2187226" y="2212227"/>
                </a:lnTo>
                <a:lnTo>
                  <a:pt x="2185702" y="2211182"/>
                </a:lnTo>
                <a:lnTo>
                  <a:pt x="2185702" y="2210328"/>
                </a:lnTo>
                <a:lnTo>
                  <a:pt x="2186559" y="2210328"/>
                </a:lnTo>
                <a:lnTo>
                  <a:pt x="2188940" y="2211182"/>
                </a:lnTo>
                <a:lnTo>
                  <a:pt x="2187226" y="2207573"/>
                </a:lnTo>
                <a:lnTo>
                  <a:pt x="2187035" y="2206718"/>
                </a:lnTo>
                <a:lnTo>
                  <a:pt x="2187893" y="2205958"/>
                </a:lnTo>
                <a:lnTo>
                  <a:pt x="2189036" y="2206053"/>
                </a:lnTo>
                <a:lnTo>
                  <a:pt x="2191322" y="2206718"/>
                </a:lnTo>
                <a:lnTo>
                  <a:pt x="2193512" y="2206243"/>
                </a:lnTo>
                <a:lnTo>
                  <a:pt x="2194560" y="2205578"/>
                </a:lnTo>
                <a:lnTo>
                  <a:pt x="2195036" y="2204534"/>
                </a:lnTo>
                <a:lnTo>
                  <a:pt x="2194751" y="2203489"/>
                </a:lnTo>
                <a:lnTo>
                  <a:pt x="2192655" y="2200639"/>
                </a:lnTo>
                <a:lnTo>
                  <a:pt x="2200656" y="2201589"/>
                </a:lnTo>
                <a:lnTo>
                  <a:pt x="2203418" y="2200639"/>
                </a:lnTo>
                <a:lnTo>
                  <a:pt x="2205419" y="2198454"/>
                </a:lnTo>
                <a:lnTo>
                  <a:pt x="2204847" y="2196080"/>
                </a:lnTo>
                <a:lnTo>
                  <a:pt x="2201513" y="2190856"/>
                </a:lnTo>
                <a:lnTo>
                  <a:pt x="2203990" y="2190761"/>
                </a:lnTo>
                <a:lnTo>
                  <a:pt x="2205704" y="2190191"/>
                </a:lnTo>
                <a:lnTo>
                  <a:pt x="2206943" y="2188386"/>
                </a:lnTo>
                <a:lnTo>
                  <a:pt x="2208086" y="2184871"/>
                </a:lnTo>
                <a:lnTo>
                  <a:pt x="2207324" y="2183162"/>
                </a:lnTo>
                <a:lnTo>
                  <a:pt x="2208467" y="2182117"/>
                </a:lnTo>
                <a:lnTo>
                  <a:pt x="2211800" y="2181357"/>
                </a:lnTo>
                <a:lnTo>
                  <a:pt x="2218087" y="2181357"/>
                </a:lnTo>
                <a:lnTo>
                  <a:pt x="2219801" y="2181927"/>
                </a:lnTo>
                <a:lnTo>
                  <a:pt x="2222945" y="2184302"/>
                </a:lnTo>
                <a:lnTo>
                  <a:pt x="2224469" y="2184871"/>
                </a:lnTo>
                <a:lnTo>
                  <a:pt x="2225135" y="2184776"/>
                </a:lnTo>
                <a:lnTo>
                  <a:pt x="2225897" y="2184397"/>
                </a:lnTo>
                <a:lnTo>
                  <a:pt x="2226659" y="2183827"/>
                </a:lnTo>
                <a:lnTo>
                  <a:pt x="2227231" y="2183162"/>
                </a:lnTo>
                <a:lnTo>
                  <a:pt x="2227612" y="2182212"/>
                </a:lnTo>
                <a:lnTo>
                  <a:pt x="2227898" y="2180312"/>
                </a:lnTo>
                <a:lnTo>
                  <a:pt x="2228183" y="2179552"/>
                </a:lnTo>
                <a:lnTo>
                  <a:pt x="2229422" y="2177843"/>
                </a:lnTo>
                <a:lnTo>
                  <a:pt x="2231041" y="2176513"/>
                </a:lnTo>
                <a:lnTo>
                  <a:pt x="2232565" y="2176133"/>
                </a:lnTo>
                <a:lnTo>
                  <a:pt x="2233803" y="2176988"/>
                </a:lnTo>
                <a:lnTo>
                  <a:pt x="2233994" y="2178127"/>
                </a:lnTo>
                <a:lnTo>
                  <a:pt x="2233994" y="2179647"/>
                </a:lnTo>
                <a:lnTo>
                  <a:pt x="2234279" y="2180882"/>
                </a:lnTo>
                <a:lnTo>
                  <a:pt x="2235232" y="2181452"/>
                </a:lnTo>
                <a:lnTo>
                  <a:pt x="2238566" y="2182212"/>
                </a:lnTo>
                <a:lnTo>
                  <a:pt x="2239709" y="2181167"/>
                </a:lnTo>
                <a:lnTo>
                  <a:pt x="2240661" y="2178697"/>
                </a:lnTo>
                <a:lnTo>
                  <a:pt x="2241042" y="2176323"/>
                </a:lnTo>
                <a:lnTo>
                  <a:pt x="2240566" y="2175183"/>
                </a:lnTo>
                <a:lnTo>
                  <a:pt x="2240566" y="2174708"/>
                </a:lnTo>
                <a:lnTo>
                  <a:pt x="2236946" y="2170813"/>
                </a:lnTo>
                <a:lnTo>
                  <a:pt x="2236565" y="2169959"/>
                </a:lnTo>
                <a:lnTo>
                  <a:pt x="2238851" y="2169294"/>
                </a:lnTo>
                <a:lnTo>
                  <a:pt x="2244185" y="2174138"/>
                </a:lnTo>
                <a:lnTo>
                  <a:pt x="2246186" y="2173853"/>
                </a:lnTo>
                <a:lnTo>
                  <a:pt x="2246757" y="2170624"/>
                </a:lnTo>
                <a:lnTo>
                  <a:pt x="2246281" y="2166539"/>
                </a:lnTo>
                <a:lnTo>
                  <a:pt x="2244471" y="2159320"/>
                </a:lnTo>
                <a:lnTo>
                  <a:pt x="2246090" y="2160460"/>
                </a:lnTo>
                <a:lnTo>
                  <a:pt x="2246948" y="2161315"/>
                </a:lnTo>
                <a:lnTo>
                  <a:pt x="2247329" y="2162455"/>
                </a:lnTo>
                <a:lnTo>
                  <a:pt x="2247329" y="2163689"/>
                </a:lnTo>
                <a:lnTo>
                  <a:pt x="2247424" y="2164924"/>
                </a:lnTo>
                <a:lnTo>
                  <a:pt x="2247615" y="2166064"/>
                </a:lnTo>
                <a:lnTo>
                  <a:pt x="2247995" y="2167014"/>
                </a:lnTo>
                <a:lnTo>
                  <a:pt x="2249043" y="2168059"/>
                </a:lnTo>
                <a:lnTo>
                  <a:pt x="2250567" y="2169104"/>
                </a:lnTo>
                <a:lnTo>
                  <a:pt x="2251901" y="2170434"/>
                </a:lnTo>
                <a:lnTo>
                  <a:pt x="2253044" y="2173948"/>
                </a:lnTo>
                <a:lnTo>
                  <a:pt x="2254282" y="2174993"/>
                </a:lnTo>
                <a:lnTo>
                  <a:pt x="2255425" y="2174613"/>
                </a:lnTo>
                <a:lnTo>
                  <a:pt x="2255806" y="2171858"/>
                </a:lnTo>
                <a:lnTo>
                  <a:pt x="2255425" y="2169864"/>
                </a:lnTo>
                <a:lnTo>
                  <a:pt x="2254758" y="2168439"/>
                </a:lnTo>
                <a:lnTo>
                  <a:pt x="2254472" y="2166919"/>
                </a:lnTo>
                <a:lnTo>
                  <a:pt x="2255330" y="2164734"/>
                </a:lnTo>
                <a:lnTo>
                  <a:pt x="2259140" y="2168439"/>
                </a:lnTo>
                <a:lnTo>
                  <a:pt x="2261426" y="2169294"/>
                </a:lnTo>
                <a:lnTo>
                  <a:pt x="2262759" y="2167394"/>
                </a:lnTo>
                <a:lnTo>
                  <a:pt x="2262188" y="2165494"/>
                </a:lnTo>
                <a:lnTo>
                  <a:pt x="2258663" y="2162075"/>
                </a:lnTo>
                <a:lnTo>
                  <a:pt x="2257616" y="2160175"/>
                </a:lnTo>
                <a:lnTo>
                  <a:pt x="2258473" y="2159700"/>
                </a:lnTo>
                <a:lnTo>
                  <a:pt x="2258949" y="2159320"/>
                </a:lnTo>
                <a:lnTo>
                  <a:pt x="2260759" y="2160460"/>
                </a:lnTo>
                <a:lnTo>
                  <a:pt x="2263140" y="2160745"/>
                </a:lnTo>
                <a:lnTo>
                  <a:pt x="2265426" y="2159890"/>
                </a:lnTo>
                <a:lnTo>
                  <a:pt x="2266950" y="2157515"/>
                </a:lnTo>
                <a:lnTo>
                  <a:pt x="2266950" y="2154666"/>
                </a:lnTo>
                <a:lnTo>
                  <a:pt x="2265426" y="2153146"/>
                </a:lnTo>
                <a:lnTo>
                  <a:pt x="2261330" y="2152196"/>
                </a:lnTo>
                <a:lnTo>
                  <a:pt x="2264188" y="2150961"/>
                </a:lnTo>
                <a:lnTo>
                  <a:pt x="2267903" y="2150486"/>
                </a:lnTo>
                <a:lnTo>
                  <a:pt x="2269998" y="2149347"/>
                </a:lnTo>
                <a:lnTo>
                  <a:pt x="2267236" y="2144977"/>
                </a:lnTo>
                <a:lnTo>
                  <a:pt x="2266950" y="2144217"/>
                </a:lnTo>
                <a:lnTo>
                  <a:pt x="2266569" y="2143837"/>
                </a:lnTo>
                <a:lnTo>
                  <a:pt x="2265521" y="2144217"/>
                </a:lnTo>
                <a:lnTo>
                  <a:pt x="2265045" y="2144787"/>
                </a:lnTo>
                <a:lnTo>
                  <a:pt x="2264664" y="2145642"/>
                </a:lnTo>
                <a:lnTo>
                  <a:pt x="2264378" y="2146402"/>
                </a:lnTo>
                <a:lnTo>
                  <a:pt x="2264093" y="2146782"/>
                </a:lnTo>
                <a:lnTo>
                  <a:pt x="2260854" y="2146687"/>
                </a:lnTo>
                <a:lnTo>
                  <a:pt x="2259616" y="2147257"/>
                </a:lnTo>
                <a:lnTo>
                  <a:pt x="2259902" y="2149537"/>
                </a:lnTo>
                <a:lnTo>
                  <a:pt x="2258949" y="2150012"/>
                </a:lnTo>
                <a:lnTo>
                  <a:pt x="2257140" y="2150106"/>
                </a:lnTo>
                <a:lnTo>
                  <a:pt x="2256092" y="2150391"/>
                </a:lnTo>
                <a:lnTo>
                  <a:pt x="2255330" y="2151056"/>
                </a:lnTo>
                <a:lnTo>
                  <a:pt x="2254663" y="2151911"/>
                </a:lnTo>
                <a:lnTo>
                  <a:pt x="2253996" y="2152386"/>
                </a:lnTo>
                <a:lnTo>
                  <a:pt x="2253234" y="2152101"/>
                </a:lnTo>
                <a:lnTo>
                  <a:pt x="2253901" y="2151436"/>
                </a:lnTo>
                <a:lnTo>
                  <a:pt x="2254091" y="2150391"/>
                </a:lnTo>
                <a:lnTo>
                  <a:pt x="2253806" y="2149347"/>
                </a:lnTo>
                <a:lnTo>
                  <a:pt x="2253234" y="2148682"/>
                </a:lnTo>
                <a:lnTo>
                  <a:pt x="2256092" y="2146877"/>
                </a:lnTo>
                <a:lnTo>
                  <a:pt x="2256377" y="2145357"/>
                </a:lnTo>
                <a:lnTo>
                  <a:pt x="2257616" y="2144122"/>
                </a:lnTo>
                <a:lnTo>
                  <a:pt x="2261521" y="2142223"/>
                </a:lnTo>
                <a:lnTo>
                  <a:pt x="2263235" y="2141938"/>
                </a:lnTo>
                <a:lnTo>
                  <a:pt x="2263997" y="2141558"/>
                </a:lnTo>
                <a:lnTo>
                  <a:pt x="2264855" y="2140703"/>
                </a:lnTo>
                <a:lnTo>
                  <a:pt x="2265140" y="2139943"/>
                </a:lnTo>
                <a:lnTo>
                  <a:pt x="2264759" y="2139563"/>
                </a:lnTo>
                <a:lnTo>
                  <a:pt x="2265236" y="2138803"/>
                </a:lnTo>
                <a:lnTo>
                  <a:pt x="2272189" y="2138803"/>
                </a:lnTo>
                <a:lnTo>
                  <a:pt x="2273999" y="2138328"/>
                </a:lnTo>
                <a:lnTo>
                  <a:pt x="2277237" y="2136334"/>
                </a:lnTo>
                <a:lnTo>
                  <a:pt x="2277999" y="2136143"/>
                </a:lnTo>
                <a:lnTo>
                  <a:pt x="2278285" y="2135574"/>
                </a:lnTo>
                <a:lnTo>
                  <a:pt x="2277713" y="2134339"/>
                </a:lnTo>
                <a:lnTo>
                  <a:pt x="2276856" y="2133104"/>
                </a:lnTo>
                <a:lnTo>
                  <a:pt x="2276094" y="2132534"/>
                </a:lnTo>
                <a:lnTo>
                  <a:pt x="2273999" y="2132534"/>
                </a:lnTo>
                <a:lnTo>
                  <a:pt x="2273522" y="2132344"/>
                </a:lnTo>
                <a:lnTo>
                  <a:pt x="2273522" y="2131964"/>
                </a:lnTo>
                <a:lnTo>
                  <a:pt x="2273713" y="2131394"/>
                </a:lnTo>
                <a:lnTo>
                  <a:pt x="2273522" y="2130824"/>
                </a:lnTo>
                <a:lnTo>
                  <a:pt x="2272760" y="2128925"/>
                </a:lnTo>
                <a:lnTo>
                  <a:pt x="2271617" y="2124935"/>
                </a:lnTo>
                <a:lnTo>
                  <a:pt x="2270665" y="2123700"/>
                </a:lnTo>
                <a:lnTo>
                  <a:pt x="2272665" y="2121421"/>
                </a:lnTo>
                <a:lnTo>
                  <a:pt x="2275332" y="2121326"/>
                </a:lnTo>
                <a:lnTo>
                  <a:pt x="2278094" y="2121991"/>
                </a:lnTo>
                <a:lnTo>
                  <a:pt x="2280476" y="2121991"/>
                </a:lnTo>
                <a:lnTo>
                  <a:pt x="2281238" y="2121421"/>
                </a:lnTo>
                <a:lnTo>
                  <a:pt x="2282190" y="2120471"/>
                </a:lnTo>
                <a:lnTo>
                  <a:pt x="2283047" y="2119331"/>
                </a:lnTo>
                <a:lnTo>
                  <a:pt x="2283333" y="2118476"/>
                </a:lnTo>
                <a:lnTo>
                  <a:pt x="2282857" y="2117716"/>
                </a:lnTo>
                <a:lnTo>
                  <a:pt x="2280857" y="2117146"/>
                </a:lnTo>
                <a:lnTo>
                  <a:pt x="2279999" y="2116671"/>
                </a:lnTo>
                <a:lnTo>
                  <a:pt x="2280666" y="2116006"/>
                </a:lnTo>
                <a:lnTo>
                  <a:pt x="2281238" y="2116196"/>
                </a:lnTo>
                <a:lnTo>
                  <a:pt x="2281809" y="2116576"/>
                </a:lnTo>
                <a:lnTo>
                  <a:pt x="2282285" y="2116671"/>
                </a:lnTo>
                <a:lnTo>
                  <a:pt x="2282857" y="2116196"/>
                </a:lnTo>
                <a:lnTo>
                  <a:pt x="2282952" y="2115911"/>
                </a:lnTo>
                <a:lnTo>
                  <a:pt x="2282952" y="2115532"/>
                </a:lnTo>
                <a:lnTo>
                  <a:pt x="2283714" y="2113537"/>
                </a:lnTo>
                <a:lnTo>
                  <a:pt x="2284095" y="2111922"/>
                </a:lnTo>
                <a:lnTo>
                  <a:pt x="2284667" y="2110402"/>
                </a:lnTo>
                <a:lnTo>
                  <a:pt x="2284952" y="2109643"/>
                </a:lnTo>
                <a:lnTo>
                  <a:pt x="2284571" y="2109358"/>
                </a:lnTo>
                <a:lnTo>
                  <a:pt x="2284286" y="2108787"/>
                </a:lnTo>
                <a:lnTo>
                  <a:pt x="2284095" y="2107743"/>
                </a:lnTo>
                <a:lnTo>
                  <a:pt x="2285048" y="2105653"/>
                </a:lnTo>
                <a:lnTo>
                  <a:pt x="2287524" y="2105273"/>
                </a:lnTo>
                <a:lnTo>
                  <a:pt x="2292191" y="2106033"/>
                </a:lnTo>
                <a:lnTo>
                  <a:pt x="2299335" y="2104988"/>
                </a:lnTo>
                <a:lnTo>
                  <a:pt x="2303240" y="2103278"/>
                </a:lnTo>
                <a:lnTo>
                  <a:pt x="2304860" y="2102043"/>
                </a:lnTo>
                <a:lnTo>
                  <a:pt x="2306098" y="2100144"/>
                </a:lnTo>
                <a:lnTo>
                  <a:pt x="2306574" y="2097484"/>
                </a:lnTo>
                <a:lnTo>
                  <a:pt x="2307050" y="2095964"/>
                </a:lnTo>
                <a:lnTo>
                  <a:pt x="2308098" y="2095489"/>
                </a:lnTo>
                <a:lnTo>
                  <a:pt x="2310289" y="2095300"/>
                </a:lnTo>
                <a:lnTo>
                  <a:pt x="2316290" y="2090455"/>
                </a:lnTo>
                <a:lnTo>
                  <a:pt x="2317337" y="2089030"/>
                </a:lnTo>
                <a:lnTo>
                  <a:pt x="2318480" y="2086846"/>
                </a:lnTo>
                <a:lnTo>
                  <a:pt x="2319338" y="2084091"/>
                </a:lnTo>
                <a:lnTo>
                  <a:pt x="2320481" y="2077917"/>
                </a:lnTo>
                <a:lnTo>
                  <a:pt x="2321528" y="2075447"/>
                </a:lnTo>
                <a:lnTo>
                  <a:pt x="2323243" y="2074402"/>
                </a:lnTo>
                <a:lnTo>
                  <a:pt x="2326577" y="2075827"/>
                </a:lnTo>
                <a:lnTo>
                  <a:pt x="2328291" y="2074117"/>
                </a:lnTo>
                <a:lnTo>
                  <a:pt x="2328577" y="2072598"/>
                </a:lnTo>
                <a:lnTo>
                  <a:pt x="2327815" y="2072313"/>
                </a:lnTo>
                <a:lnTo>
                  <a:pt x="2323529" y="2072978"/>
                </a:lnTo>
                <a:lnTo>
                  <a:pt x="2322481" y="2072693"/>
                </a:lnTo>
                <a:lnTo>
                  <a:pt x="2321624" y="2071933"/>
                </a:lnTo>
                <a:lnTo>
                  <a:pt x="2325338" y="2071553"/>
                </a:lnTo>
                <a:lnTo>
                  <a:pt x="2326291" y="2070983"/>
                </a:lnTo>
                <a:lnTo>
                  <a:pt x="2326291" y="2070128"/>
                </a:lnTo>
                <a:lnTo>
                  <a:pt x="2325053" y="2070033"/>
                </a:lnTo>
                <a:lnTo>
                  <a:pt x="2324386" y="2069368"/>
                </a:lnTo>
                <a:lnTo>
                  <a:pt x="2323433" y="2066614"/>
                </a:lnTo>
                <a:lnTo>
                  <a:pt x="2323433" y="2065854"/>
                </a:lnTo>
                <a:lnTo>
                  <a:pt x="2323624" y="2064999"/>
                </a:lnTo>
                <a:lnTo>
                  <a:pt x="2323719" y="2064239"/>
                </a:lnTo>
                <a:lnTo>
                  <a:pt x="2323148" y="2063954"/>
                </a:lnTo>
                <a:lnTo>
                  <a:pt x="2321052" y="2063954"/>
                </a:lnTo>
                <a:lnTo>
                  <a:pt x="2320290" y="2063384"/>
                </a:lnTo>
                <a:lnTo>
                  <a:pt x="2317909" y="2059015"/>
                </a:lnTo>
                <a:lnTo>
                  <a:pt x="2317052" y="2058065"/>
                </a:lnTo>
                <a:lnTo>
                  <a:pt x="2314385" y="2056735"/>
                </a:lnTo>
                <a:lnTo>
                  <a:pt x="2312956" y="2055310"/>
                </a:lnTo>
                <a:lnTo>
                  <a:pt x="2312289" y="2055120"/>
                </a:lnTo>
                <a:lnTo>
                  <a:pt x="2311337" y="2056260"/>
                </a:lnTo>
                <a:lnTo>
                  <a:pt x="2310575" y="2056830"/>
                </a:lnTo>
                <a:lnTo>
                  <a:pt x="2309241" y="2057020"/>
                </a:lnTo>
                <a:lnTo>
                  <a:pt x="2307908" y="2056830"/>
                </a:lnTo>
                <a:lnTo>
                  <a:pt x="2307146" y="2056260"/>
                </a:lnTo>
                <a:lnTo>
                  <a:pt x="2306479" y="2055500"/>
                </a:lnTo>
                <a:lnTo>
                  <a:pt x="2303717" y="2054076"/>
                </a:lnTo>
                <a:lnTo>
                  <a:pt x="2303145" y="2053315"/>
                </a:lnTo>
                <a:lnTo>
                  <a:pt x="2301907" y="2050561"/>
                </a:lnTo>
                <a:lnTo>
                  <a:pt x="2300764" y="2048661"/>
                </a:lnTo>
                <a:lnTo>
                  <a:pt x="2299430" y="2047237"/>
                </a:lnTo>
                <a:lnTo>
                  <a:pt x="2297907" y="2046287"/>
                </a:lnTo>
                <a:lnTo>
                  <a:pt x="2291334" y="2045907"/>
                </a:lnTo>
                <a:lnTo>
                  <a:pt x="2290763" y="2046097"/>
                </a:lnTo>
                <a:lnTo>
                  <a:pt x="2289334" y="2046857"/>
                </a:lnTo>
                <a:lnTo>
                  <a:pt x="2285333" y="2046952"/>
                </a:lnTo>
                <a:lnTo>
                  <a:pt x="2276570" y="2044577"/>
                </a:lnTo>
                <a:lnTo>
                  <a:pt x="2272475" y="2045907"/>
                </a:lnTo>
                <a:lnTo>
                  <a:pt x="2271046" y="2047617"/>
                </a:lnTo>
                <a:lnTo>
                  <a:pt x="2269808" y="2049706"/>
                </a:lnTo>
                <a:lnTo>
                  <a:pt x="2268474" y="2051416"/>
                </a:lnTo>
                <a:lnTo>
                  <a:pt x="2266760" y="2052176"/>
                </a:lnTo>
                <a:lnTo>
                  <a:pt x="2265236" y="2050941"/>
                </a:lnTo>
                <a:lnTo>
                  <a:pt x="2264378" y="2048186"/>
                </a:lnTo>
                <a:lnTo>
                  <a:pt x="2264474" y="2045432"/>
                </a:lnTo>
                <a:lnTo>
                  <a:pt x="2265807" y="2044102"/>
                </a:lnTo>
                <a:lnTo>
                  <a:pt x="2265807" y="2043152"/>
                </a:lnTo>
                <a:lnTo>
                  <a:pt x="2265521" y="2042962"/>
                </a:lnTo>
                <a:lnTo>
                  <a:pt x="2264950" y="2042202"/>
                </a:lnTo>
                <a:lnTo>
                  <a:pt x="2265998" y="2041442"/>
                </a:lnTo>
                <a:lnTo>
                  <a:pt x="2266379" y="2039922"/>
                </a:lnTo>
                <a:lnTo>
                  <a:pt x="2265998" y="2038403"/>
                </a:lnTo>
                <a:lnTo>
                  <a:pt x="2264855" y="2037738"/>
                </a:lnTo>
                <a:lnTo>
                  <a:pt x="2261997" y="2038688"/>
                </a:lnTo>
                <a:lnTo>
                  <a:pt x="2260854" y="2038308"/>
                </a:lnTo>
                <a:lnTo>
                  <a:pt x="2260283" y="2035933"/>
                </a:lnTo>
                <a:lnTo>
                  <a:pt x="2261045" y="2035838"/>
                </a:lnTo>
                <a:lnTo>
                  <a:pt x="2261807" y="2035553"/>
                </a:lnTo>
                <a:lnTo>
                  <a:pt x="2262474" y="2034983"/>
                </a:lnTo>
                <a:lnTo>
                  <a:pt x="2263140" y="2034223"/>
                </a:lnTo>
                <a:lnTo>
                  <a:pt x="2262569" y="2034033"/>
                </a:lnTo>
                <a:lnTo>
                  <a:pt x="2261235" y="2033178"/>
                </a:lnTo>
                <a:lnTo>
                  <a:pt x="2262759" y="2033083"/>
                </a:lnTo>
                <a:lnTo>
                  <a:pt x="2264664" y="2032609"/>
                </a:lnTo>
                <a:lnTo>
                  <a:pt x="2265902" y="2031279"/>
                </a:lnTo>
                <a:lnTo>
                  <a:pt x="2265426" y="2028524"/>
                </a:lnTo>
                <a:lnTo>
                  <a:pt x="2268188" y="2028714"/>
                </a:lnTo>
                <a:lnTo>
                  <a:pt x="2269236" y="2027954"/>
                </a:lnTo>
                <a:lnTo>
                  <a:pt x="2269712" y="2025865"/>
                </a:lnTo>
                <a:lnTo>
                  <a:pt x="2268284" y="2025865"/>
                </a:lnTo>
                <a:lnTo>
                  <a:pt x="2267903" y="2024345"/>
                </a:lnTo>
                <a:lnTo>
                  <a:pt x="2268188" y="2019976"/>
                </a:lnTo>
                <a:lnTo>
                  <a:pt x="2268569" y="2018171"/>
                </a:lnTo>
                <a:lnTo>
                  <a:pt x="2269427" y="2016556"/>
                </a:lnTo>
                <a:lnTo>
                  <a:pt x="2270570" y="2015131"/>
                </a:lnTo>
                <a:lnTo>
                  <a:pt x="2276380" y="2010192"/>
                </a:lnTo>
                <a:lnTo>
                  <a:pt x="2281428" y="2007627"/>
                </a:lnTo>
                <a:lnTo>
                  <a:pt x="2281428" y="2006677"/>
                </a:lnTo>
                <a:lnTo>
                  <a:pt x="2280666" y="2006772"/>
                </a:lnTo>
                <a:lnTo>
                  <a:pt x="2279999" y="2006677"/>
                </a:lnTo>
                <a:lnTo>
                  <a:pt x="2279237" y="2006298"/>
                </a:lnTo>
                <a:lnTo>
                  <a:pt x="2278571" y="2005728"/>
                </a:lnTo>
                <a:lnTo>
                  <a:pt x="2276666" y="2008862"/>
                </a:lnTo>
                <a:lnTo>
                  <a:pt x="2273713" y="2009337"/>
                </a:lnTo>
                <a:lnTo>
                  <a:pt x="2270570" y="2007722"/>
                </a:lnTo>
                <a:lnTo>
                  <a:pt x="2268284" y="2004968"/>
                </a:lnTo>
                <a:lnTo>
                  <a:pt x="2271713" y="2005253"/>
                </a:lnTo>
                <a:lnTo>
                  <a:pt x="2272951" y="2004968"/>
                </a:lnTo>
                <a:lnTo>
                  <a:pt x="2273332" y="2004588"/>
                </a:lnTo>
                <a:lnTo>
                  <a:pt x="2274094" y="2003353"/>
                </a:lnTo>
                <a:lnTo>
                  <a:pt x="2274475" y="2003068"/>
                </a:lnTo>
                <a:lnTo>
                  <a:pt x="2275046" y="2003163"/>
                </a:lnTo>
                <a:lnTo>
                  <a:pt x="2275904" y="2003828"/>
                </a:lnTo>
                <a:lnTo>
                  <a:pt x="2276380" y="2003923"/>
                </a:lnTo>
                <a:lnTo>
                  <a:pt x="2281904" y="2002023"/>
                </a:lnTo>
                <a:lnTo>
                  <a:pt x="2282666" y="2001263"/>
                </a:lnTo>
                <a:lnTo>
                  <a:pt x="2283619" y="1999174"/>
                </a:lnTo>
                <a:lnTo>
                  <a:pt x="2284190" y="1998509"/>
                </a:lnTo>
                <a:lnTo>
                  <a:pt x="2285238" y="1998129"/>
                </a:lnTo>
                <a:lnTo>
                  <a:pt x="2288858" y="1998509"/>
                </a:lnTo>
                <a:lnTo>
                  <a:pt x="2293144" y="1997939"/>
                </a:lnTo>
                <a:lnTo>
                  <a:pt x="2295144" y="1997084"/>
                </a:lnTo>
                <a:lnTo>
                  <a:pt x="2295430" y="1995754"/>
                </a:lnTo>
                <a:lnTo>
                  <a:pt x="2296954" y="1993664"/>
                </a:lnTo>
                <a:lnTo>
                  <a:pt x="2296859" y="1991480"/>
                </a:lnTo>
                <a:lnTo>
                  <a:pt x="2295811" y="1989390"/>
                </a:lnTo>
                <a:lnTo>
                  <a:pt x="2292668" y="1985400"/>
                </a:lnTo>
                <a:lnTo>
                  <a:pt x="2291049" y="1983976"/>
                </a:lnTo>
                <a:lnTo>
                  <a:pt x="2289143" y="1983216"/>
                </a:lnTo>
                <a:lnTo>
                  <a:pt x="2286572" y="1982931"/>
                </a:lnTo>
                <a:lnTo>
                  <a:pt x="2288000" y="1981696"/>
                </a:lnTo>
                <a:lnTo>
                  <a:pt x="2289524" y="1981126"/>
                </a:lnTo>
                <a:lnTo>
                  <a:pt x="2290953" y="1981601"/>
                </a:lnTo>
                <a:lnTo>
                  <a:pt x="2292287" y="1983406"/>
                </a:lnTo>
                <a:lnTo>
                  <a:pt x="2303907" y="1981791"/>
                </a:lnTo>
                <a:lnTo>
                  <a:pt x="2306288" y="1980176"/>
                </a:lnTo>
                <a:lnTo>
                  <a:pt x="2307432" y="1976472"/>
                </a:lnTo>
                <a:lnTo>
                  <a:pt x="2307717" y="1974477"/>
                </a:lnTo>
                <a:lnTo>
                  <a:pt x="2307432" y="1974477"/>
                </a:lnTo>
                <a:lnTo>
                  <a:pt x="2304574" y="1972102"/>
                </a:lnTo>
                <a:lnTo>
                  <a:pt x="2304002" y="1971913"/>
                </a:lnTo>
                <a:lnTo>
                  <a:pt x="2298097" y="1971437"/>
                </a:lnTo>
                <a:lnTo>
                  <a:pt x="2298859" y="1969728"/>
                </a:lnTo>
                <a:lnTo>
                  <a:pt x="2302478" y="1969253"/>
                </a:lnTo>
                <a:lnTo>
                  <a:pt x="2303812" y="1968303"/>
                </a:lnTo>
                <a:lnTo>
                  <a:pt x="2304002" y="1966308"/>
                </a:lnTo>
                <a:lnTo>
                  <a:pt x="2303717" y="1964314"/>
                </a:lnTo>
                <a:lnTo>
                  <a:pt x="2303907" y="1962889"/>
                </a:lnTo>
                <a:lnTo>
                  <a:pt x="2305717" y="1962604"/>
                </a:lnTo>
                <a:lnTo>
                  <a:pt x="2305717" y="1963649"/>
                </a:lnTo>
                <a:lnTo>
                  <a:pt x="2305431" y="1963744"/>
                </a:lnTo>
                <a:lnTo>
                  <a:pt x="2305241" y="1963933"/>
                </a:lnTo>
                <a:lnTo>
                  <a:pt x="2304765" y="1964598"/>
                </a:lnTo>
                <a:lnTo>
                  <a:pt x="2305622" y="1965928"/>
                </a:lnTo>
                <a:lnTo>
                  <a:pt x="2307336" y="1970013"/>
                </a:lnTo>
                <a:lnTo>
                  <a:pt x="2308289" y="1970868"/>
                </a:lnTo>
                <a:lnTo>
                  <a:pt x="2309813" y="1970678"/>
                </a:lnTo>
                <a:lnTo>
                  <a:pt x="2311432" y="1970013"/>
                </a:lnTo>
                <a:lnTo>
                  <a:pt x="2312956" y="1968873"/>
                </a:lnTo>
                <a:lnTo>
                  <a:pt x="2314194" y="1967258"/>
                </a:lnTo>
                <a:lnTo>
                  <a:pt x="2314670" y="1965643"/>
                </a:lnTo>
                <a:lnTo>
                  <a:pt x="2316004" y="1959944"/>
                </a:lnTo>
                <a:lnTo>
                  <a:pt x="2316194" y="1958520"/>
                </a:lnTo>
                <a:lnTo>
                  <a:pt x="2315432" y="1955955"/>
                </a:lnTo>
                <a:lnTo>
                  <a:pt x="2315337" y="1953960"/>
                </a:lnTo>
                <a:lnTo>
                  <a:pt x="2315528" y="1952060"/>
                </a:lnTo>
                <a:lnTo>
                  <a:pt x="2315432" y="1949781"/>
                </a:lnTo>
                <a:lnTo>
                  <a:pt x="2320290" y="1956715"/>
                </a:lnTo>
                <a:lnTo>
                  <a:pt x="2323338" y="1958139"/>
                </a:lnTo>
                <a:lnTo>
                  <a:pt x="2324291" y="1959849"/>
                </a:lnTo>
                <a:lnTo>
                  <a:pt x="2322671" y="1958804"/>
                </a:lnTo>
                <a:lnTo>
                  <a:pt x="2321719" y="1959469"/>
                </a:lnTo>
                <a:lnTo>
                  <a:pt x="2318957" y="1966023"/>
                </a:lnTo>
                <a:lnTo>
                  <a:pt x="2318290" y="1967163"/>
                </a:lnTo>
                <a:lnTo>
                  <a:pt x="2317147" y="1968208"/>
                </a:lnTo>
                <a:lnTo>
                  <a:pt x="2317147" y="1969063"/>
                </a:lnTo>
                <a:lnTo>
                  <a:pt x="2318957" y="1968873"/>
                </a:lnTo>
                <a:lnTo>
                  <a:pt x="2319528" y="1969063"/>
                </a:lnTo>
                <a:lnTo>
                  <a:pt x="2322576" y="1970773"/>
                </a:lnTo>
                <a:lnTo>
                  <a:pt x="2323719" y="1970963"/>
                </a:lnTo>
                <a:lnTo>
                  <a:pt x="2324481" y="1970583"/>
                </a:lnTo>
                <a:lnTo>
                  <a:pt x="2325243" y="1969633"/>
                </a:lnTo>
                <a:lnTo>
                  <a:pt x="2325624" y="1968683"/>
                </a:lnTo>
                <a:lnTo>
                  <a:pt x="2325338" y="1968303"/>
                </a:lnTo>
                <a:lnTo>
                  <a:pt x="2324672" y="1967638"/>
                </a:lnTo>
                <a:lnTo>
                  <a:pt x="2324576" y="1966118"/>
                </a:lnTo>
                <a:lnTo>
                  <a:pt x="2325148" y="1964789"/>
                </a:lnTo>
                <a:lnTo>
                  <a:pt x="2326482" y="1964694"/>
                </a:lnTo>
                <a:lnTo>
                  <a:pt x="2327148" y="1965453"/>
                </a:lnTo>
                <a:lnTo>
                  <a:pt x="2327910" y="1968208"/>
                </a:lnTo>
                <a:lnTo>
                  <a:pt x="2328386" y="1969158"/>
                </a:lnTo>
                <a:lnTo>
                  <a:pt x="2330006" y="1969348"/>
                </a:lnTo>
                <a:lnTo>
                  <a:pt x="2332482" y="1968493"/>
                </a:lnTo>
                <a:lnTo>
                  <a:pt x="2334768" y="1967163"/>
                </a:lnTo>
                <a:lnTo>
                  <a:pt x="2335816" y="1965928"/>
                </a:lnTo>
                <a:lnTo>
                  <a:pt x="2336673" y="1964124"/>
                </a:lnTo>
                <a:lnTo>
                  <a:pt x="2340769" y="1962224"/>
                </a:lnTo>
                <a:lnTo>
                  <a:pt x="2342388" y="1961084"/>
                </a:lnTo>
                <a:lnTo>
                  <a:pt x="2343150" y="1959374"/>
                </a:lnTo>
                <a:lnTo>
                  <a:pt x="2344865" y="1953865"/>
                </a:lnTo>
                <a:lnTo>
                  <a:pt x="2345436" y="1950731"/>
                </a:lnTo>
                <a:lnTo>
                  <a:pt x="2345817" y="1949781"/>
                </a:lnTo>
                <a:lnTo>
                  <a:pt x="2346198" y="1948736"/>
                </a:lnTo>
                <a:lnTo>
                  <a:pt x="2346198" y="1947026"/>
                </a:lnTo>
                <a:lnTo>
                  <a:pt x="2345817" y="1945126"/>
                </a:lnTo>
                <a:lnTo>
                  <a:pt x="2345246" y="1944461"/>
                </a:lnTo>
                <a:lnTo>
                  <a:pt x="2342198" y="1944272"/>
                </a:lnTo>
                <a:lnTo>
                  <a:pt x="2337721" y="1945411"/>
                </a:lnTo>
                <a:lnTo>
                  <a:pt x="2336864" y="1945981"/>
                </a:lnTo>
                <a:lnTo>
                  <a:pt x="2336007" y="1946171"/>
                </a:lnTo>
                <a:lnTo>
                  <a:pt x="2332863" y="1944366"/>
                </a:lnTo>
                <a:lnTo>
                  <a:pt x="2330768" y="1944936"/>
                </a:lnTo>
                <a:lnTo>
                  <a:pt x="2328672" y="1945981"/>
                </a:lnTo>
                <a:lnTo>
                  <a:pt x="2326577" y="1946171"/>
                </a:lnTo>
                <a:lnTo>
                  <a:pt x="2327148" y="1944557"/>
                </a:lnTo>
                <a:lnTo>
                  <a:pt x="2328291" y="1942372"/>
                </a:lnTo>
                <a:lnTo>
                  <a:pt x="2329529" y="1940472"/>
                </a:lnTo>
                <a:lnTo>
                  <a:pt x="2330482" y="1939617"/>
                </a:lnTo>
                <a:lnTo>
                  <a:pt x="2339912" y="1938477"/>
                </a:lnTo>
                <a:lnTo>
                  <a:pt x="2343055" y="1937148"/>
                </a:lnTo>
                <a:lnTo>
                  <a:pt x="2344769" y="1936863"/>
                </a:lnTo>
                <a:lnTo>
                  <a:pt x="2350675" y="1938097"/>
                </a:lnTo>
                <a:lnTo>
                  <a:pt x="2352008" y="1937242"/>
                </a:lnTo>
                <a:lnTo>
                  <a:pt x="2352675" y="1937148"/>
                </a:lnTo>
                <a:lnTo>
                  <a:pt x="2356009" y="1937718"/>
                </a:lnTo>
                <a:lnTo>
                  <a:pt x="2356961" y="1937433"/>
                </a:lnTo>
                <a:lnTo>
                  <a:pt x="2357724" y="1937053"/>
                </a:lnTo>
                <a:lnTo>
                  <a:pt x="2359247" y="1935818"/>
                </a:lnTo>
                <a:lnTo>
                  <a:pt x="2364010" y="1934203"/>
                </a:lnTo>
                <a:lnTo>
                  <a:pt x="2365343" y="1933158"/>
                </a:lnTo>
                <a:lnTo>
                  <a:pt x="2366296" y="1931068"/>
                </a:lnTo>
                <a:lnTo>
                  <a:pt x="2367344" y="1926129"/>
                </a:lnTo>
                <a:lnTo>
                  <a:pt x="2368201" y="1923755"/>
                </a:lnTo>
                <a:lnTo>
                  <a:pt x="2369058" y="1922425"/>
                </a:lnTo>
                <a:lnTo>
                  <a:pt x="2372297" y="1919100"/>
                </a:lnTo>
                <a:lnTo>
                  <a:pt x="2371725" y="1918435"/>
                </a:lnTo>
                <a:lnTo>
                  <a:pt x="2371440" y="1918245"/>
                </a:lnTo>
                <a:lnTo>
                  <a:pt x="2371440" y="1917296"/>
                </a:lnTo>
                <a:lnTo>
                  <a:pt x="2372678" y="1917105"/>
                </a:lnTo>
                <a:lnTo>
                  <a:pt x="2373630" y="1915871"/>
                </a:lnTo>
                <a:lnTo>
                  <a:pt x="2374964" y="1912166"/>
                </a:lnTo>
                <a:lnTo>
                  <a:pt x="2374964" y="1910646"/>
                </a:lnTo>
                <a:lnTo>
                  <a:pt x="2374202" y="1909127"/>
                </a:lnTo>
                <a:lnTo>
                  <a:pt x="2369534" y="1904472"/>
                </a:lnTo>
                <a:lnTo>
                  <a:pt x="2368868" y="1904092"/>
                </a:lnTo>
                <a:lnTo>
                  <a:pt x="2368201" y="1903522"/>
                </a:lnTo>
                <a:lnTo>
                  <a:pt x="2367725" y="1902288"/>
                </a:lnTo>
                <a:lnTo>
                  <a:pt x="2367534" y="1901053"/>
                </a:lnTo>
                <a:lnTo>
                  <a:pt x="2367915" y="1900483"/>
                </a:lnTo>
                <a:lnTo>
                  <a:pt x="2368296" y="1900198"/>
                </a:lnTo>
                <a:lnTo>
                  <a:pt x="2367915" y="1899533"/>
                </a:lnTo>
                <a:lnTo>
                  <a:pt x="2366867" y="1898488"/>
                </a:lnTo>
                <a:lnTo>
                  <a:pt x="2366296" y="1898393"/>
                </a:lnTo>
                <a:lnTo>
                  <a:pt x="2365058" y="1898678"/>
                </a:lnTo>
                <a:lnTo>
                  <a:pt x="2364486" y="1898488"/>
                </a:lnTo>
                <a:lnTo>
                  <a:pt x="2363819" y="1897918"/>
                </a:lnTo>
                <a:lnTo>
                  <a:pt x="2362200" y="1895734"/>
                </a:lnTo>
                <a:lnTo>
                  <a:pt x="2355628" y="1893359"/>
                </a:lnTo>
                <a:lnTo>
                  <a:pt x="2353247" y="1890699"/>
                </a:lnTo>
                <a:lnTo>
                  <a:pt x="2351532" y="1889370"/>
                </a:lnTo>
                <a:lnTo>
                  <a:pt x="2350865" y="1888230"/>
                </a:lnTo>
                <a:lnTo>
                  <a:pt x="2350770" y="1887185"/>
                </a:lnTo>
                <a:lnTo>
                  <a:pt x="2351056" y="1884810"/>
                </a:lnTo>
                <a:lnTo>
                  <a:pt x="2350961" y="1883670"/>
                </a:lnTo>
                <a:lnTo>
                  <a:pt x="2349246" y="1881581"/>
                </a:lnTo>
                <a:lnTo>
                  <a:pt x="2346484" y="1880631"/>
                </a:lnTo>
                <a:lnTo>
                  <a:pt x="2343722" y="1880821"/>
                </a:lnTo>
                <a:lnTo>
                  <a:pt x="2341817" y="1882151"/>
                </a:lnTo>
                <a:lnTo>
                  <a:pt x="2340388" y="1883860"/>
                </a:lnTo>
                <a:lnTo>
                  <a:pt x="2339245" y="1883860"/>
                </a:lnTo>
                <a:lnTo>
                  <a:pt x="2339150" y="1882720"/>
                </a:lnTo>
                <a:lnTo>
                  <a:pt x="2340769" y="1880821"/>
                </a:lnTo>
                <a:lnTo>
                  <a:pt x="2343055" y="1879491"/>
                </a:lnTo>
                <a:lnTo>
                  <a:pt x="2345532" y="1879016"/>
                </a:lnTo>
                <a:lnTo>
                  <a:pt x="2350580" y="1879016"/>
                </a:lnTo>
                <a:lnTo>
                  <a:pt x="2352866" y="1879681"/>
                </a:lnTo>
                <a:lnTo>
                  <a:pt x="2353342" y="1881581"/>
                </a:lnTo>
                <a:lnTo>
                  <a:pt x="2353342" y="1884335"/>
                </a:lnTo>
                <a:lnTo>
                  <a:pt x="2353818" y="1887660"/>
                </a:lnTo>
                <a:lnTo>
                  <a:pt x="2355723" y="1885665"/>
                </a:lnTo>
                <a:lnTo>
                  <a:pt x="2357342" y="1885285"/>
                </a:lnTo>
                <a:lnTo>
                  <a:pt x="2360867" y="1886520"/>
                </a:lnTo>
                <a:lnTo>
                  <a:pt x="2360867" y="1887565"/>
                </a:lnTo>
                <a:lnTo>
                  <a:pt x="2359628" y="1887375"/>
                </a:lnTo>
                <a:lnTo>
                  <a:pt x="2358295" y="1886900"/>
                </a:lnTo>
                <a:lnTo>
                  <a:pt x="2357152" y="1886995"/>
                </a:lnTo>
                <a:lnTo>
                  <a:pt x="2356580" y="1888515"/>
                </a:lnTo>
                <a:lnTo>
                  <a:pt x="2359628" y="1889844"/>
                </a:lnTo>
                <a:lnTo>
                  <a:pt x="2368772" y="1888515"/>
                </a:lnTo>
                <a:lnTo>
                  <a:pt x="2370106" y="1889370"/>
                </a:lnTo>
                <a:lnTo>
                  <a:pt x="2371344" y="1890604"/>
                </a:lnTo>
                <a:lnTo>
                  <a:pt x="2372487" y="1891364"/>
                </a:lnTo>
                <a:lnTo>
                  <a:pt x="2373821" y="1890794"/>
                </a:lnTo>
                <a:lnTo>
                  <a:pt x="2378012" y="1885665"/>
                </a:lnTo>
                <a:lnTo>
                  <a:pt x="2379536" y="1884430"/>
                </a:lnTo>
                <a:lnTo>
                  <a:pt x="2382584" y="1883385"/>
                </a:lnTo>
                <a:lnTo>
                  <a:pt x="2386108" y="1881296"/>
                </a:lnTo>
                <a:lnTo>
                  <a:pt x="2386679" y="1880536"/>
                </a:lnTo>
                <a:lnTo>
                  <a:pt x="2386965" y="1879586"/>
                </a:lnTo>
                <a:lnTo>
                  <a:pt x="2387251" y="1877306"/>
                </a:lnTo>
                <a:lnTo>
                  <a:pt x="2387441" y="1876261"/>
                </a:lnTo>
                <a:lnTo>
                  <a:pt x="2389442" y="1872937"/>
                </a:lnTo>
                <a:lnTo>
                  <a:pt x="2397824" y="1867713"/>
                </a:lnTo>
                <a:lnTo>
                  <a:pt x="2397824" y="1866858"/>
                </a:lnTo>
                <a:lnTo>
                  <a:pt x="2394490" y="1865433"/>
                </a:lnTo>
                <a:lnTo>
                  <a:pt x="2392871" y="1864388"/>
                </a:lnTo>
                <a:lnTo>
                  <a:pt x="2391632" y="1862108"/>
                </a:lnTo>
                <a:lnTo>
                  <a:pt x="2391156" y="1859354"/>
                </a:lnTo>
                <a:lnTo>
                  <a:pt x="2391442" y="1856789"/>
                </a:lnTo>
                <a:lnTo>
                  <a:pt x="2392109" y="1854510"/>
                </a:lnTo>
                <a:lnTo>
                  <a:pt x="2393061" y="1852610"/>
                </a:lnTo>
                <a:lnTo>
                  <a:pt x="2398681" y="1845201"/>
                </a:lnTo>
                <a:lnTo>
                  <a:pt x="2402872" y="1842256"/>
                </a:lnTo>
                <a:lnTo>
                  <a:pt x="2404777" y="1839977"/>
                </a:lnTo>
                <a:lnTo>
                  <a:pt x="2406301" y="1839122"/>
                </a:lnTo>
                <a:lnTo>
                  <a:pt x="2407063" y="1838457"/>
                </a:lnTo>
                <a:lnTo>
                  <a:pt x="2407634" y="1837697"/>
                </a:lnTo>
                <a:lnTo>
                  <a:pt x="2410301" y="1831238"/>
                </a:lnTo>
                <a:lnTo>
                  <a:pt x="2410397" y="1830858"/>
                </a:lnTo>
                <a:lnTo>
                  <a:pt x="2411063" y="1829433"/>
                </a:lnTo>
                <a:lnTo>
                  <a:pt x="2411540" y="1829053"/>
                </a:lnTo>
                <a:lnTo>
                  <a:pt x="2412492" y="1828863"/>
                </a:lnTo>
                <a:lnTo>
                  <a:pt x="2413730" y="1828293"/>
                </a:lnTo>
                <a:lnTo>
                  <a:pt x="2417064" y="1825159"/>
                </a:lnTo>
                <a:lnTo>
                  <a:pt x="2419350" y="1822119"/>
                </a:lnTo>
                <a:lnTo>
                  <a:pt x="2420779" y="1821359"/>
                </a:lnTo>
                <a:lnTo>
                  <a:pt x="2424017" y="1820314"/>
                </a:lnTo>
                <a:lnTo>
                  <a:pt x="2423827" y="1819650"/>
                </a:lnTo>
                <a:lnTo>
                  <a:pt x="2423636" y="1818130"/>
                </a:lnTo>
                <a:lnTo>
                  <a:pt x="2423541" y="1817465"/>
                </a:lnTo>
                <a:lnTo>
                  <a:pt x="2425541" y="1818605"/>
                </a:lnTo>
                <a:lnTo>
                  <a:pt x="2429732" y="1822404"/>
                </a:lnTo>
                <a:lnTo>
                  <a:pt x="2432018" y="1823164"/>
                </a:lnTo>
                <a:lnTo>
                  <a:pt x="2434400" y="1822119"/>
                </a:lnTo>
                <a:lnTo>
                  <a:pt x="2433924" y="1819650"/>
                </a:lnTo>
                <a:lnTo>
                  <a:pt x="2428208" y="1807777"/>
                </a:lnTo>
                <a:lnTo>
                  <a:pt x="2427827" y="1806542"/>
                </a:lnTo>
                <a:lnTo>
                  <a:pt x="2427732" y="1805117"/>
                </a:lnTo>
                <a:lnTo>
                  <a:pt x="2428590" y="1802172"/>
                </a:lnTo>
                <a:lnTo>
                  <a:pt x="2431542" y="1798088"/>
                </a:lnTo>
                <a:lnTo>
                  <a:pt x="2431923" y="1795428"/>
                </a:lnTo>
                <a:lnTo>
                  <a:pt x="2433447" y="1794288"/>
                </a:lnTo>
                <a:lnTo>
                  <a:pt x="2436495" y="1793718"/>
                </a:lnTo>
                <a:lnTo>
                  <a:pt x="2438876" y="1790584"/>
                </a:lnTo>
                <a:lnTo>
                  <a:pt x="2441162" y="1788589"/>
                </a:lnTo>
                <a:lnTo>
                  <a:pt x="2444306" y="1784505"/>
                </a:lnTo>
                <a:lnTo>
                  <a:pt x="2447354" y="1782510"/>
                </a:lnTo>
                <a:lnTo>
                  <a:pt x="2450497" y="1781370"/>
                </a:lnTo>
                <a:lnTo>
                  <a:pt x="2453069" y="1780990"/>
                </a:lnTo>
                <a:lnTo>
                  <a:pt x="2458212" y="1782035"/>
                </a:lnTo>
                <a:lnTo>
                  <a:pt x="2459069" y="1781560"/>
                </a:lnTo>
                <a:lnTo>
                  <a:pt x="2460879" y="1779566"/>
                </a:lnTo>
                <a:lnTo>
                  <a:pt x="2461736" y="1779091"/>
                </a:lnTo>
                <a:lnTo>
                  <a:pt x="2466308" y="1778141"/>
                </a:lnTo>
                <a:lnTo>
                  <a:pt x="2470880" y="1776051"/>
                </a:lnTo>
                <a:lnTo>
                  <a:pt x="2472404" y="1774626"/>
                </a:lnTo>
                <a:lnTo>
                  <a:pt x="2473452" y="1772727"/>
                </a:lnTo>
                <a:lnTo>
                  <a:pt x="2474309" y="1770447"/>
                </a:lnTo>
                <a:lnTo>
                  <a:pt x="2478882" y="1760758"/>
                </a:lnTo>
                <a:lnTo>
                  <a:pt x="2480310" y="1758764"/>
                </a:lnTo>
                <a:lnTo>
                  <a:pt x="2481072" y="1758004"/>
                </a:lnTo>
                <a:lnTo>
                  <a:pt x="2482882" y="1756959"/>
                </a:lnTo>
                <a:lnTo>
                  <a:pt x="2483739" y="1756769"/>
                </a:lnTo>
                <a:lnTo>
                  <a:pt x="2484692" y="1756389"/>
                </a:lnTo>
                <a:lnTo>
                  <a:pt x="2485835" y="1754489"/>
                </a:lnTo>
                <a:lnTo>
                  <a:pt x="2486501" y="1754109"/>
                </a:lnTo>
                <a:lnTo>
                  <a:pt x="2490311" y="1753634"/>
                </a:lnTo>
                <a:lnTo>
                  <a:pt x="2501265" y="1748030"/>
                </a:lnTo>
                <a:lnTo>
                  <a:pt x="2504027" y="1744706"/>
                </a:lnTo>
                <a:lnTo>
                  <a:pt x="2506313" y="1739576"/>
                </a:lnTo>
                <a:lnTo>
                  <a:pt x="2507933" y="1741761"/>
                </a:lnTo>
                <a:lnTo>
                  <a:pt x="2509933" y="1742806"/>
                </a:lnTo>
                <a:lnTo>
                  <a:pt x="2511266" y="1742331"/>
                </a:lnTo>
                <a:lnTo>
                  <a:pt x="2510219" y="1737012"/>
                </a:lnTo>
                <a:lnTo>
                  <a:pt x="2511171" y="1734257"/>
                </a:lnTo>
                <a:lnTo>
                  <a:pt x="2512790" y="1732358"/>
                </a:lnTo>
                <a:lnTo>
                  <a:pt x="2514410" y="1731788"/>
                </a:lnTo>
                <a:lnTo>
                  <a:pt x="2512981" y="1738247"/>
                </a:lnTo>
                <a:lnTo>
                  <a:pt x="2514315" y="1743471"/>
                </a:lnTo>
                <a:lnTo>
                  <a:pt x="2517172" y="1746985"/>
                </a:lnTo>
                <a:lnTo>
                  <a:pt x="2520506" y="1748220"/>
                </a:lnTo>
                <a:lnTo>
                  <a:pt x="2528411" y="1748505"/>
                </a:lnTo>
                <a:lnTo>
                  <a:pt x="2528792" y="1748220"/>
                </a:lnTo>
                <a:lnTo>
                  <a:pt x="2529078" y="1747365"/>
                </a:lnTo>
                <a:lnTo>
                  <a:pt x="2529174" y="1746320"/>
                </a:lnTo>
                <a:lnTo>
                  <a:pt x="2529078" y="1745465"/>
                </a:lnTo>
                <a:lnTo>
                  <a:pt x="2528792" y="1745371"/>
                </a:lnTo>
                <a:lnTo>
                  <a:pt x="2529745" y="1744136"/>
                </a:lnTo>
                <a:lnTo>
                  <a:pt x="2530031" y="1744231"/>
                </a:lnTo>
                <a:lnTo>
                  <a:pt x="2530316" y="1745086"/>
                </a:lnTo>
                <a:lnTo>
                  <a:pt x="2531078" y="1746415"/>
                </a:lnTo>
                <a:lnTo>
                  <a:pt x="2532031" y="1747175"/>
                </a:lnTo>
                <a:lnTo>
                  <a:pt x="2552319" y="1749170"/>
                </a:lnTo>
                <a:lnTo>
                  <a:pt x="2554605" y="1747270"/>
                </a:lnTo>
                <a:lnTo>
                  <a:pt x="2555367" y="1745560"/>
                </a:lnTo>
                <a:lnTo>
                  <a:pt x="2556129" y="1742996"/>
                </a:lnTo>
                <a:lnTo>
                  <a:pt x="2556701" y="1740051"/>
                </a:lnTo>
                <a:lnTo>
                  <a:pt x="2557272" y="1734067"/>
                </a:lnTo>
                <a:lnTo>
                  <a:pt x="2558225" y="1731408"/>
                </a:lnTo>
                <a:lnTo>
                  <a:pt x="2559463" y="1729318"/>
                </a:lnTo>
                <a:lnTo>
                  <a:pt x="2560606" y="1727893"/>
                </a:lnTo>
                <a:lnTo>
                  <a:pt x="2563844" y="1725328"/>
                </a:lnTo>
                <a:lnTo>
                  <a:pt x="2565178" y="1723904"/>
                </a:lnTo>
                <a:lnTo>
                  <a:pt x="2567750" y="1719724"/>
                </a:lnTo>
                <a:lnTo>
                  <a:pt x="2575179" y="1714785"/>
                </a:lnTo>
                <a:lnTo>
                  <a:pt x="2590229" y="1711271"/>
                </a:lnTo>
                <a:lnTo>
                  <a:pt x="2591943" y="1712315"/>
                </a:lnTo>
                <a:lnTo>
                  <a:pt x="2590991" y="1713265"/>
                </a:lnTo>
                <a:lnTo>
                  <a:pt x="2600420" y="1712220"/>
                </a:lnTo>
                <a:lnTo>
                  <a:pt x="2602707" y="1713265"/>
                </a:lnTo>
                <a:lnTo>
                  <a:pt x="2601659" y="1715070"/>
                </a:lnTo>
                <a:lnTo>
                  <a:pt x="2600420" y="1715735"/>
                </a:lnTo>
                <a:lnTo>
                  <a:pt x="2597658" y="1716115"/>
                </a:lnTo>
                <a:lnTo>
                  <a:pt x="2574703" y="1726088"/>
                </a:lnTo>
                <a:lnTo>
                  <a:pt x="2572798" y="1727418"/>
                </a:lnTo>
                <a:lnTo>
                  <a:pt x="2571369" y="1729508"/>
                </a:lnTo>
                <a:lnTo>
                  <a:pt x="2569559" y="1734162"/>
                </a:lnTo>
                <a:lnTo>
                  <a:pt x="2568035" y="1735682"/>
                </a:lnTo>
                <a:lnTo>
                  <a:pt x="2567083" y="1735872"/>
                </a:lnTo>
                <a:lnTo>
                  <a:pt x="2566035" y="1735777"/>
                </a:lnTo>
                <a:lnTo>
                  <a:pt x="2564987" y="1735967"/>
                </a:lnTo>
                <a:lnTo>
                  <a:pt x="2564035" y="1737012"/>
                </a:lnTo>
                <a:lnTo>
                  <a:pt x="2560034" y="1743946"/>
                </a:lnTo>
                <a:lnTo>
                  <a:pt x="2559653" y="1745275"/>
                </a:lnTo>
                <a:lnTo>
                  <a:pt x="2558606" y="1749930"/>
                </a:lnTo>
                <a:lnTo>
                  <a:pt x="2558225" y="1751165"/>
                </a:lnTo>
                <a:lnTo>
                  <a:pt x="2556986" y="1752684"/>
                </a:lnTo>
                <a:lnTo>
                  <a:pt x="2554891" y="1754584"/>
                </a:lnTo>
                <a:lnTo>
                  <a:pt x="2552795" y="1755914"/>
                </a:lnTo>
                <a:lnTo>
                  <a:pt x="2551462" y="1755534"/>
                </a:lnTo>
                <a:lnTo>
                  <a:pt x="2550128" y="1754774"/>
                </a:lnTo>
                <a:lnTo>
                  <a:pt x="2548604" y="1756674"/>
                </a:lnTo>
                <a:lnTo>
                  <a:pt x="2547271" y="1759618"/>
                </a:lnTo>
                <a:lnTo>
                  <a:pt x="2546604" y="1761993"/>
                </a:lnTo>
                <a:lnTo>
                  <a:pt x="2557367" y="1770637"/>
                </a:lnTo>
                <a:lnTo>
                  <a:pt x="2562797" y="1773581"/>
                </a:lnTo>
                <a:lnTo>
                  <a:pt x="2565940" y="1777571"/>
                </a:lnTo>
                <a:lnTo>
                  <a:pt x="2577275" y="1784695"/>
                </a:lnTo>
                <a:lnTo>
                  <a:pt x="2584228" y="1785550"/>
                </a:lnTo>
                <a:lnTo>
                  <a:pt x="2586514" y="1786405"/>
                </a:lnTo>
                <a:lnTo>
                  <a:pt x="2593753" y="1791344"/>
                </a:lnTo>
                <a:lnTo>
                  <a:pt x="2595086" y="1793149"/>
                </a:lnTo>
                <a:lnTo>
                  <a:pt x="2596706" y="1793623"/>
                </a:lnTo>
                <a:lnTo>
                  <a:pt x="2604135" y="1790774"/>
                </a:lnTo>
                <a:lnTo>
                  <a:pt x="2607945" y="1791344"/>
                </a:lnTo>
                <a:lnTo>
                  <a:pt x="2611850" y="1793908"/>
                </a:lnTo>
                <a:lnTo>
                  <a:pt x="2615375" y="1798278"/>
                </a:lnTo>
                <a:lnTo>
                  <a:pt x="2617756" y="1804167"/>
                </a:lnTo>
                <a:lnTo>
                  <a:pt x="2616803" y="1804547"/>
                </a:lnTo>
                <a:lnTo>
                  <a:pt x="2615470" y="1803977"/>
                </a:lnTo>
                <a:lnTo>
                  <a:pt x="2614136" y="1802932"/>
                </a:lnTo>
                <a:lnTo>
                  <a:pt x="2613279" y="1801792"/>
                </a:lnTo>
                <a:lnTo>
                  <a:pt x="2612327" y="1800938"/>
                </a:lnTo>
                <a:lnTo>
                  <a:pt x="2610803" y="1800177"/>
                </a:lnTo>
                <a:lnTo>
                  <a:pt x="2587466" y="1795143"/>
                </a:lnTo>
                <a:lnTo>
                  <a:pt x="2584704" y="1793149"/>
                </a:lnTo>
                <a:lnTo>
                  <a:pt x="2583466" y="1792673"/>
                </a:lnTo>
                <a:lnTo>
                  <a:pt x="2576894" y="1792673"/>
                </a:lnTo>
                <a:lnTo>
                  <a:pt x="2575751" y="1792389"/>
                </a:lnTo>
                <a:lnTo>
                  <a:pt x="2572703" y="1789824"/>
                </a:lnTo>
                <a:lnTo>
                  <a:pt x="2570417" y="1788494"/>
                </a:lnTo>
                <a:lnTo>
                  <a:pt x="2567940" y="1787639"/>
                </a:lnTo>
                <a:lnTo>
                  <a:pt x="2563082" y="1787069"/>
                </a:lnTo>
                <a:lnTo>
                  <a:pt x="2561273" y="1787639"/>
                </a:lnTo>
                <a:lnTo>
                  <a:pt x="2555748" y="1791724"/>
                </a:lnTo>
                <a:lnTo>
                  <a:pt x="2552510" y="1792579"/>
                </a:lnTo>
                <a:lnTo>
                  <a:pt x="2548033" y="1795618"/>
                </a:lnTo>
                <a:lnTo>
                  <a:pt x="2535650" y="1792769"/>
                </a:lnTo>
                <a:lnTo>
                  <a:pt x="2534888" y="1792389"/>
                </a:lnTo>
                <a:lnTo>
                  <a:pt x="2533365" y="1790394"/>
                </a:lnTo>
                <a:lnTo>
                  <a:pt x="2530983" y="1788589"/>
                </a:lnTo>
                <a:lnTo>
                  <a:pt x="2529935" y="1785455"/>
                </a:lnTo>
                <a:lnTo>
                  <a:pt x="2529078" y="1781940"/>
                </a:lnTo>
                <a:lnTo>
                  <a:pt x="2528221" y="1779375"/>
                </a:lnTo>
                <a:lnTo>
                  <a:pt x="2524601" y="1777286"/>
                </a:lnTo>
                <a:lnTo>
                  <a:pt x="2520125" y="1779186"/>
                </a:lnTo>
                <a:lnTo>
                  <a:pt x="2509838" y="1786975"/>
                </a:lnTo>
                <a:lnTo>
                  <a:pt x="2498884" y="1794288"/>
                </a:lnTo>
                <a:lnTo>
                  <a:pt x="2480977" y="1810531"/>
                </a:lnTo>
                <a:lnTo>
                  <a:pt x="2479739" y="1812431"/>
                </a:lnTo>
                <a:lnTo>
                  <a:pt x="2477834" y="1813951"/>
                </a:lnTo>
                <a:lnTo>
                  <a:pt x="2465451" y="1815375"/>
                </a:lnTo>
                <a:lnTo>
                  <a:pt x="2463832" y="1816515"/>
                </a:lnTo>
                <a:lnTo>
                  <a:pt x="2462403" y="1819080"/>
                </a:lnTo>
                <a:lnTo>
                  <a:pt x="2460593" y="1820410"/>
                </a:lnTo>
                <a:lnTo>
                  <a:pt x="2455545" y="1820505"/>
                </a:lnTo>
                <a:lnTo>
                  <a:pt x="2454116" y="1823259"/>
                </a:lnTo>
                <a:lnTo>
                  <a:pt x="2454497" y="1825539"/>
                </a:lnTo>
                <a:lnTo>
                  <a:pt x="2455640" y="1828768"/>
                </a:lnTo>
                <a:lnTo>
                  <a:pt x="2456783" y="1831618"/>
                </a:lnTo>
                <a:lnTo>
                  <a:pt x="2458403" y="1834183"/>
                </a:lnTo>
                <a:lnTo>
                  <a:pt x="2459832" y="1840736"/>
                </a:lnTo>
                <a:lnTo>
                  <a:pt x="2460689" y="1843206"/>
                </a:lnTo>
                <a:lnTo>
                  <a:pt x="2462879" y="1846436"/>
                </a:lnTo>
                <a:lnTo>
                  <a:pt x="2463356" y="1848336"/>
                </a:lnTo>
                <a:lnTo>
                  <a:pt x="2463451" y="1852230"/>
                </a:lnTo>
                <a:lnTo>
                  <a:pt x="2463260" y="1855175"/>
                </a:lnTo>
                <a:lnTo>
                  <a:pt x="2462117" y="1864103"/>
                </a:lnTo>
                <a:lnTo>
                  <a:pt x="2462022" y="1867618"/>
                </a:lnTo>
                <a:lnTo>
                  <a:pt x="2461736" y="1869138"/>
                </a:lnTo>
                <a:lnTo>
                  <a:pt x="2460879" y="1869707"/>
                </a:lnTo>
                <a:lnTo>
                  <a:pt x="2458784" y="1869992"/>
                </a:lnTo>
                <a:lnTo>
                  <a:pt x="2457831" y="1870372"/>
                </a:lnTo>
                <a:lnTo>
                  <a:pt x="2456879" y="1871227"/>
                </a:lnTo>
                <a:lnTo>
                  <a:pt x="2455926" y="1872937"/>
                </a:lnTo>
                <a:lnTo>
                  <a:pt x="2455736" y="1875027"/>
                </a:lnTo>
                <a:lnTo>
                  <a:pt x="2455926" y="1881201"/>
                </a:lnTo>
                <a:lnTo>
                  <a:pt x="2455069" y="1887660"/>
                </a:lnTo>
                <a:lnTo>
                  <a:pt x="2453259" y="1892599"/>
                </a:lnTo>
                <a:lnTo>
                  <a:pt x="2450783" y="1896494"/>
                </a:lnTo>
                <a:lnTo>
                  <a:pt x="2434304" y="1916440"/>
                </a:lnTo>
                <a:lnTo>
                  <a:pt x="2433066" y="1918720"/>
                </a:lnTo>
                <a:lnTo>
                  <a:pt x="2432495" y="1921000"/>
                </a:lnTo>
                <a:lnTo>
                  <a:pt x="2432114" y="1923755"/>
                </a:lnTo>
                <a:lnTo>
                  <a:pt x="2425827" y="1941802"/>
                </a:lnTo>
                <a:lnTo>
                  <a:pt x="2425065" y="1945031"/>
                </a:lnTo>
                <a:lnTo>
                  <a:pt x="2424589" y="1946551"/>
                </a:lnTo>
                <a:lnTo>
                  <a:pt x="2422589" y="1949686"/>
                </a:lnTo>
                <a:lnTo>
                  <a:pt x="2422208" y="1951016"/>
                </a:lnTo>
                <a:lnTo>
                  <a:pt x="2422970" y="1956050"/>
                </a:lnTo>
                <a:lnTo>
                  <a:pt x="2425732" y="1960514"/>
                </a:lnTo>
                <a:lnTo>
                  <a:pt x="2429161" y="1963744"/>
                </a:lnTo>
                <a:lnTo>
                  <a:pt x="2431447" y="1964978"/>
                </a:lnTo>
                <a:lnTo>
                  <a:pt x="2453069" y="1974477"/>
                </a:lnTo>
                <a:lnTo>
                  <a:pt x="2451926" y="1973812"/>
                </a:lnTo>
                <a:lnTo>
                  <a:pt x="2450687" y="1972672"/>
                </a:lnTo>
                <a:lnTo>
                  <a:pt x="2450116" y="1971342"/>
                </a:lnTo>
                <a:lnTo>
                  <a:pt x="2450592" y="1969918"/>
                </a:lnTo>
                <a:lnTo>
                  <a:pt x="2451735" y="1968398"/>
                </a:lnTo>
                <a:lnTo>
                  <a:pt x="2452974" y="1967258"/>
                </a:lnTo>
                <a:lnTo>
                  <a:pt x="2453926" y="1966783"/>
                </a:lnTo>
                <a:lnTo>
                  <a:pt x="2456402" y="1966118"/>
                </a:lnTo>
                <a:lnTo>
                  <a:pt x="2467928" y="1956715"/>
                </a:lnTo>
                <a:lnTo>
                  <a:pt x="2471833" y="1954720"/>
                </a:lnTo>
                <a:lnTo>
                  <a:pt x="2474881" y="1951111"/>
                </a:lnTo>
                <a:lnTo>
                  <a:pt x="2477834" y="1949781"/>
                </a:lnTo>
                <a:lnTo>
                  <a:pt x="2480786" y="1949971"/>
                </a:lnTo>
                <a:lnTo>
                  <a:pt x="2482882" y="1952155"/>
                </a:lnTo>
                <a:lnTo>
                  <a:pt x="2477262" y="1957759"/>
                </a:lnTo>
                <a:lnTo>
                  <a:pt x="2475643" y="1960039"/>
                </a:lnTo>
                <a:lnTo>
                  <a:pt x="2475071" y="1961369"/>
                </a:lnTo>
                <a:lnTo>
                  <a:pt x="2474214" y="1964598"/>
                </a:lnTo>
                <a:lnTo>
                  <a:pt x="2473547" y="1966023"/>
                </a:lnTo>
                <a:lnTo>
                  <a:pt x="2472785" y="1966878"/>
                </a:lnTo>
                <a:lnTo>
                  <a:pt x="2470785" y="1968018"/>
                </a:lnTo>
                <a:lnTo>
                  <a:pt x="2469833" y="1968873"/>
                </a:lnTo>
                <a:lnTo>
                  <a:pt x="2468690" y="1970773"/>
                </a:lnTo>
                <a:lnTo>
                  <a:pt x="2468785" y="1972007"/>
                </a:lnTo>
                <a:lnTo>
                  <a:pt x="2470595" y="1974762"/>
                </a:lnTo>
                <a:lnTo>
                  <a:pt x="2470595" y="1976282"/>
                </a:lnTo>
                <a:lnTo>
                  <a:pt x="2469166" y="1976662"/>
                </a:lnTo>
                <a:lnTo>
                  <a:pt x="2466308" y="1976187"/>
                </a:lnTo>
                <a:lnTo>
                  <a:pt x="2464784" y="1976852"/>
                </a:lnTo>
                <a:lnTo>
                  <a:pt x="2464403" y="1978372"/>
                </a:lnTo>
                <a:lnTo>
                  <a:pt x="2464308" y="1980176"/>
                </a:lnTo>
                <a:lnTo>
                  <a:pt x="2463832" y="1981696"/>
                </a:lnTo>
                <a:lnTo>
                  <a:pt x="2462594" y="1982171"/>
                </a:lnTo>
                <a:lnTo>
                  <a:pt x="2459165" y="1981506"/>
                </a:lnTo>
                <a:lnTo>
                  <a:pt x="2457736" y="1981696"/>
                </a:lnTo>
                <a:lnTo>
                  <a:pt x="2454021" y="1983501"/>
                </a:lnTo>
                <a:lnTo>
                  <a:pt x="2452402" y="1985400"/>
                </a:lnTo>
                <a:lnTo>
                  <a:pt x="2451735" y="1988630"/>
                </a:lnTo>
                <a:lnTo>
                  <a:pt x="2452497" y="1990625"/>
                </a:lnTo>
                <a:lnTo>
                  <a:pt x="2455926" y="1993284"/>
                </a:lnTo>
                <a:lnTo>
                  <a:pt x="2456879" y="1995564"/>
                </a:lnTo>
                <a:lnTo>
                  <a:pt x="2456498" y="1997179"/>
                </a:lnTo>
                <a:lnTo>
                  <a:pt x="2455259" y="1997179"/>
                </a:lnTo>
                <a:lnTo>
                  <a:pt x="2453735" y="1996039"/>
                </a:lnTo>
                <a:lnTo>
                  <a:pt x="2452497" y="1994329"/>
                </a:lnTo>
                <a:lnTo>
                  <a:pt x="2450687" y="1992809"/>
                </a:lnTo>
                <a:lnTo>
                  <a:pt x="2438115" y="1991765"/>
                </a:lnTo>
                <a:lnTo>
                  <a:pt x="2435543" y="1992524"/>
                </a:lnTo>
                <a:lnTo>
                  <a:pt x="2434400" y="1994329"/>
                </a:lnTo>
                <a:lnTo>
                  <a:pt x="2433542" y="1996419"/>
                </a:lnTo>
                <a:lnTo>
                  <a:pt x="2431447" y="1997084"/>
                </a:lnTo>
                <a:lnTo>
                  <a:pt x="2427446" y="1997369"/>
                </a:lnTo>
                <a:lnTo>
                  <a:pt x="2423541" y="1999648"/>
                </a:lnTo>
                <a:lnTo>
                  <a:pt x="2421541" y="2001453"/>
                </a:lnTo>
                <a:lnTo>
                  <a:pt x="2421160" y="2003353"/>
                </a:lnTo>
                <a:lnTo>
                  <a:pt x="2422398" y="2005158"/>
                </a:lnTo>
                <a:lnTo>
                  <a:pt x="2425541" y="2007532"/>
                </a:lnTo>
                <a:lnTo>
                  <a:pt x="2426875" y="2009337"/>
                </a:lnTo>
                <a:lnTo>
                  <a:pt x="2421255" y="2008577"/>
                </a:lnTo>
                <a:lnTo>
                  <a:pt x="2419350" y="2009337"/>
                </a:lnTo>
                <a:lnTo>
                  <a:pt x="2416969" y="2011522"/>
                </a:lnTo>
                <a:lnTo>
                  <a:pt x="2415826" y="2013137"/>
                </a:lnTo>
                <a:lnTo>
                  <a:pt x="2415159" y="2014846"/>
                </a:lnTo>
                <a:lnTo>
                  <a:pt x="2415064" y="2017506"/>
                </a:lnTo>
                <a:lnTo>
                  <a:pt x="2415731" y="2019311"/>
                </a:lnTo>
                <a:lnTo>
                  <a:pt x="2416778" y="2020450"/>
                </a:lnTo>
                <a:lnTo>
                  <a:pt x="2417921" y="2021210"/>
                </a:lnTo>
                <a:lnTo>
                  <a:pt x="2420588" y="2021685"/>
                </a:lnTo>
                <a:lnTo>
                  <a:pt x="2421255" y="2022065"/>
                </a:lnTo>
                <a:lnTo>
                  <a:pt x="2421922" y="2023395"/>
                </a:lnTo>
                <a:lnTo>
                  <a:pt x="2421922" y="2024345"/>
                </a:lnTo>
                <a:lnTo>
                  <a:pt x="2421350" y="2024820"/>
                </a:lnTo>
                <a:lnTo>
                  <a:pt x="2420303" y="2024915"/>
                </a:lnTo>
                <a:lnTo>
                  <a:pt x="2421446" y="2027194"/>
                </a:lnTo>
                <a:lnTo>
                  <a:pt x="2423160" y="2028144"/>
                </a:lnTo>
                <a:lnTo>
                  <a:pt x="2425065" y="2028144"/>
                </a:lnTo>
                <a:lnTo>
                  <a:pt x="2430304" y="2026719"/>
                </a:lnTo>
                <a:lnTo>
                  <a:pt x="2430685" y="2027289"/>
                </a:lnTo>
                <a:lnTo>
                  <a:pt x="2430590" y="2028619"/>
                </a:lnTo>
                <a:lnTo>
                  <a:pt x="2430209" y="2030804"/>
                </a:lnTo>
                <a:lnTo>
                  <a:pt x="2431923" y="2034223"/>
                </a:lnTo>
                <a:lnTo>
                  <a:pt x="2435924" y="2034793"/>
                </a:lnTo>
                <a:lnTo>
                  <a:pt x="2443734" y="2033083"/>
                </a:lnTo>
                <a:lnTo>
                  <a:pt x="2443163" y="2031374"/>
                </a:lnTo>
                <a:lnTo>
                  <a:pt x="2441258" y="2032229"/>
                </a:lnTo>
                <a:lnTo>
                  <a:pt x="2440400" y="2031184"/>
                </a:lnTo>
                <a:lnTo>
                  <a:pt x="2440496" y="2030044"/>
                </a:lnTo>
                <a:lnTo>
                  <a:pt x="2441353" y="2029474"/>
                </a:lnTo>
                <a:lnTo>
                  <a:pt x="2443163" y="2029189"/>
                </a:lnTo>
                <a:lnTo>
                  <a:pt x="2447163" y="2030139"/>
                </a:lnTo>
                <a:lnTo>
                  <a:pt x="2449068" y="2029759"/>
                </a:lnTo>
                <a:lnTo>
                  <a:pt x="2450211" y="2027479"/>
                </a:lnTo>
                <a:lnTo>
                  <a:pt x="2449354" y="2027100"/>
                </a:lnTo>
                <a:lnTo>
                  <a:pt x="2447830" y="2026815"/>
                </a:lnTo>
                <a:lnTo>
                  <a:pt x="2447068" y="2026435"/>
                </a:lnTo>
                <a:lnTo>
                  <a:pt x="2448306" y="2025010"/>
                </a:lnTo>
                <a:lnTo>
                  <a:pt x="2454021" y="2021780"/>
                </a:lnTo>
                <a:lnTo>
                  <a:pt x="2454593" y="2021685"/>
                </a:lnTo>
                <a:lnTo>
                  <a:pt x="2455450" y="2021875"/>
                </a:lnTo>
                <a:lnTo>
                  <a:pt x="2456021" y="2022255"/>
                </a:lnTo>
                <a:lnTo>
                  <a:pt x="2457165" y="2023395"/>
                </a:lnTo>
                <a:lnTo>
                  <a:pt x="2458784" y="2023965"/>
                </a:lnTo>
                <a:lnTo>
                  <a:pt x="2462499" y="2026339"/>
                </a:lnTo>
                <a:lnTo>
                  <a:pt x="2463832" y="2026719"/>
                </a:lnTo>
                <a:lnTo>
                  <a:pt x="2467451" y="2026339"/>
                </a:lnTo>
                <a:lnTo>
                  <a:pt x="2468118" y="2026435"/>
                </a:lnTo>
                <a:lnTo>
                  <a:pt x="2470118" y="2027194"/>
                </a:lnTo>
                <a:lnTo>
                  <a:pt x="2471547" y="2028429"/>
                </a:lnTo>
                <a:lnTo>
                  <a:pt x="2472595" y="2028144"/>
                </a:lnTo>
                <a:lnTo>
                  <a:pt x="2474976" y="2026909"/>
                </a:lnTo>
                <a:lnTo>
                  <a:pt x="2475548" y="2026150"/>
                </a:lnTo>
                <a:lnTo>
                  <a:pt x="2475929" y="2025105"/>
                </a:lnTo>
                <a:lnTo>
                  <a:pt x="2476119" y="2023965"/>
                </a:lnTo>
                <a:lnTo>
                  <a:pt x="2475833" y="2022920"/>
                </a:lnTo>
                <a:lnTo>
                  <a:pt x="2475167" y="2022350"/>
                </a:lnTo>
                <a:lnTo>
                  <a:pt x="2473738" y="2021685"/>
                </a:lnTo>
                <a:lnTo>
                  <a:pt x="2470214" y="2018931"/>
                </a:lnTo>
                <a:lnTo>
                  <a:pt x="2469261" y="2017601"/>
                </a:lnTo>
                <a:lnTo>
                  <a:pt x="2468023" y="2016556"/>
                </a:lnTo>
                <a:lnTo>
                  <a:pt x="2466404" y="2016651"/>
                </a:lnTo>
                <a:lnTo>
                  <a:pt x="2464975" y="2016366"/>
                </a:lnTo>
                <a:lnTo>
                  <a:pt x="2463832" y="2014466"/>
                </a:lnTo>
                <a:lnTo>
                  <a:pt x="2464880" y="2013801"/>
                </a:lnTo>
                <a:lnTo>
                  <a:pt x="2465832" y="2013706"/>
                </a:lnTo>
                <a:lnTo>
                  <a:pt x="2466880" y="2013991"/>
                </a:lnTo>
                <a:lnTo>
                  <a:pt x="2470404" y="2015986"/>
                </a:lnTo>
                <a:lnTo>
                  <a:pt x="2474119" y="2016936"/>
                </a:lnTo>
                <a:lnTo>
                  <a:pt x="2476119" y="2018076"/>
                </a:lnTo>
                <a:lnTo>
                  <a:pt x="2477072" y="2017506"/>
                </a:lnTo>
                <a:lnTo>
                  <a:pt x="2477929" y="2016651"/>
                </a:lnTo>
                <a:lnTo>
                  <a:pt x="2478691" y="2016271"/>
                </a:lnTo>
                <a:lnTo>
                  <a:pt x="2479453" y="2016556"/>
                </a:lnTo>
                <a:lnTo>
                  <a:pt x="2480024" y="2017126"/>
                </a:lnTo>
                <a:lnTo>
                  <a:pt x="2481072" y="2018931"/>
                </a:lnTo>
                <a:lnTo>
                  <a:pt x="2481929" y="2019500"/>
                </a:lnTo>
                <a:lnTo>
                  <a:pt x="2482596" y="2019785"/>
                </a:lnTo>
                <a:lnTo>
                  <a:pt x="2482691" y="2020355"/>
                </a:lnTo>
                <a:lnTo>
                  <a:pt x="2481739" y="2022065"/>
                </a:lnTo>
                <a:lnTo>
                  <a:pt x="2481644" y="2023870"/>
                </a:lnTo>
                <a:lnTo>
                  <a:pt x="2482691" y="2025865"/>
                </a:lnTo>
                <a:lnTo>
                  <a:pt x="2485263" y="2028904"/>
                </a:lnTo>
                <a:lnTo>
                  <a:pt x="2484787" y="2024820"/>
                </a:lnTo>
                <a:lnTo>
                  <a:pt x="2487168" y="2023015"/>
                </a:lnTo>
                <a:lnTo>
                  <a:pt x="2489835" y="2021780"/>
                </a:lnTo>
                <a:lnTo>
                  <a:pt x="2490216" y="2019500"/>
                </a:lnTo>
                <a:lnTo>
                  <a:pt x="2488692" y="2015796"/>
                </a:lnTo>
                <a:lnTo>
                  <a:pt x="2488121" y="2013896"/>
                </a:lnTo>
                <a:lnTo>
                  <a:pt x="2488121" y="2012661"/>
                </a:lnTo>
                <a:lnTo>
                  <a:pt x="2491835" y="2011522"/>
                </a:lnTo>
                <a:lnTo>
                  <a:pt x="2492312" y="2011047"/>
                </a:lnTo>
                <a:lnTo>
                  <a:pt x="2492788" y="2010477"/>
                </a:lnTo>
                <a:lnTo>
                  <a:pt x="2496884" y="2006772"/>
                </a:lnTo>
                <a:lnTo>
                  <a:pt x="2498122" y="2006298"/>
                </a:lnTo>
                <a:lnTo>
                  <a:pt x="2499170" y="2005253"/>
                </a:lnTo>
                <a:lnTo>
                  <a:pt x="2500027" y="2003068"/>
                </a:lnTo>
                <a:lnTo>
                  <a:pt x="2500599" y="2000883"/>
                </a:lnTo>
                <a:lnTo>
                  <a:pt x="2500979" y="1999933"/>
                </a:lnTo>
                <a:lnTo>
                  <a:pt x="2506123" y="1999743"/>
                </a:lnTo>
                <a:lnTo>
                  <a:pt x="2507742" y="1998983"/>
                </a:lnTo>
                <a:lnTo>
                  <a:pt x="2509171" y="1997749"/>
                </a:lnTo>
                <a:lnTo>
                  <a:pt x="2509457" y="1996894"/>
                </a:lnTo>
                <a:lnTo>
                  <a:pt x="2508790" y="1996134"/>
                </a:lnTo>
                <a:lnTo>
                  <a:pt x="2507266" y="1995279"/>
                </a:lnTo>
                <a:lnTo>
                  <a:pt x="2507266" y="1994424"/>
                </a:lnTo>
                <a:lnTo>
                  <a:pt x="2510219" y="1992904"/>
                </a:lnTo>
                <a:lnTo>
                  <a:pt x="2511076" y="1991859"/>
                </a:lnTo>
                <a:lnTo>
                  <a:pt x="2511076" y="1989675"/>
                </a:lnTo>
                <a:lnTo>
                  <a:pt x="2510219" y="1987680"/>
                </a:lnTo>
                <a:lnTo>
                  <a:pt x="2508790" y="1985590"/>
                </a:lnTo>
                <a:lnTo>
                  <a:pt x="2507171" y="1983881"/>
                </a:lnTo>
                <a:lnTo>
                  <a:pt x="2505837" y="1983216"/>
                </a:lnTo>
                <a:lnTo>
                  <a:pt x="2505837" y="1982361"/>
                </a:lnTo>
                <a:lnTo>
                  <a:pt x="2508599" y="1980841"/>
                </a:lnTo>
                <a:lnTo>
                  <a:pt x="2514505" y="1975807"/>
                </a:lnTo>
                <a:lnTo>
                  <a:pt x="2517077" y="1975902"/>
                </a:lnTo>
                <a:lnTo>
                  <a:pt x="2516124" y="1978466"/>
                </a:lnTo>
                <a:lnTo>
                  <a:pt x="2513457" y="1982741"/>
                </a:lnTo>
                <a:lnTo>
                  <a:pt x="2512886" y="1984735"/>
                </a:lnTo>
                <a:lnTo>
                  <a:pt x="2513648" y="1987490"/>
                </a:lnTo>
                <a:lnTo>
                  <a:pt x="2516410" y="1990245"/>
                </a:lnTo>
                <a:lnTo>
                  <a:pt x="2516124" y="1992524"/>
                </a:lnTo>
                <a:lnTo>
                  <a:pt x="2517077" y="1994044"/>
                </a:lnTo>
                <a:lnTo>
                  <a:pt x="2518029" y="1993854"/>
                </a:lnTo>
                <a:lnTo>
                  <a:pt x="2518696" y="1992429"/>
                </a:lnTo>
                <a:lnTo>
                  <a:pt x="2518982" y="1990245"/>
                </a:lnTo>
                <a:lnTo>
                  <a:pt x="2521744" y="1985211"/>
                </a:lnTo>
                <a:lnTo>
                  <a:pt x="2523840" y="1979226"/>
                </a:lnTo>
                <a:lnTo>
                  <a:pt x="2524792" y="1977802"/>
                </a:lnTo>
                <a:lnTo>
                  <a:pt x="2526507" y="1975807"/>
                </a:lnTo>
                <a:lnTo>
                  <a:pt x="2531650" y="1963744"/>
                </a:lnTo>
                <a:lnTo>
                  <a:pt x="2533460" y="1961369"/>
                </a:lnTo>
                <a:lnTo>
                  <a:pt x="2535365" y="1960609"/>
                </a:lnTo>
                <a:lnTo>
                  <a:pt x="2535079" y="1963269"/>
                </a:lnTo>
                <a:lnTo>
                  <a:pt x="2533555" y="1966973"/>
                </a:lnTo>
                <a:lnTo>
                  <a:pt x="2532031" y="1969443"/>
                </a:lnTo>
                <a:lnTo>
                  <a:pt x="2532507" y="1971248"/>
                </a:lnTo>
                <a:lnTo>
                  <a:pt x="2532221" y="1972482"/>
                </a:lnTo>
                <a:lnTo>
                  <a:pt x="2530793" y="1974572"/>
                </a:lnTo>
                <a:lnTo>
                  <a:pt x="2530412" y="1975902"/>
                </a:lnTo>
                <a:lnTo>
                  <a:pt x="2530507" y="1977042"/>
                </a:lnTo>
                <a:lnTo>
                  <a:pt x="2530507" y="1978372"/>
                </a:lnTo>
                <a:lnTo>
                  <a:pt x="2529935" y="1980081"/>
                </a:lnTo>
                <a:lnTo>
                  <a:pt x="2529174" y="1980841"/>
                </a:lnTo>
                <a:lnTo>
                  <a:pt x="2527173" y="1981981"/>
                </a:lnTo>
                <a:lnTo>
                  <a:pt x="2526507" y="1983216"/>
                </a:lnTo>
                <a:lnTo>
                  <a:pt x="2526221" y="1984641"/>
                </a:lnTo>
                <a:lnTo>
                  <a:pt x="2526316" y="1985970"/>
                </a:lnTo>
                <a:lnTo>
                  <a:pt x="2526792" y="1986920"/>
                </a:lnTo>
                <a:lnTo>
                  <a:pt x="2527840" y="1987015"/>
                </a:lnTo>
                <a:lnTo>
                  <a:pt x="2527268" y="1988250"/>
                </a:lnTo>
                <a:lnTo>
                  <a:pt x="2526411" y="1988820"/>
                </a:lnTo>
                <a:lnTo>
                  <a:pt x="2525459" y="1989200"/>
                </a:lnTo>
                <a:lnTo>
                  <a:pt x="2524601" y="1989770"/>
                </a:lnTo>
                <a:lnTo>
                  <a:pt x="2525078" y="1990150"/>
                </a:lnTo>
                <a:lnTo>
                  <a:pt x="2526030" y="1991480"/>
                </a:lnTo>
                <a:lnTo>
                  <a:pt x="2525459" y="1991670"/>
                </a:lnTo>
                <a:lnTo>
                  <a:pt x="2524601" y="1992335"/>
                </a:lnTo>
                <a:lnTo>
                  <a:pt x="2524125" y="1992619"/>
                </a:lnTo>
                <a:lnTo>
                  <a:pt x="2525459" y="1993664"/>
                </a:lnTo>
                <a:lnTo>
                  <a:pt x="2526983" y="1993569"/>
                </a:lnTo>
                <a:lnTo>
                  <a:pt x="2528507" y="1992714"/>
                </a:lnTo>
                <a:lnTo>
                  <a:pt x="2530888" y="1990435"/>
                </a:lnTo>
                <a:lnTo>
                  <a:pt x="2531650" y="1989960"/>
                </a:lnTo>
                <a:lnTo>
                  <a:pt x="2534031" y="1989770"/>
                </a:lnTo>
                <a:lnTo>
                  <a:pt x="2533269" y="1985970"/>
                </a:lnTo>
                <a:lnTo>
                  <a:pt x="2534603" y="1984926"/>
                </a:lnTo>
                <a:lnTo>
                  <a:pt x="2538699" y="1985116"/>
                </a:lnTo>
                <a:lnTo>
                  <a:pt x="2537841" y="1982931"/>
                </a:lnTo>
                <a:lnTo>
                  <a:pt x="2537079" y="1980176"/>
                </a:lnTo>
                <a:lnTo>
                  <a:pt x="2537174" y="1977707"/>
                </a:lnTo>
                <a:lnTo>
                  <a:pt x="2538603" y="1976662"/>
                </a:lnTo>
                <a:lnTo>
                  <a:pt x="2539270" y="1977137"/>
                </a:lnTo>
                <a:lnTo>
                  <a:pt x="2540413" y="1979131"/>
                </a:lnTo>
                <a:lnTo>
                  <a:pt x="2541365" y="1979606"/>
                </a:lnTo>
                <a:lnTo>
                  <a:pt x="2542223" y="1979321"/>
                </a:lnTo>
                <a:lnTo>
                  <a:pt x="2543080" y="1978657"/>
                </a:lnTo>
                <a:lnTo>
                  <a:pt x="2544604" y="1976662"/>
                </a:lnTo>
                <a:lnTo>
                  <a:pt x="2543747" y="1975522"/>
                </a:lnTo>
                <a:lnTo>
                  <a:pt x="2543270" y="1973907"/>
                </a:lnTo>
                <a:lnTo>
                  <a:pt x="2543270" y="1971913"/>
                </a:lnTo>
                <a:lnTo>
                  <a:pt x="2543842" y="1969823"/>
                </a:lnTo>
                <a:lnTo>
                  <a:pt x="2544223" y="1967638"/>
                </a:lnTo>
                <a:lnTo>
                  <a:pt x="2543461" y="1966308"/>
                </a:lnTo>
                <a:lnTo>
                  <a:pt x="2542413" y="1965074"/>
                </a:lnTo>
                <a:lnTo>
                  <a:pt x="2541842" y="1963459"/>
                </a:lnTo>
                <a:lnTo>
                  <a:pt x="2542508" y="1962509"/>
                </a:lnTo>
                <a:lnTo>
                  <a:pt x="2544032" y="1963174"/>
                </a:lnTo>
                <a:lnTo>
                  <a:pt x="2545652" y="1964504"/>
                </a:lnTo>
                <a:lnTo>
                  <a:pt x="2546604" y="1965643"/>
                </a:lnTo>
                <a:lnTo>
                  <a:pt x="2547842" y="1969253"/>
                </a:lnTo>
                <a:lnTo>
                  <a:pt x="2548604" y="1970963"/>
                </a:lnTo>
                <a:lnTo>
                  <a:pt x="2549843" y="1972102"/>
                </a:lnTo>
                <a:lnTo>
                  <a:pt x="2550509" y="1970203"/>
                </a:lnTo>
                <a:lnTo>
                  <a:pt x="2553557" y="1966498"/>
                </a:lnTo>
                <a:lnTo>
                  <a:pt x="2556415" y="1960039"/>
                </a:lnTo>
                <a:lnTo>
                  <a:pt x="2555653" y="1959564"/>
                </a:lnTo>
                <a:lnTo>
                  <a:pt x="2554034" y="1959279"/>
                </a:lnTo>
                <a:lnTo>
                  <a:pt x="2553462" y="1958709"/>
                </a:lnTo>
                <a:lnTo>
                  <a:pt x="2552605" y="1956240"/>
                </a:lnTo>
                <a:lnTo>
                  <a:pt x="2552224" y="1955480"/>
                </a:lnTo>
                <a:lnTo>
                  <a:pt x="2547938" y="1952250"/>
                </a:lnTo>
                <a:lnTo>
                  <a:pt x="2548128" y="1949971"/>
                </a:lnTo>
                <a:lnTo>
                  <a:pt x="2548604" y="1949021"/>
                </a:lnTo>
                <a:lnTo>
                  <a:pt x="2549557" y="1949116"/>
                </a:lnTo>
                <a:lnTo>
                  <a:pt x="2553367" y="1951111"/>
                </a:lnTo>
                <a:lnTo>
                  <a:pt x="2556320" y="1951680"/>
                </a:lnTo>
                <a:lnTo>
                  <a:pt x="2556891" y="1952345"/>
                </a:lnTo>
                <a:lnTo>
                  <a:pt x="2559558" y="1956715"/>
                </a:lnTo>
                <a:lnTo>
                  <a:pt x="2560606" y="1957855"/>
                </a:lnTo>
                <a:lnTo>
                  <a:pt x="2562987" y="1958899"/>
                </a:lnTo>
                <a:lnTo>
                  <a:pt x="2564035" y="1959944"/>
                </a:lnTo>
                <a:lnTo>
                  <a:pt x="2564130" y="1960989"/>
                </a:lnTo>
                <a:lnTo>
                  <a:pt x="2563559" y="1963269"/>
                </a:lnTo>
                <a:lnTo>
                  <a:pt x="2563940" y="1964029"/>
                </a:lnTo>
                <a:lnTo>
                  <a:pt x="2565178" y="1965928"/>
                </a:lnTo>
                <a:lnTo>
                  <a:pt x="2566226" y="1967068"/>
                </a:lnTo>
                <a:lnTo>
                  <a:pt x="2567464" y="1967448"/>
                </a:lnTo>
                <a:lnTo>
                  <a:pt x="2568131" y="1966783"/>
                </a:lnTo>
                <a:lnTo>
                  <a:pt x="2567654" y="1964694"/>
                </a:lnTo>
                <a:lnTo>
                  <a:pt x="2567845" y="1961749"/>
                </a:lnTo>
                <a:lnTo>
                  <a:pt x="2566607" y="1950731"/>
                </a:lnTo>
                <a:lnTo>
                  <a:pt x="2564987" y="1948926"/>
                </a:lnTo>
                <a:lnTo>
                  <a:pt x="2561654" y="1944081"/>
                </a:lnTo>
                <a:lnTo>
                  <a:pt x="2560701" y="1943037"/>
                </a:lnTo>
                <a:lnTo>
                  <a:pt x="2559844" y="1942372"/>
                </a:lnTo>
                <a:lnTo>
                  <a:pt x="2561273" y="1940947"/>
                </a:lnTo>
                <a:lnTo>
                  <a:pt x="2562511" y="1941137"/>
                </a:lnTo>
                <a:lnTo>
                  <a:pt x="2564511" y="1943227"/>
                </a:lnTo>
                <a:lnTo>
                  <a:pt x="2566035" y="1943987"/>
                </a:lnTo>
                <a:lnTo>
                  <a:pt x="2566797" y="1943417"/>
                </a:lnTo>
                <a:lnTo>
                  <a:pt x="2567940" y="1939997"/>
                </a:lnTo>
                <a:lnTo>
                  <a:pt x="2568702" y="1936483"/>
                </a:lnTo>
                <a:lnTo>
                  <a:pt x="2568512" y="1928694"/>
                </a:lnTo>
                <a:lnTo>
                  <a:pt x="2569559" y="1926604"/>
                </a:lnTo>
                <a:lnTo>
                  <a:pt x="2571465" y="1927174"/>
                </a:lnTo>
                <a:lnTo>
                  <a:pt x="2573274" y="1929929"/>
                </a:lnTo>
                <a:lnTo>
                  <a:pt x="2574608" y="1933633"/>
                </a:lnTo>
                <a:lnTo>
                  <a:pt x="2575179" y="1937242"/>
                </a:lnTo>
                <a:lnTo>
                  <a:pt x="2574989" y="1938857"/>
                </a:lnTo>
                <a:lnTo>
                  <a:pt x="2573941" y="1943322"/>
                </a:lnTo>
                <a:lnTo>
                  <a:pt x="2573560" y="1944651"/>
                </a:lnTo>
                <a:lnTo>
                  <a:pt x="2573179" y="1946551"/>
                </a:lnTo>
                <a:lnTo>
                  <a:pt x="2574989" y="1948546"/>
                </a:lnTo>
                <a:lnTo>
                  <a:pt x="2574703" y="1950635"/>
                </a:lnTo>
                <a:lnTo>
                  <a:pt x="2575560" y="1951016"/>
                </a:lnTo>
                <a:lnTo>
                  <a:pt x="2576799" y="1950920"/>
                </a:lnTo>
                <a:lnTo>
                  <a:pt x="2577941" y="1951205"/>
                </a:lnTo>
                <a:lnTo>
                  <a:pt x="2578418" y="1952630"/>
                </a:lnTo>
                <a:lnTo>
                  <a:pt x="2578037" y="1953390"/>
                </a:lnTo>
                <a:lnTo>
                  <a:pt x="2575560" y="1956240"/>
                </a:lnTo>
                <a:lnTo>
                  <a:pt x="2578799" y="1956620"/>
                </a:lnTo>
                <a:lnTo>
                  <a:pt x="2579846" y="1957190"/>
                </a:lnTo>
                <a:lnTo>
                  <a:pt x="2581370" y="1959184"/>
                </a:lnTo>
                <a:lnTo>
                  <a:pt x="2582323" y="1960134"/>
                </a:lnTo>
                <a:lnTo>
                  <a:pt x="2583085" y="1959944"/>
                </a:lnTo>
                <a:lnTo>
                  <a:pt x="2583371" y="1958520"/>
                </a:lnTo>
                <a:lnTo>
                  <a:pt x="2582894" y="1957190"/>
                </a:lnTo>
                <a:lnTo>
                  <a:pt x="2581751" y="1955385"/>
                </a:lnTo>
                <a:lnTo>
                  <a:pt x="2581656" y="1954435"/>
                </a:lnTo>
                <a:lnTo>
                  <a:pt x="2581656" y="1953485"/>
                </a:lnTo>
                <a:lnTo>
                  <a:pt x="2581847" y="1952345"/>
                </a:lnTo>
                <a:lnTo>
                  <a:pt x="2582323" y="1950731"/>
                </a:lnTo>
                <a:lnTo>
                  <a:pt x="2580132" y="1950920"/>
                </a:lnTo>
                <a:lnTo>
                  <a:pt x="2579465" y="1950731"/>
                </a:lnTo>
                <a:lnTo>
                  <a:pt x="2579084" y="1950351"/>
                </a:lnTo>
                <a:lnTo>
                  <a:pt x="2578227" y="1949021"/>
                </a:lnTo>
                <a:lnTo>
                  <a:pt x="2577465" y="1948261"/>
                </a:lnTo>
                <a:lnTo>
                  <a:pt x="2576703" y="1946741"/>
                </a:lnTo>
                <a:lnTo>
                  <a:pt x="2576227" y="1945126"/>
                </a:lnTo>
                <a:lnTo>
                  <a:pt x="2576417" y="1944366"/>
                </a:lnTo>
                <a:lnTo>
                  <a:pt x="2577656" y="1942752"/>
                </a:lnTo>
                <a:lnTo>
                  <a:pt x="2579656" y="1935723"/>
                </a:lnTo>
                <a:lnTo>
                  <a:pt x="2580608" y="1934108"/>
                </a:lnTo>
                <a:lnTo>
                  <a:pt x="2581180" y="1933538"/>
                </a:lnTo>
                <a:lnTo>
                  <a:pt x="2583085" y="1930973"/>
                </a:lnTo>
                <a:lnTo>
                  <a:pt x="2584133" y="1930309"/>
                </a:lnTo>
                <a:lnTo>
                  <a:pt x="2585180" y="1930403"/>
                </a:lnTo>
                <a:lnTo>
                  <a:pt x="2586038" y="1930878"/>
                </a:lnTo>
                <a:lnTo>
                  <a:pt x="2586800" y="1931068"/>
                </a:lnTo>
                <a:lnTo>
                  <a:pt x="2587752" y="1930309"/>
                </a:lnTo>
                <a:lnTo>
                  <a:pt x="2588133" y="1929264"/>
                </a:lnTo>
                <a:lnTo>
                  <a:pt x="2588419" y="1926129"/>
                </a:lnTo>
                <a:lnTo>
                  <a:pt x="2588705" y="1924894"/>
                </a:lnTo>
                <a:lnTo>
                  <a:pt x="2589467" y="1923755"/>
                </a:lnTo>
                <a:lnTo>
                  <a:pt x="2590419" y="1923090"/>
                </a:lnTo>
                <a:lnTo>
                  <a:pt x="2592419" y="1922235"/>
                </a:lnTo>
                <a:lnTo>
                  <a:pt x="2590419" y="1919480"/>
                </a:lnTo>
                <a:lnTo>
                  <a:pt x="2590133" y="1918910"/>
                </a:lnTo>
                <a:lnTo>
                  <a:pt x="2588895" y="1915206"/>
                </a:lnTo>
                <a:lnTo>
                  <a:pt x="2588609" y="1913401"/>
                </a:lnTo>
                <a:lnTo>
                  <a:pt x="2588800" y="1910646"/>
                </a:lnTo>
                <a:lnTo>
                  <a:pt x="2589181" y="1907892"/>
                </a:lnTo>
                <a:lnTo>
                  <a:pt x="2589562" y="1906277"/>
                </a:lnTo>
                <a:lnTo>
                  <a:pt x="2590991" y="1905042"/>
                </a:lnTo>
                <a:lnTo>
                  <a:pt x="2592705" y="1905232"/>
                </a:lnTo>
                <a:lnTo>
                  <a:pt x="2594134" y="1906752"/>
                </a:lnTo>
                <a:lnTo>
                  <a:pt x="2594705" y="1909507"/>
                </a:lnTo>
                <a:lnTo>
                  <a:pt x="2595563" y="1918815"/>
                </a:lnTo>
                <a:lnTo>
                  <a:pt x="2597372" y="1918435"/>
                </a:lnTo>
                <a:lnTo>
                  <a:pt x="2598420" y="1918720"/>
                </a:lnTo>
                <a:lnTo>
                  <a:pt x="2598896" y="1920240"/>
                </a:lnTo>
                <a:lnTo>
                  <a:pt x="2598611" y="1921000"/>
                </a:lnTo>
                <a:lnTo>
                  <a:pt x="2596991" y="1921760"/>
                </a:lnTo>
                <a:lnTo>
                  <a:pt x="2596610" y="1922235"/>
                </a:lnTo>
                <a:lnTo>
                  <a:pt x="2596706" y="1924039"/>
                </a:lnTo>
                <a:lnTo>
                  <a:pt x="2597372" y="1924704"/>
                </a:lnTo>
                <a:lnTo>
                  <a:pt x="2598134" y="1924894"/>
                </a:lnTo>
                <a:lnTo>
                  <a:pt x="2598515" y="1925369"/>
                </a:lnTo>
                <a:lnTo>
                  <a:pt x="2598420" y="1927839"/>
                </a:lnTo>
                <a:lnTo>
                  <a:pt x="2598515" y="1929074"/>
                </a:lnTo>
                <a:lnTo>
                  <a:pt x="2599182" y="1932113"/>
                </a:lnTo>
                <a:lnTo>
                  <a:pt x="2598992" y="1937148"/>
                </a:lnTo>
                <a:lnTo>
                  <a:pt x="2599468" y="1938952"/>
                </a:lnTo>
                <a:lnTo>
                  <a:pt x="2600230" y="1938572"/>
                </a:lnTo>
                <a:lnTo>
                  <a:pt x="2601373" y="1937053"/>
                </a:lnTo>
                <a:lnTo>
                  <a:pt x="2602516" y="1935058"/>
                </a:lnTo>
                <a:lnTo>
                  <a:pt x="2603183" y="1933348"/>
                </a:lnTo>
                <a:lnTo>
                  <a:pt x="2602230" y="1931923"/>
                </a:lnTo>
                <a:lnTo>
                  <a:pt x="2602897" y="1930024"/>
                </a:lnTo>
                <a:lnTo>
                  <a:pt x="2603945" y="1927934"/>
                </a:lnTo>
                <a:lnTo>
                  <a:pt x="2604040" y="1925844"/>
                </a:lnTo>
                <a:lnTo>
                  <a:pt x="2604611" y="1924894"/>
                </a:lnTo>
                <a:lnTo>
                  <a:pt x="2604802" y="1923564"/>
                </a:lnTo>
                <a:lnTo>
                  <a:pt x="2604897" y="1922140"/>
                </a:lnTo>
                <a:lnTo>
                  <a:pt x="2605278" y="1920810"/>
                </a:lnTo>
                <a:lnTo>
                  <a:pt x="2605754" y="1920050"/>
                </a:lnTo>
                <a:lnTo>
                  <a:pt x="2609755" y="1915491"/>
                </a:lnTo>
                <a:lnTo>
                  <a:pt x="2611946" y="1914066"/>
                </a:lnTo>
                <a:lnTo>
                  <a:pt x="2614232" y="1913686"/>
                </a:lnTo>
                <a:lnTo>
                  <a:pt x="2616327" y="1914826"/>
                </a:lnTo>
                <a:lnTo>
                  <a:pt x="2615279" y="1916916"/>
                </a:lnTo>
                <a:lnTo>
                  <a:pt x="2611565" y="1921665"/>
                </a:lnTo>
                <a:lnTo>
                  <a:pt x="2610707" y="1923185"/>
                </a:lnTo>
                <a:lnTo>
                  <a:pt x="2611755" y="1926224"/>
                </a:lnTo>
                <a:lnTo>
                  <a:pt x="2613946" y="1926129"/>
                </a:lnTo>
                <a:lnTo>
                  <a:pt x="2617756" y="1924039"/>
                </a:lnTo>
                <a:lnTo>
                  <a:pt x="2617470" y="1926319"/>
                </a:lnTo>
                <a:lnTo>
                  <a:pt x="2618899" y="1926319"/>
                </a:lnTo>
                <a:lnTo>
                  <a:pt x="2622423" y="1924894"/>
                </a:lnTo>
                <a:lnTo>
                  <a:pt x="2624138" y="1925749"/>
                </a:lnTo>
                <a:lnTo>
                  <a:pt x="2626424" y="1929169"/>
                </a:lnTo>
                <a:lnTo>
                  <a:pt x="2627662" y="1930403"/>
                </a:lnTo>
                <a:lnTo>
                  <a:pt x="2629757" y="1930403"/>
                </a:lnTo>
                <a:lnTo>
                  <a:pt x="2633663" y="1927459"/>
                </a:lnTo>
                <a:lnTo>
                  <a:pt x="2635663" y="1926794"/>
                </a:lnTo>
                <a:lnTo>
                  <a:pt x="2636615" y="1927079"/>
                </a:lnTo>
                <a:lnTo>
                  <a:pt x="2638140" y="1928219"/>
                </a:lnTo>
                <a:lnTo>
                  <a:pt x="2638997" y="1928599"/>
                </a:lnTo>
                <a:lnTo>
                  <a:pt x="2640044" y="1928504"/>
                </a:lnTo>
                <a:lnTo>
                  <a:pt x="2641092" y="1928124"/>
                </a:lnTo>
                <a:lnTo>
                  <a:pt x="2642140" y="1928029"/>
                </a:lnTo>
                <a:lnTo>
                  <a:pt x="2643188" y="1928694"/>
                </a:lnTo>
                <a:lnTo>
                  <a:pt x="2642711" y="1929264"/>
                </a:lnTo>
                <a:lnTo>
                  <a:pt x="2642235" y="1930214"/>
                </a:lnTo>
                <a:lnTo>
                  <a:pt x="2642140" y="1931353"/>
                </a:lnTo>
                <a:lnTo>
                  <a:pt x="2642807" y="1932493"/>
                </a:lnTo>
                <a:lnTo>
                  <a:pt x="2643474" y="1932493"/>
                </a:lnTo>
                <a:lnTo>
                  <a:pt x="2649188" y="1927839"/>
                </a:lnTo>
                <a:lnTo>
                  <a:pt x="2650141" y="1926129"/>
                </a:lnTo>
                <a:lnTo>
                  <a:pt x="2648903" y="1925084"/>
                </a:lnTo>
                <a:lnTo>
                  <a:pt x="2650236" y="1924135"/>
                </a:lnTo>
                <a:lnTo>
                  <a:pt x="2650998" y="1922425"/>
                </a:lnTo>
                <a:lnTo>
                  <a:pt x="2651093" y="1920240"/>
                </a:lnTo>
                <a:lnTo>
                  <a:pt x="2650332" y="1917675"/>
                </a:lnTo>
                <a:lnTo>
                  <a:pt x="2652332" y="1918150"/>
                </a:lnTo>
                <a:lnTo>
                  <a:pt x="2653570" y="1920240"/>
                </a:lnTo>
                <a:lnTo>
                  <a:pt x="2655475" y="1926034"/>
                </a:lnTo>
                <a:lnTo>
                  <a:pt x="2656808" y="1928124"/>
                </a:lnTo>
                <a:lnTo>
                  <a:pt x="2657951" y="1927554"/>
                </a:lnTo>
                <a:lnTo>
                  <a:pt x="2660237" y="1923185"/>
                </a:lnTo>
                <a:lnTo>
                  <a:pt x="2659857" y="1922045"/>
                </a:lnTo>
                <a:lnTo>
                  <a:pt x="2659952" y="1921570"/>
                </a:lnTo>
                <a:lnTo>
                  <a:pt x="2660142" y="1921095"/>
                </a:lnTo>
                <a:lnTo>
                  <a:pt x="2660237" y="1919955"/>
                </a:lnTo>
                <a:lnTo>
                  <a:pt x="2659857" y="1919575"/>
                </a:lnTo>
                <a:lnTo>
                  <a:pt x="2657380" y="1918530"/>
                </a:lnTo>
                <a:lnTo>
                  <a:pt x="2657380" y="1917580"/>
                </a:lnTo>
                <a:lnTo>
                  <a:pt x="2659475" y="1916725"/>
                </a:lnTo>
                <a:lnTo>
                  <a:pt x="2661095" y="1913971"/>
                </a:lnTo>
                <a:lnTo>
                  <a:pt x="2662142" y="1910077"/>
                </a:lnTo>
                <a:lnTo>
                  <a:pt x="2662524" y="1905802"/>
                </a:lnTo>
                <a:lnTo>
                  <a:pt x="2664905" y="1898678"/>
                </a:lnTo>
                <a:lnTo>
                  <a:pt x="2665571" y="1898393"/>
                </a:lnTo>
                <a:lnTo>
                  <a:pt x="2666905" y="1899533"/>
                </a:lnTo>
                <a:lnTo>
                  <a:pt x="2668048" y="1899723"/>
                </a:lnTo>
                <a:lnTo>
                  <a:pt x="2667191" y="1903333"/>
                </a:lnTo>
                <a:lnTo>
                  <a:pt x="2668524" y="1904567"/>
                </a:lnTo>
                <a:lnTo>
                  <a:pt x="2672810" y="1904282"/>
                </a:lnTo>
                <a:lnTo>
                  <a:pt x="2674715" y="1903522"/>
                </a:lnTo>
                <a:lnTo>
                  <a:pt x="2676335" y="1901528"/>
                </a:lnTo>
                <a:lnTo>
                  <a:pt x="2680240" y="1894404"/>
                </a:lnTo>
                <a:lnTo>
                  <a:pt x="2680621" y="1893359"/>
                </a:lnTo>
                <a:lnTo>
                  <a:pt x="2680811" y="1891744"/>
                </a:lnTo>
                <a:lnTo>
                  <a:pt x="2680430" y="1890414"/>
                </a:lnTo>
                <a:lnTo>
                  <a:pt x="2679573" y="1889939"/>
                </a:lnTo>
                <a:lnTo>
                  <a:pt x="2678621" y="1889939"/>
                </a:lnTo>
                <a:lnTo>
                  <a:pt x="2678049" y="1890224"/>
                </a:lnTo>
                <a:lnTo>
                  <a:pt x="2676811" y="1892789"/>
                </a:lnTo>
                <a:lnTo>
                  <a:pt x="2674906" y="1899343"/>
                </a:lnTo>
                <a:lnTo>
                  <a:pt x="2673382" y="1900673"/>
                </a:lnTo>
                <a:lnTo>
                  <a:pt x="2674715" y="1896968"/>
                </a:lnTo>
                <a:lnTo>
                  <a:pt x="2675096" y="1895164"/>
                </a:lnTo>
                <a:lnTo>
                  <a:pt x="2674811" y="1893169"/>
                </a:lnTo>
                <a:lnTo>
                  <a:pt x="2673858" y="1891934"/>
                </a:lnTo>
                <a:lnTo>
                  <a:pt x="2670905" y="1891079"/>
                </a:lnTo>
                <a:lnTo>
                  <a:pt x="2669762" y="1890319"/>
                </a:lnTo>
                <a:lnTo>
                  <a:pt x="2672144" y="1888990"/>
                </a:lnTo>
                <a:lnTo>
                  <a:pt x="2674811" y="1888610"/>
                </a:lnTo>
                <a:lnTo>
                  <a:pt x="2674811" y="1887755"/>
                </a:lnTo>
                <a:lnTo>
                  <a:pt x="2672334" y="1886520"/>
                </a:lnTo>
                <a:lnTo>
                  <a:pt x="2670143" y="1887755"/>
                </a:lnTo>
                <a:lnTo>
                  <a:pt x="2666333" y="1892409"/>
                </a:lnTo>
                <a:lnTo>
                  <a:pt x="2664333" y="1894309"/>
                </a:lnTo>
                <a:lnTo>
                  <a:pt x="2662142" y="1895734"/>
                </a:lnTo>
                <a:lnTo>
                  <a:pt x="2659857" y="1896683"/>
                </a:lnTo>
                <a:lnTo>
                  <a:pt x="2657475" y="1896968"/>
                </a:lnTo>
                <a:lnTo>
                  <a:pt x="2658332" y="1895069"/>
                </a:lnTo>
                <a:lnTo>
                  <a:pt x="2659380" y="1894119"/>
                </a:lnTo>
                <a:lnTo>
                  <a:pt x="2660523" y="1893549"/>
                </a:lnTo>
                <a:lnTo>
                  <a:pt x="2661666" y="1892409"/>
                </a:lnTo>
                <a:lnTo>
                  <a:pt x="2662428" y="1890889"/>
                </a:lnTo>
                <a:lnTo>
                  <a:pt x="2662809" y="1888990"/>
                </a:lnTo>
                <a:lnTo>
                  <a:pt x="2662619" y="1887375"/>
                </a:lnTo>
                <a:lnTo>
                  <a:pt x="2661476" y="1886710"/>
                </a:lnTo>
                <a:lnTo>
                  <a:pt x="2660904" y="1885855"/>
                </a:lnTo>
                <a:lnTo>
                  <a:pt x="2661095" y="1884145"/>
                </a:lnTo>
                <a:lnTo>
                  <a:pt x="2661857" y="1882720"/>
                </a:lnTo>
                <a:lnTo>
                  <a:pt x="2663095" y="1882910"/>
                </a:lnTo>
                <a:lnTo>
                  <a:pt x="2663571" y="1883765"/>
                </a:lnTo>
                <a:lnTo>
                  <a:pt x="2664619" y="1886140"/>
                </a:lnTo>
                <a:lnTo>
                  <a:pt x="2665190" y="1886615"/>
                </a:lnTo>
                <a:lnTo>
                  <a:pt x="2665857" y="1886330"/>
                </a:lnTo>
                <a:lnTo>
                  <a:pt x="2666524" y="1885095"/>
                </a:lnTo>
                <a:lnTo>
                  <a:pt x="2668905" y="1883860"/>
                </a:lnTo>
                <a:lnTo>
                  <a:pt x="2671286" y="1881391"/>
                </a:lnTo>
                <a:lnTo>
                  <a:pt x="2673096" y="1878066"/>
                </a:lnTo>
                <a:lnTo>
                  <a:pt x="2673001" y="1874552"/>
                </a:lnTo>
                <a:lnTo>
                  <a:pt x="2671953" y="1873792"/>
                </a:lnTo>
                <a:lnTo>
                  <a:pt x="2670905" y="1874362"/>
                </a:lnTo>
                <a:lnTo>
                  <a:pt x="2670048" y="1874457"/>
                </a:lnTo>
                <a:lnTo>
                  <a:pt x="2669667" y="1872272"/>
                </a:lnTo>
                <a:lnTo>
                  <a:pt x="2670334" y="1870277"/>
                </a:lnTo>
                <a:lnTo>
                  <a:pt x="2671763" y="1869422"/>
                </a:lnTo>
                <a:lnTo>
                  <a:pt x="2673001" y="1870087"/>
                </a:lnTo>
                <a:lnTo>
                  <a:pt x="2672906" y="1872652"/>
                </a:lnTo>
                <a:lnTo>
                  <a:pt x="2674144" y="1873317"/>
                </a:lnTo>
                <a:lnTo>
                  <a:pt x="2676144" y="1873792"/>
                </a:lnTo>
                <a:lnTo>
                  <a:pt x="2678049" y="1873507"/>
                </a:lnTo>
                <a:lnTo>
                  <a:pt x="2679002" y="1871702"/>
                </a:lnTo>
                <a:lnTo>
                  <a:pt x="2678525" y="1870087"/>
                </a:lnTo>
                <a:lnTo>
                  <a:pt x="2676049" y="1865908"/>
                </a:lnTo>
                <a:lnTo>
                  <a:pt x="2675287" y="1864958"/>
                </a:lnTo>
                <a:lnTo>
                  <a:pt x="2677001" y="1865148"/>
                </a:lnTo>
                <a:lnTo>
                  <a:pt x="2680145" y="1867238"/>
                </a:lnTo>
                <a:lnTo>
                  <a:pt x="2681764" y="1867713"/>
                </a:lnTo>
                <a:lnTo>
                  <a:pt x="2681097" y="1864483"/>
                </a:lnTo>
                <a:lnTo>
                  <a:pt x="2681859" y="1864578"/>
                </a:lnTo>
                <a:lnTo>
                  <a:pt x="2683859" y="1866858"/>
                </a:lnTo>
                <a:lnTo>
                  <a:pt x="2685193" y="1866573"/>
                </a:lnTo>
                <a:lnTo>
                  <a:pt x="2686907" y="1865718"/>
                </a:lnTo>
                <a:lnTo>
                  <a:pt x="2688050" y="1864198"/>
                </a:lnTo>
                <a:lnTo>
                  <a:pt x="2687860" y="1862108"/>
                </a:lnTo>
                <a:lnTo>
                  <a:pt x="2690622" y="1862203"/>
                </a:lnTo>
                <a:lnTo>
                  <a:pt x="2691670" y="1861253"/>
                </a:lnTo>
                <a:lnTo>
                  <a:pt x="2692051" y="1858689"/>
                </a:lnTo>
                <a:lnTo>
                  <a:pt x="2691479" y="1857644"/>
                </a:lnTo>
                <a:lnTo>
                  <a:pt x="2690146" y="1858214"/>
                </a:lnTo>
                <a:lnTo>
                  <a:pt x="2688717" y="1858499"/>
                </a:lnTo>
                <a:lnTo>
                  <a:pt x="2687765" y="1856314"/>
                </a:lnTo>
                <a:lnTo>
                  <a:pt x="2688527" y="1856029"/>
                </a:lnTo>
                <a:lnTo>
                  <a:pt x="2689384" y="1855364"/>
                </a:lnTo>
                <a:lnTo>
                  <a:pt x="2690146" y="1854414"/>
                </a:lnTo>
                <a:lnTo>
                  <a:pt x="2690527" y="1853560"/>
                </a:lnTo>
                <a:lnTo>
                  <a:pt x="2690336" y="1851565"/>
                </a:lnTo>
                <a:lnTo>
                  <a:pt x="2689574" y="1850710"/>
                </a:lnTo>
                <a:lnTo>
                  <a:pt x="2688622" y="1850330"/>
                </a:lnTo>
                <a:lnTo>
                  <a:pt x="2687765" y="1849760"/>
                </a:lnTo>
                <a:lnTo>
                  <a:pt x="2687384" y="1848810"/>
                </a:lnTo>
                <a:lnTo>
                  <a:pt x="2687193" y="1847766"/>
                </a:lnTo>
                <a:lnTo>
                  <a:pt x="2686812" y="1846721"/>
                </a:lnTo>
                <a:lnTo>
                  <a:pt x="2685860" y="1846056"/>
                </a:lnTo>
                <a:lnTo>
                  <a:pt x="2685288" y="1846246"/>
                </a:lnTo>
                <a:lnTo>
                  <a:pt x="2683764" y="1847671"/>
                </a:lnTo>
                <a:lnTo>
                  <a:pt x="2683002" y="1847955"/>
                </a:lnTo>
                <a:lnTo>
                  <a:pt x="2684431" y="1843111"/>
                </a:lnTo>
                <a:lnTo>
                  <a:pt x="2683478" y="1842636"/>
                </a:lnTo>
                <a:lnTo>
                  <a:pt x="2682812" y="1841496"/>
                </a:lnTo>
                <a:lnTo>
                  <a:pt x="2681859" y="1838837"/>
                </a:lnTo>
                <a:lnTo>
                  <a:pt x="2681192" y="1839027"/>
                </a:lnTo>
                <a:lnTo>
                  <a:pt x="2678621" y="1841307"/>
                </a:lnTo>
                <a:lnTo>
                  <a:pt x="2677859" y="1842256"/>
                </a:lnTo>
                <a:lnTo>
                  <a:pt x="2677382" y="1845391"/>
                </a:lnTo>
                <a:lnTo>
                  <a:pt x="2676906" y="1849855"/>
                </a:lnTo>
                <a:lnTo>
                  <a:pt x="2676144" y="1853085"/>
                </a:lnTo>
                <a:lnTo>
                  <a:pt x="2674525" y="1852515"/>
                </a:lnTo>
                <a:lnTo>
                  <a:pt x="2674906" y="1851565"/>
                </a:lnTo>
                <a:lnTo>
                  <a:pt x="2675287" y="1849855"/>
                </a:lnTo>
                <a:lnTo>
                  <a:pt x="2675477" y="1847860"/>
                </a:lnTo>
                <a:lnTo>
                  <a:pt x="2675287" y="1846056"/>
                </a:lnTo>
                <a:lnTo>
                  <a:pt x="2674715" y="1845391"/>
                </a:lnTo>
                <a:lnTo>
                  <a:pt x="2673953" y="1845866"/>
                </a:lnTo>
                <a:lnTo>
                  <a:pt x="2673287" y="1847006"/>
                </a:lnTo>
                <a:lnTo>
                  <a:pt x="2673001" y="1848431"/>
                </a:lnTo>
                <a:lnTo>
                  <a:pt x="2672810" y="1849000"/>
                </a:lnTo>
                <a:lnTo>
                  <a:pt x="2671763" y="1849950"/>
                </a:lnTo>
                <a:lnTo>
                  <a:pt x="2671382" y="1850425"/>
                </a:lnTo>
                <a:lnTo>
                  <a:pt x="2671096" y="1851375"/>
                </a:lnTo>
                <a:lnTo>
                  <a:pt x="2671191" y="1852135"/>
                </a:lnTo>
                <a:lnTo>
                  <a:pt x="2671477" y="1852705"/>
                </a:lnTo>
                <a:lnTo>
                  <a:pt x="2671667" y="1853180"/>
                </a:lnTo>
                <a:lnTo>
                  <a:pt x="2671858" y="1855079"/>
                </a:lnTo>
                <a:lnTo>
                  <a:pt x="2672144" y="1856504"/>
                </a:lnTo>
                <a:lnTo>
                  <a:pt x="2672049" y="1857739"/>
                </a:lnTo>
                <a:lnTo>
                  <a:pt x="2671191" y="1859354"/>
                </a:lnTo>
                <a:lnTo>
                  <a:pt x="2669382" y="1860209"/>
                </a:lnTo>
                <a:lnTo>
                  <a:pt x="2669096" y="1857169"/>
                </a:lnTo>
                <a:lnTo>
                  <a:pt x="2668524" y="1854130"/>
                </a:lnTo>
                <a:lnTo>
                  <a:pt x="2666048" y="1854984"/>
                </a:lnTo>
                <a:lnTo>
                  <a:pt x="2664905" y="1855744"/>
                </a:lnTo>
                <a:lnTo>
                  <a:pt x="2663666" y="1856124"/>
                </a:lnTo>
                <a:lnTo>
                  <a:pt x="2663000" y="1855744"/>
                </a:lnTo>
                <a:lnTo>
                  <a:pt x="2663571" y="1854130"/>
                </a:lnTo>
                <a:lnTo>
                  <a:pt x="2664238" y="1852610"/>
                </a:lnTo>
                <a:lnTo>
                  <a:pt x="2663762" y="1852230"/>
                </a:lnTo>
                <a:lnTo>
                  <a:pt x="2661571" y="1852705"/>
                </a:lnTo>
                <a:lnTo>
                  <a:pt x="2662524" y="1850900"/>
                </a:lnTo>
                <a:lnTo>
                  <a:pt x="2661380" y="1850425"/>
                </a:lnTo>
                <a:lnTo>
                  <a:pt x="2659761" y="1850140"/>
                </a:lnTo>
                <a:lnTo>
                  <a:pt x="2658523" y="1849570"/>
                </a:lnTo>
                <a:lnTo>
                  <a:pt x="2658332" y="1848146"/>
                </a:lnTo>
                <a:lnTo>
                  <a:pt x="2655570" y="1847196"/>
                </a:lnTo>
                <a:lnTo>
                  <a:pt x="2652617" y="1849665"/>
                </a:lnTo>
                <a:lnTo>
                  <a:pt x="2649569" y="1852990"/>
                </a:lnTo>
                <a:lnTo>
                  <a:pt x="2645664" y="1855555"/>
                </a:lnTo>
                <a:lnTo>
                  <a:pt x="2643188" y="1859544"/>
                </a:lnTo>
                <a:lnTo>
                  <a:pt x="2641759" y="1860399"/>
                </a:lnTo>
                <a:lnTo>
                  <a:pt x="2640616" y="1859449"/>
                </a:lnTo>
                <a:lnTo>
                  <a:pt x="2640997" y="1857359"/>
                </a:lnTo>
                <a:lnTo>
                  <a:pt x="2642045" y="1855175"/>
                </a:lnTo>
                <a:lnTo>
                  <a:pt x="2642997" y="1853750"/>
                </a:lnTo>
                <a:lnTo>
                  <a:pt x="2646807" y="1849380"/>
                </a:lnTo>
                <a:lnTo>
                  <a:pt x="2651951" y="1845201"/>
                </a:lnTo>
                <a:lnTo>
                  <a:pt x="2654427" y="1842066"/>
                </a:lnTo>
                <a:lnTo>
                  <a:pt x="2656237" y="1841116"/>
                </a:lnTo>
                <a:lnTo>
                  <a:pt x="2657761" y="1841401"/>
                </a:lnTo>
                <a:lnTo>
                  <a:pt x="2658428" y="1843681"/>
                </a:lnTo>
                <a:lnTo>
                  <a:pt x="2659380" y="1845296"/>
                </a:lnTo>
                <a:lnTo>
                  <a:pt x="2663000" y="1844821"/>
                </a:lnTo>
                <a:lnTo>
                  <a:pt x="2663190" y="1846151"/>
                </a:lnTo>
                <a:lnTo>
                  <a:pt x="2663190" y="1847006"/>
                </a:lnTo>
                <a:lnTo>
                  <a:pt x="2664809" y="1847860"/>
                </a:lnTo>
                <a:lnTo>
                  <a:pt x="2666333" y="1846626"/>
                </a:lnTo>
                <a:lnTo>
                  <a:pt x="2670905" y="1838457"/>
                </a:lnTo>
                <a:lnTo>
                  <a:pt x="2671858" y="1838267"/>
                </a:lnTo>
                <a:lnTo>
                  <a:pt x="2672906" y="1837697"/>
                </a:lnTo>
                <a:lnTo>
                  <a:pt x="2673763" y="1836842"/>
                </a:lnTo>
                <a:lnTo>
                  <a:pt x="2674430" y="1835702"/>
                </a:lnTo>
                <a:lnTo>
                  <a:pt x="2673953" y="1834468"/>
                </a:lnTo>
                <a:lnTo>
                  <a:pt x="2673858" y="1833423"/>
                </a:lnTo>
                <a:lnTo>
                  <a:pt x="2673858" y="1832283"/>
                </a:lnTo>
                <a:lnTo>
                  <a:pt x="2673572" y="1831048"/>
                </a:lnTo>
                <a:lnTo>
                  <a:pt x="2673001" y="1829623"/>
                </a:lnTo>
                <a:lnTo>
                  <a:pt x="2671763" y="1827534"/>
                </a:lnTo>
                <a:lnTo>
                  <a:pt x="2671191" y="1826299"/>
                </a:lnTo>
                <a:lnTo>
                  <a:pt x="2670524" y="1823449"/>
                </a:lnTo>
                <a:lnTo>
                  <a:pt x="2670429" y="1820695"/>
                </a:lnTo>
                <a:lnTo>
                  <a:pt x="2671001" y="1818415"/>
                </a:lnTo>
                <a:lnTo>
                  <a:pt x="2672144" y="1816705"/>
                </a:lnTo>
                <a:lnTo>
                  <a:pt x="2672144" y="1815850"/>
                </a:lnTo>
                <a:lnTo>
                  <a:pt x="2669858" y="1817560"/>
                </a:lnTo>
                <a:lnTo>
                  <a:pt x="2666905" y="1821169"/>
                </a:lnTo>
                <a:lnTo>
                  <a:pt x="2664524" y="1825539"/>
                </a:lnTo>
                <a:lnTo>
                  <a:pt x="2664143" y="1829243"/>
                </a:lnTo>
                <a:lnTo>
                  <a:pt x="2663381" y="1830478"/>
                </a:lnTo>
                <a:lnTo>
                  <a:pt x="2662619" y="1830953"/>
                </a:lnTo>
                <a:lnTo>
                  <a:pt x="2661761" y="1831238"/>
                </a:lnTo>
                <a:lnTo>
                  <a:pt x="2660904" y="1831903"/>
                </a:lnTo>
                <a:lnTo>
                  <a:pt x="2659285" y="1834942"/>
                </a:lnTo>
                <a:lnTo>
                  <a:pt x="2658618" y="1835797"/>
                </a:lnTo>
                <a:lnTo>
                  <a:pt x="2658332" y="1830478"/>
                </a:lnTo>
                <a:lnTo>
                  <a:pt x="2658904" y="1828768"/>
                </a:lnTo>
                <a:lnTo>
                  <a:pt x="2660809" y="1828198"/>
                </a:lnTo>
                <a:lnTo>
                  <a:pt x="2661095" y="1827438"/>
                </a:lnTo>
                <a:lnTo>
                  <a:pt x="2660714" y="1823829"/>
                </a:lnTo>
                <a:lnTo>
                  <a:pt x="2660618" y="1822594"/>
                </a:lnTo>
                <a:lnTo>
                  <a:pt x="2661095" y="1821264"/>
                </a:lnTo>
                <a:lnTo>
                  <a:pt x="2661761" y="1820599"/>
                </a:lnTo>
                <a:lnTo>
                  <a:pt x="2663476" y="1819840"/>
                </a:lnTo>
                <a:lnTo>
                  <a:pt x="2663190" y="1818700"/>
                </a:lnTo>
                <a:lnTo>
                  <a:pt x="2662809" y="1817750"/>
                </a:lnTo>
                <a:lnTo>
                  <a:pt x="2662238" y="1817085"/>
                </a:lnTo>
                <a:lnTo>
                  <a:pt x="2661571" y="1816800"/>
                </a:lnTo>
                <a:lnTo>
                  <a:pt x="2661571" y="1815945"/>
                </a:lnTo>
                <a:lnTo>
                  <a:pt x="2662524" y="1815945"/>
                </a:lnTo>
                <a:lnTo>
                  <a:pt x="2662524" y="1814995"/>
                </a:lnTo>
                <a:lnTo>
                  <a:pt x="2658523" y="1814995"/>
                </a:lnTo>
                <a:lnTo>
                  <a:pt x="2658047" y="1815280"/>
                </a:lnTo>
                <a:lnTo>
                  <a:pt x="2657190" y="1816515"/>
                </a:lnTo>
                <a:lnTo>
                  <a:pt x="2656427" y="1816800"/>
                </a:lnTo>
                <a:lnTo>
                  <a:pt x="2654618" y="1816895"/>
                </a:lnTo>
                <a:lnTo>
                  <a:pt x="2653189" y="1817275"/>
                </a:lnTo>
                <a:lnTo>
                  <a:pt x="2651855" y="1818130"/>
                </a:lnTo>
                <a:lnTo>
                  <a:pt x="2650236" y="1819840"/>
                </a:lnTo>
                <a:lnTo>
                  <a:pt x="2649474" y="1820410"/>
                </a:lnTo>
                <a:lnTo>
                  <a:pt x="2648903" y="1820505"/>
                </a:lnTo>
                <a:lnTo>
                  <a:pt x="2648522" y="1821075"/>
                </a:lnTo>
                <a:lnTo>
                  <a:pt x="2648331" y="1823069"/>
                </a:lnTo>
                <a:lnTo>
                  <a:pt x="2648141" y="1824399"/>
                </a:lnTo>
                <a:lnTo>
                  <a:pt x="2647665" y="1825444"/>
                </a:lnTo>
                <a:lnTo>
                  <a:pt x="2647093" y="1826204"/>
                </a:lnTo>
                <a:lnTo>
                  <a:pt x="2645474" y="1826869"/>
                </a:lnTo>
                <a:lnTo>
                  <a:pt x="2643950" y="1828673"/>
                </a:lnTo>
                <a:lnTo>
                  <a:pt x="2643092" y="1829433"/>
                </a:lnTo>
                <a:lnTo>
                  <a:pt x="2642330" y="1829718"/>
                </a:lnTo>
                <a:lnTo>
                  <a:pt x="2639854" y="1829433"/>
                </a:lnTo>
                <a:lnTo>
                  <a:pt x="2639854" y="1828388"/>
                </a:lnTo>
                <a:lnTo>
                  <a:pt x="2640902" y="1827629"/>
                </a:lnTo>
                <a:lnTo>
                  <a:pt x="2641664" y="1826109"/>
                </a:lnTo>
                <a:lnTo>
                  <a:pt x="2642711" y="1822689"/>
                </a:lnTo>
                <a:lnTo>
                  <a:pt x="2643474" y="1820979"/>
                </a:lnTo>
                <a:lnTo>
                  <a:pt x="2645378" y="1818890"/>
                </a:lnTo>
                <a:lnTo>
                  <a:pt x="2646236" y="1817465"/>
                </a:lnTo>
                <a:lnTo>
                  <a:pt x="2648426" y="1814805"/>
                </a:lnTo>
                <a:lnTo>
                  <a:pt x="2654618" y="1813571"/>
                </a:lnTo>
                <a:lnTo>
                  <a:pt x="2657190" y="1812241"/>
                </a:lnTo>
                <a:lnTo>
                  <a:pt x="2656523" y="1810531"/>
                </a:lnTo>
                <a:lnTo>
                  <a:pt x="2655380" y="1810246"/>
                </a:lnTo>
                <a:lnTo>
                  <a:pt x="2651189" y="1812146"/>
                </a:lnTo>
                <a:lnTo>
                  <a:pt x="2650617" y="1812336"/>
                </a:lnTo>
                <a:lnTo>
                  <a:pt x="2650236" y="1812051"/>
                </a:lnTo>
                <a:lnTo>
                  <a:pt x="2649665" y="1810816"/>
                </a:lnTo>
                <a:lnTo>
                  <a:pt x="2649284" y="1810531"/>
                </a:lnTo>
                <a:lnTo>
                  <a:pt x="2646998" y="1811481"/>
                </a:lnTo>
                <a:lnTo>
                  <a:pt x="2644616" y="1813286"/>
                </a:lnTo>
                <a:lnTo>
                  <a:pt x="2642235" y="1814425"/>
                </a:lnTo>
                <a:lnTo>
                  <a:pt x="2639949" y="1813381"/>
                </a:lnTo>
                <a:lnTo>
                  <a:pt x="2647950" y="1808156"/>
                </a:lnTo>
                <a:lnTo>
                  <a:pt x="2652236" y="1806827"/>
                </a:lnTo>
                <a:lnTo>
                  <a:pt x="2656808" y="1806732"/>
                </a:lnTo>
                <a:lnTo>
                  <a:pt x="2658809" y="1807491"/>
                </a:lnTo>
                <a:lnTo>
                  <a:pt x="2661857" y="1810056"/>
                </a:lnTo>
                <a:lnTo>
                  <a:pt x="2663857" y="1810626"/>
                </a:lnTo>
                <a:lnTo>
                  <a:pt x="2665286" y="1809771"/>
                </a:lnTo>
                <a:lnTo>
                  <a:pt x="2664238" y="1807777"/>
                </a:lnTo>
                <a:lnTo>
                  <a:pt x="2660999" y="1803882"/>
                </a:lnTo>
                <a:lnTo>
                  <a:pt x="2662428" y="1804167"/>
                </a:lnTo>
                <a:lnTo>
                  <a:pt x="2664905" y="1805497"/>
                </a:lnTo>
                <a:lnTo>
                  <a:pt x="2666143" y="1805782"/>
                </a:lnTo>
                <a:lnTo>
                  <a:pt x="2667095" y="1805117"/>
                </a:lnTo>
                <a:lnTo>
                  <a:pt x="2667191" y="1803502"/>
                </a:lnTo>
                <a:lnTo>
                  <a:pt x="2667000" y="1801317"/>
                </a:lnTo>
                <a:lnTo>
                  <a:pt x="2667095" y="1799133"/>
                </a:lnTo>
                <a:lnTo>
                  <a:pt x="2667762" y="1797518"/>
                </a:lnTo>
                <a:lnTo>
                  <a:pt x="2668429" y="1796568"/>
                </a:lnTo>
                <a:lnTo>
                  <a:pt x="2668810" y="1795523"/>
                </a:lnTo>
                <a:lnTo>
                  <a:pt x="2668238" y="1793623"/>
                </a:lnTo>
                <a:lnTo>
                  <a:pt x="2665667" y="1789824"/>
                </a:lnTo>
                <a:lnTo>
                  <a:pt x="2665190" y="1788399"/>
                </a:lnTo>
                <a:lnTo>
                  <a:pt x="2666524" y="1788589"/>
                </a:lnTo>
                <a:lnTo>
                  <a:pt x="2668715" y="1790869"/>
                </a:lnTo>
                <a:lnTo>
                  <a:pt x="2669858" y="1791249"/>
                </a:lnTo>
                <a:lnTo>
                  <a:pt x="2670715" y="1790679"/>
                </a:lnTo>
                <a:lnTo>
                  <a:pt x="2673001" y="1788209"/>
                </a:lnTo>
                <a:lnTo>
                  <a:pt x="2673763" y="1786879"/>
                </a:lnTo>
                <a:lnTo>
                  <a:pt x="2676144" y="1781085"/>
                </a:lnTo>
                <a:lnTo>
                  <a:pt x="2676525" y="1779471"/>
                </a:lnTo>
                <a:lnTo>
                  <a:pt x="2676525" y="1777856"/>
                </a:lnTo>
                <a:lnTo>
                  <a:pt x="2676716" y="1776526"/>
                </a:lnTo>
                <a:lnTo>
                  <a:pt x="2677763" y="1775956"/>
                </a:lnTo>
                <a:lnTo>
                  <a:pt x="2675763" y="1773676"/>
                </a:lnTo>
                <a:lnTo>
                  <a:pt x="2672334" y="1774436"/>
                </a:lnTo>
                <a:lnTo>
                  <a:pt x="2668810" y="1776621"/>
                </a:lnTo>
                <a:lnTo>
                  <a:pt x="2666429" y="1778711"/>
                </a:lnTo>
                <a:lnTo>
                  <a:pt x="2662238" y="1784505"/>
                </a:lnTo>
                <a:lnTo>
                  <a:pt x="2659857" y="1786310"/>
                </a:lnTo>
                <a:lnTo>
                  <a:pt x="2655380" y="1785075"/>
                </a:lnTo>
                <a:lnTo>
                  <a:pt x="2655380" y="1784030"/>
                </a:lnTo>
                <a:lnTo>
                  <a:pt x="2658237" y="1782415"/>
                </a:lnTo>
                <a:lnTo>
                  <a:pt x="2658809" y="1781750"/>
                </a:lnTo>
                <a:lnTo>
                  <a:pt x="2659285" y="1780610"/>
                </a:lnTo>
                <a:lnTo>
                  <a:pt x="2660618" y="1778236"/>
                </a:lnTo>
                <a:lnTo>
                  <a:pt x="2661285" y="1777476"/>
                </a:lnTo>
                <a:lnTo>
                  <a:pt x="2660523" y="1776621"/>
                </a:lnTo>
                <a:lnTo>
                  <a:pt x="2658809" y="1776146"/>
                </a:lnTo>
                <a:lnTo>
                  <a:pt x="2657951" y="1775481"/>
                </a:lnTo>
                <a:lnTo>
                  <a:pt x="2659190" y="1774531"/>
                </a:lnTo>
                <a:lnTo>
                  <a:pt x="2665000" y="1773201"/>
                </a:lnTo>
                <a:lnTo>
                  <a:pt x="2666810" y="1771492"/>
                </a:lnTo>
                <a:lnTo>
                  <a:pt x="2668143" y="1770732"/>
                </a:lnTo>
                <a:lnTo>
                  <a:pt x="2672429" y="1769592"/>
                </a:lnTo>
                <a:lnTo>
                  <a:pt x="2674906" y="1767882"/>
                </a:lnTo>
                <a:lnTo>
                  <a:pt x="2675858" y="1767407"/>
                </a:lnTo>
                <a:lnTo>
                  <a:pt x="2676240" y="1768167"/>
                </a:lnTo>
                <a:lnTo>
                  <a:pt x="2675668" y="1770827"/>
                </a:lnTo>
                <a:lnTo>
                  <a:pt x="2676811" y="1771682"/>
                </a:lnTo>
                <a:lnTo>
                  <a:pt x="2677478" y="1773391"/>
                </a:lnTo>
                <a:lnTo>
                  <a:pt x="2678049" y="1775386"/>
                </a:lnTo>
                <a:lnTo>
                  <a:pt x="2679383" y="1777856"/>
                </a:lnTo>
                <a:lnTo>
                  <a:pt x="2679859" y="1779660"/>
                </a:lnTo>
                <a:lnTo>
                  <a:pt x="2680240" y="1780325"/>
                </a:lnTo>
                <a:lnTo>
                  <a:pt x="2680811" y="1780610"/>
                </a:lnTo>
                <a:lnTo>
                  <a:pt x="2682335" y="1780325"/>
                </a:lnTo>
                <a:lnTo>
                  <a:pt x="2684240" y="1778806"/>
                </a:lnTo>
                <a:lnTo>
                  <a:pt x="2685765" y="1775196"/>
                </a:lnTo>
                <a:lnTo>
                  <a:pt x="2688146" y="1767882"/>
                </a:lnTo>
                <a:lnTo>
                  <a:pt x="2691860" y="1761518"/>
                </a:lnTo>
                <a:lnTo>
                  <a:pt x="2694337" y="1758479"/>
                </a:lnTo>
                <a:lnTo>
                  <a:pt x="2696337" y="1757149"/>
                </a:lnTo>
                <a:lnTo>
                  <a:pt x="2697004" y="1756199"/>
                </a:lnTo>
                <a:lnTo>
                  <a:pt x="2700242" y="1750310"/>
                </a:lnTo>
                <a:lnTo>
                  <a:pt x="2701862" y="1746605"/>
                </a:lnTo>
                <a:lnTo>
                  <a:pt x="2702814" y="1744991"/>
                </a:lnTo>
                <a:lnTo>
                  <a:pt x="2704052" y="1744421"/>
                </a:lnTo>
                <a:lnTo>
                  <a:pt x="2705195" y="1745371"/>
                </a:lnTo>
                <a:lnTo>
                  <a:pt x="2704529" y="1747840"/>
                </a:lnTo>
                <a:lnTo>
                  <a:pt x="2701671" y="1753159"/>
                </a:lnTo>
                <a:lnTo>
                  <a:pt x="2702624" y="1753919"/>
                </a:lnTo>
                <a:lnTo>
                  <a:pt x="2703576" y="1753539"/>
                </a:lnTo>
                <a:lnTo>
                  <a:pt x="2705386" y="1751260"/>
                </a:lnTo>
                <a:lnTo>
                  <a:pt x="2705957" y="1753919"/>
                </a:lnTo>
                <a:lnTo>
                  <a:pt x="2705005" y="1755534"/>
                </a:lnTo>
                <a:lnTo>
                  <a:pt x="2702147" y="1757054"/>
                </a:lnTo>
                <a:lnTo>
                  <a:pt x="2701100" y="1758289"/>
                </a:lnTo>
                <a:lnTo>
                  <a:pt x="2698909" y="1762088"/>
                </a:lnTo>
                <a:lnTo>
                  <a:pt x="2698147" y="1762848"/>
                </a:lnTo>
                <a:lnTo>
                  <a:pt x="2696147" y="1764083"/>
                </a:lnTo>
                <a:lnTo>
                  <a:pt x="2693575" y="1767122"/>
                </a:lnTo>
                <a:lnTo>
                  <a:pt x="2691194" y="1770637"/>
                </a:lnTo>
                <a:lnTo>
                  <a:pt x="2689955" y="1773486"/>
                </a:lnTo>
                <a:lnTo>
                  <a:pt x="2690336" y="1773676"/>
                </a:lnTo>
                <a:lnTo>
                  <a:pt x="2691289" y="1774436"/>
                </a:lnTo>
                <a:lnTo>
                  <a:pt x="2690336" y="1776431"/>
                </a:lnTo>
                <a:lnTo>
                  <a:pt x="2689289" y="1780230"/>
                </a:lnTo>
                <a:lnTo>
                  <a:pt x="2688432" y="1782225"/>
                </a:lnTo>
                <a:lnTo>
                  <a:pt x="2687765" y="1782795"/>
                </a:lnTo>
                <a:lnTo>
                  <a:pt x="2686241" y="1783270"/>
                </a:lnTo>
                <a:lnTo>
                  <a:pt x="2685669" y="1784030"/>
                </a:lnTo>
                <a:lnTo>
                  <a:pt x="2685383" y="1784885"/>
                </a:lnTo>
                <a:lnTo>
                  <a:pt x="2685383" y="1785265"/>
                </a:lnTo>
                <a:lnTo>
                  <a:pt x="2685574" y="1785645"/>
                </a:lnTo>
                <a:lnTo>
                  <a:pt x="2685669" y="1786405"/>
                </a:lnTo>
                <a:lnTo>
                  <a:pt x="2683193" y="1789159"/>
                </a:lnTo>
                <a:lnTo>
                  <a:pt x="2682050" y="1790869"/>
                </a:lnTo>
                <a:lnTo>
                  <a:pt x="2682812" y="1791629"/>
                </a:lnTo>
                <a:lnTo>
                  <a:pt x="2684145" y="1792104"/>
                </a:lnTo>
                <a:lnTo>
                  <a:pt x="2689670" y="1796663"/>
                </a:lnTo>
                <a:lnTo>
                  <a:pt x="2690146" y="1797328"/>
                </a:lnTo>
                <a:lnTo>
                  <a:pt x="2690717" y="1798563"/>
                </a:lnTo>
                <a:lnTo>
                  <a:pt x="2691099" y="1799608"/>
                </a:lnTo>
                <a:lnTo>
                  <a:pt x="2691670" y="1802362"/>
                </a:lnTo>
                <a:lnTo>
                  <a:pt x="2692337" y="1804072"/>
                </a:lnTo>
                <a:lnTo>
                  <a:pt x="2693194" y="1805497"/>
                </a:lnTo>
                <a:lnTo>
                  <a:pt x="2694242" y="1806542"/>
                </a:lnTo>
                <a:lnTo>
                  <a:pt x="2699385" y="1807966"/>
                </a:lnTo>
                <a:lnTo>
                  <a:pt x="2700242" y="1807681"/>
                </a:lnTo>
                <a:lnTo>
                  <a:pt x="2701576" y="1806352"/>
                </a:lnTo>
                <a:lnTo>
                  <a:pt x="2702147" y="1806067"/>
                </a:lnTo>
                <a:lnTo>
                  <a:pt x="2702433" y="1805497"/>
                </a:lnTo>
                <a:lnTo>
                  <a:pt x="2702052" y="1804262"/>
                </a:lnTo>
                <a:lnTo>
                  <a:pt x="2701385" y="1803122"/>
                </a:lnTo>
                <a:lnTo>
                  <a:pt x="2701100" y="1802742"/>
                </a:lnTo>
                <a:lnTo>
                  <a:pt x="2700719" y="1802457"/>
                </a:lnTo>
                <a:lnTo>
                  <a:pt x="2698337" y="1801222"/>
                </a:lnTo>
                <a:lnTo>
                  <a:pt x="2700719" y="1797993"/>
                </a:lnTo>
                <a:lnTo>
                  <a:pt x="2701195" y="1796188"/>
                </a:lnTo>
                <a:lnTo>
                  <a:pt x="2699671" y="1795428"/>
                </a:lnTo>
                <a:lnTo>
                  <a:pt x="2699861" y="1794478"/>
                </a:lnTo>
                <a:lnTo>
                  <a:pt x="2699957" y="1794099"/>
                </a:lnTo>
                <a:lnTo>
                  <a:pt x="2700147" y="1793529"/>
                </a:lnTo>
                <a:lnTo>
                  <a:pt x="2701290" y="1793718"/>
                </a:lnTo>
                <a:lnTo>
                  <a:pt x="2704148" y="1791154"/>
                </a:lnTo>
                <a:lnTo>
                  <a:pt x="2705767" y="1790679"/>
                </a:lnTo>
                <a:lnTo>
                  <a:pt x="2705767" y="1791534"/>
                </a:lnTo>
                <a:lnTo>
                  <a:pt x="2704910" y="1792769"/>
                </a:lnTo>
                <a:lnTo>
                  <a:pt x="2704148" y="1795238"/>
                </a:lnTo>
                <a:lnTo>
                  <a:pt x="2703767" y="1797803"/>
                </a:lnTo>
                <a:lnTo>
                  <a:pt x="2703957" y="1799323"/>
                </a:lnTo>
                <a:lnTo>
                  <a:pt x="2705195" y="1799038"/>
                </a:lnTo>
                <a:lnTo>
                  <a:pt x="2707100" y="1797993"/>
                </a:lnTo>
                <a:lnTo>
                  <a:pt x="2708339" y="1797708"/>
                </a:lnTo>
                <a:lnTo>
                  <a:pt x="2707291" y="1802742"/>
                </a:lnTo>
                <a:lnTo>
                  <a:pt x="2708434" y="1803597"/>
                </a:lnTo>
                <a:lnTo>
                  <a:pt x="2712149" y="1803217"/>
                </a:lnTo>
                <a:lnTo>
                  <a:pt x="2712911" y="1802172"/>
                </a:lnTo>
                <a:lnTo>
                  <a:pt x="2713101" y="1799797"/>
                </a:lnTo>
                <a:lnTo>
                  <a:pt x="2712815" y="1796473"/>
                </a:lnTo>
                <a:lnTo>
                  <a:pt x="2712434" y="1794573"/>
                </a:lnTo>
                <a:lnTo>
                  <a:pt x="2712815" y="1790869"/>
                </a:lnTo>
                <a:lnTo>
                  <a:pt x="2712530" y="1789254"/>
                </a:lnTo>
                <a:lnTo>
                  <a:pt x="2711958" y="1788874"/>
                </a:lnTo>
                <a:lnTo>
                  <a:pt x="2711291" y="1788779"/>
                </a:lnTo>
                <a:lnTo>
                  <a:pt x="2710720" y="1788494"/>
                </a:lnTo>
                <a:lnTo>
                  <a:pt x="2710434" y="1787354"/>
                </a:lnTo>
                <a:lnTo>
                  <a:pt x="2710625" y="1786879"/>
                </a:lnTo>
                <a:lnTo>
                  <a:pt x="2711196" y="1785740"/>
                </a:lnTo>
                <a:lnTo>
                  <a:pt x="2711387" y="1784980"/>
                </a:lnTo>
                <a:lnTo>
                  <a:pt x="2711672" y="1784410"/>
                </a:lnTo>
                <a:lnTo>
                  <a:pt x="2712149" y="1784030"/>
                </a:lnTo>
                <a:lnTo>
                  <a:pt x="2712339" y="1783365"/>
                </a:lnTo>
                <a:lnTo>
                  <a:pt x="2711863" y="1782130"/>
                </a:lnTo>
                <a:lnTo>
                  <a:pt x="2711482" y="1781845"/>
                </a:lnTo>
                <a:lnTo>
                  <a:pt x="2709577" y="1782130"/>
                </a:lnTo>
                <a:lnTo>
                  <a:pt x="2708434" y="1781845"/>
                </a:lnTo>
                <a:lnTo>
                  <a:pt x="2708910" y="1781180"/>
                </a:lnTo>
                <a:lnTo>
                  <a:pt x="2710149" y="1780515"/>
                </a:lnTo>
                <a:lnTo>
                  <a:pt x="2711482" y="1780230"/>
                </a:lnTo>
                <a:lnTo>
                  <a:pt x="2712720" y="1778901"/>
                </a:lnTo>
                <a:lnTo>
                  <a:pt x="2714054" y="1775671"/>
                </a:lnTo>
                <a:lnTo>
                  <a:pt x="2715101" y="1771777"/>
                </a:lnTo>
                <a:lnTo>
                  <a:pt x="2715578" y="1768357"/>
                </a:lnTo>
                <a:lnTo>
                  <a:pt x="2715292" y="1767217"/>
                </a:lnTo>
                <a:lnTo>
                  <a:pt x="2714625" y="1766173"/>
                </a:lnTo>
                <a:lnTo>
                  <a:pt x="2714244" y="1764938"/>
                </a:lnTo>
                <a:lnTo>
                  <a:pt x="2714625" y="1763038"/>
                </a:lnTo>
                <a:lnTo>
                  <a:pt x="2715482" y="1762088"/>
                </a:lnTo>
                <a:lnTo>
                  <a:pt x="2716721" y="1761898"/>
                </a:lnTo>
                <a:lnTo>
                  <a:pt x="2717959" y="1762278"/>
                </a:lnTo>
                <a:lnTo>
                  <a:pt x="2718911" y="1762943"/>
                </a:lnTo>
                <a:lnTo>
                  <a:pt x="2717959" y="1764368"/>
                </a:lnTo>
                <a:lnTo>
                  <a:pt x="2717864" y="1766457"/>
                </a:lnTo>
                <a:lnTo>
                  <a:pt x="2718245" y="1768737"/>
                </a:lnTo>
                <a:lnTo>
                  <a:pt x="2718911" y="1770732"/>
                </a:lnTo>
                <a:lnTo>
                  <a:pt x="2719483" y="1771302"/>
                </a:lnTo>
                <a:lnTo>
                  <a:pt x="2720150" y="1771587"/>
                </a:lnTo>
                <a:lnTo>
                  <a:pt x="2720721" y="1772252"/>
                </a:lnTo>
                <a:lnTo>
                  <a:pt x="2720912" y="1773676"/>
                </a:lnTo>
                <a:lnTo>
                  <a:pt x="2720435" y="1774246"/>
                </a:lnTo>
                <a:lnTo>
                  <a:pt x="2718340" y="1775576"/>
                </a:lnTo>
                <a:lnTo>
                  <a:pt x="2717578" y="1776336"/>
                </a:lnTo>
                <a:lnTo>
                  <a:pt x="2718054" y="1779660"/>
                </a:lnTo>
                <a:lnTo>
                  <a:pt x="2717768" y="1781655"/>
                </a:lnTo>
                <a:lnTo>
                  <a:pt x="2717102" y="1783365"/>
                </a:lnTo>
                <a:lnTo>
                  <a:pt x="2716625" y="1785930"/>
                </a:lnTo>
                <a:lnTo>
                  <a:pt x="2716816" y="1796093"/>
                </a:lnTo>
                <a:lnTo>
                  <a:pt x="2718149" y="1796853"/>
                </a:lnTo>
                <a:lnTo>
                  <a:pt x="2719007" y="1794288"/>
                </a:lnTo>
                <a:lnTo>
                  <a:pt x="2720150" y="1788399"/>
                </a:lnTo>
                <a:lnTo>
                  <a:pt x="2721864" y="1783840"/>
                </a:lnTo>
                <a:lnTo>
                  <a:pt x="2723007" y="1782320"/>
                </a:lnTo>
                <a:lnTo>
                  <a:pt x="2725007" y="1782130"/>
                </a:lnTo>
                <a:lnTo>
                  <a:pt x="2724055" y="1783555"/>
                </a:lnTo>
                <a:lnTo>
                  <a:pt x="2723007" y="1786119"/>
                </a:lnTo>
                <a:lnTo>
                  <a:pt x="2722436" y="1788589"/>
                </a:lnTo>
                <a:lnTo>
                  <a:pt x="2723198" y="1789729"/>
                </a:lnTo>
                <a:lnTo>
                  <a:pt x="2724341" y="1788684"/>
                </a:lnTo>
                <a:lnTo>
                  <a:pt x="2725484" y="1786595"/>
                </a:lnTo>
                <a:lnTo>
                  <a:pt x="2726627" y="1785075"/>
                </a:lnTo>
                <a:lnTo>
                  <a:pt x="2727960" y="1785834"/>
                </a:lnTo>
                <a:lnTo>
                  <a:pt x="2724055" y="1794099"/>
                </a:lnTo>
                <a:lnTo>
                  <a:pt x="2723198" y="1797518"/>
                </a:lnTo>
                <a:lnTo>
                  <a:pt x="2724626" y="1797138"/>
                </a:lnTo>
                <a:lnTo>
                  <a:pt x="2726341" y="1796188"/>
                </a:lnTo>
                <a:lnTo>
                  <a:pt x="2727770" y="1795998"/>
                </a:lnTo>
                <a:lnTo>
                  <a:pt x="2728341" y="1798088"/>
                </a:lnTo>
                <a:lnTo>
                  <a:pt x="2729008" y="1799228"/>
                </a:lnTo>
                <a:lnTo>
                  <a:pt x="2730532" y="1798088"/>
                </a:lnTo>
                <a:lnTo>
                  <a:pt x="2733008" y="1794858"/>
                </a:lnTo>
                <a:lnTo>
                  <a:pt x="2732532" y="1793814"/>
                </a:lnTo>
                <a:lnTo>
                  <a:pt x="2735580" y="1793814"/>
                </a:lnTo>
                <a:lnTo>
                  <a:pt x="2736342" y="1792769"/>
                </a:lnTo>
                <a:lnTo>
                  <a:pt x="2736342" y="1790014"/>
                </a:lnTo>
                <a:lnTo>
                  <a:pt x="2735866" y="1788589"/>
                </a:lnTo>
                <a:lnTo>
                  <a:pt x="2734342" y="1786214"/>
                </a:lnTo>
                <a:lnTo>
                  <a:pt x="2734056" y="1784695"/>
                </a:lnTo>
                <a:lnTo>
                  <a:pt x="2734342" y="1783080"/>
                </a:lnTo>
                <a:lnTo>
                  <a:pt x="2735009" y="1783460"/>
                </a:lnTo>
                <a:lnTo>
                  <a:pt x="2735961" y="1785170"/>
                </a:lnTo>
                <a:lnTo>
                  <a:pt x="2736628" y="1784885"/>
                </a:lnTo>
                <a:lnTo>
                  <a:pt x="2739581" y="1782130"/>
                </a:lnTo>
                <a:lnTo>
                  <a:pt x="2739962" y="1781940"/>
                </a:lnTo>
                <a:lnTo>
                  <a:pt x="2739866" y="1782700"/>
                </a:lnTo>
                <a:lnTo>
                  <a:pt x="2739676" y="1784600"/>
                </a:lnTo>
                <a:lnTo>
                  <a:pt x="2739866" y="1787354"/>
                </a:lnTo>
                <a:lnTo>
                  <a:pt x="2740438" y="1789349"/>
                </a:lnTo>
                <a:lnTo>
                  <a:pt x="2741390" y="1790489"/>
                </a:lnTo>
                <a:lnTo>
                  <a:pt x="2742724" y="1790869"/>
                </a:lnTo>
                <a:lnTo>
                  <a:pt x="2744057" y="1790394"/>
                </a:lnTo>
                <a:lnTo>
                  <a:pt x="2744057" y="1789159"/>
                </a:lnTo>
                <a:lnTo>
                  <a:pt x="2743676" y="1787354"/>
                </a:lnTo>
                <a:lnTo>
                  <a:pt x="2743867" y="1785170"/>
                </a:lnTo>
                <a:lnTo>
                  <a:pt x="2745867" y="1783650"/>
                </a:lnTo>
                <a:lnTo>
                  <a:pt x="2747105" y="1781940"/>
                </a:lnTo>
                <a:lnTo>
                  <a:pt x="2747867" y="1781845"/>
                </a:lnTo>
                <a:lnTo>
                  <a:pt x="2750820" y="1782700"/>
                </a:lnTo>
                <a:lnTo>
                  <a:pt x="2751201" y="1783745"/>
                </a:lnTo>
                <a:lnTo>
                  <a:pt x="2750820" y="1785265"/>
                </a:lnTo>
                <a:lnTo>
                  <a:pt x="2750153" y="1787259"/>
                </a:lnTo>
                <a:lnTo>
                  <a:pt x="2751106" y="1787259"/>
                </a:lnTo>
                <a:lnTo>
                  <a:pt x="2751773" y="1786784"/>
                </a:lnTo>
                <a:lnTo>
                  <a:pt x="2752916" y="1785360"/>
                </a:lnTo>
                <a:lnTo>
                  <a:pt x="2753011" y="1784980"/>
                </a:lnTo>
                <a:lnTo>
                  <a:pt x="2753011" y="1784410"/>
                </a:lnTo>
                <a:lnTo>
                  <a:pt x="2753106" y="1783840"/>
                </a:lnTo>
                <a:lnTo>
                  <a:pt x="2753392" y="1783365"/>
                </a:lnTo>
                <a:lnTo>
                  <a:pt x="2753773" y="1783175"/>
                </a:lnTo>
                <a:lnTo>
                  <a:pt x="2755202" y="1783365"/>
                </a:lnTo>
                <a:lnTo>
                  <a:pt x="2755583" y="1784315"/>
                </a:lnTo>
                <a:lnTo>
                  <a:pt x="2754535" y="1786405"/>
                </a:lnTo>
                <a:lnTo>
                  <a:pt x="2751963" y="1790014"/>
                </a:lnTo>
                <a:lnTo>
                  <a:pt x="2753773" y="1791344"/>
                </a:lnTo>
                <a:lnTo>
                  <a:pt x="2755678" y="1791629"/>
                </a:lnTo>
                <a:lnTo>
                  <a:pt x="2757583" y="1791059"/>
                </a:lnTo>
                <a:lnTo>
                  <a:pt x="2760155" y="1789349"/>
                </a:lnTo>
                <a:lnTo>
                  <a:pt x="2761583" y="1787924"/>
                </a:lnTo>
                <a:lnTo>
                  <a:pt x="2762917" y="1786025"/>
                </a:lnTo>
                <a:lnTo>
                  <a:pt x="2764060" y="1783175"/>
                </a:lnTo>
                <a:lnTo>
                  <a:pt x="2766727" y="1779471"/>
                </a:lnTo>
                <a:lnTo>
                  <a:pt x="2773204" y="1774816"/>
                </a:lnTo>
                <a:lnTo>
                  <a:pt x="2776252" y="1771587"/>
                </a:lnTo>
                <a:lnTo>
                  <a:pt x="2779205" y="1767217"/>
                </a:lnTo>
                <a:lnTo>
                  <a:pt x="2780729" y="1765603"/>
                </a:lnTo>
                <a:lnTo>
                  <a:pt x="2782348" y="1764843"/>
                </a:lnTo>
                <a:lnTo>
                  <a:pt x="2788634" y="1765128"/>
                </a:lnTo>
                <a:lnTo>
                  <a:pt x="2792825" y="1764368"/>
                </a:lnTo>
                <a:lnTo>
                  <a:pt x="2796254" y="1765033"/>
                </a:lnTo>
                <a:lnTo>
                  <a:pt x="2800065" y="1764843"/>
                </a:lnTo>
                <a:lnTo>
                  <a:pt x="2801779" y="1765412"/>
                </a:lnTo>
                <a:lnTo>
                  <a:pt x="2803303" y="1766742"/>
                </a:lnTo>
                <a:lnTo>
                  <a:pt x="2806160" y="1770732"/>
                </a:lnTo>
                <a:lnTo>
                  <a:pt x="2802922" y="1772536"/>
                </a:lnTo>
                <a:lnTo>
                  <a:pt x="2784253" y="1771871"/>
                </a:lnTo>
                <a:lnTo>
                  <a:pt x="2778062" y="1773581"/>
                </a:lnTo>
                <a:lnTo>
                  <a:pt x="2779109" y="1775576"/>
                </a:lnTo>
                <a:lnTo>
                  <a:pt x="2780633" y="1776431"/>
                </a:lnTo>
                <a:lnTo>
                  <a:pt x="2783777" y="1777476"/>
                </a:lnTo>
                <a:lnTo>
                  <a:pt x="2783682" y="1778141"/>
                </a:lnTo>
                <a:lnTo>
                  <a:pt x="2783396" y="1779660"/>
                </a:lnTo>
                <a:lnTo>
                  <a:pt x="2783205" y="1780230"/>
                </a:lnTo>
                <a:lnTo>
                  <a:pt x="2781967" y="1779375"/>
                </a:lnTo>
                <a:lnTo>
                  <a:pt x="2778347" y="1778141"/>
                </a:lnTo>
                <a:lnTo>
                  <a:pt x="2777014" y="1778426"/>
                </a:lnTo>
                <a:lnTo>
                  <a:pt x="2776347" y="1779471"/>
                </a:lnTo>
                <a:lnTo>
                  <a:pt x="2775490" y="1782415"/>
                </a:lnTo>
                <a:lnTo>
                  <a:pt x="2775014" y="1783650"/>
                </a:lnTo>
                <a:lnTo>
                  <a:pt x="2774537" y="1787259"/>
                </a:lnTo>
                <a:lnTo>
                  <a:pt x="2776824" y="1789159"/>
                </a:lnTo>
                <a:lnTo>
                  <a:pt x="2780062" y="1790299"/>
                </a:lnTo>
                <a:lnTo>
                  <a:pt x="2782348" y="1791724"/>
                </a:lnTo>
                <a:lnTo>
                  <a:pt x="2781015" y="1792769"/>
                </a:lnTo>
                <a:lnTo>
                  <a:pt x="2775109" y="1791344"/>
                </a:lnTo>
                <a:lnTo>
                  <a:pt x="2773490" y="1789539"/>
                </a:lnTo>
                <a:lnTo>
                  <a:pt x="2772442" y="1788874"/>
                </a:lnTo>
                <a:lnTo>
                  <a:pt x="2770918" y="1788969"/>
                </a:lnTo>
                <a:lnTo>
                  <a:pt x="2770918" y="1790204"/>
                </a:lnTo>
                <a:lnTo>
                  <a:pt x="2771966" y="1793149"/>
                </a:lnTo>
                <a:lnTo>
                  <a:pt x="2772061" y="1794573"/>
                </a:lnTo>
                <a:lnTo>
                  <a:pt x="2772442" y="1795143"/>
                </a:lnTo>
                <a:lnTo>
                  <a:pt x="2772918" y="1795618"/>
                </a:lnTo>
                <a:lnTo>
                  <a:pt x="2773394" y="1796473"/>
                </a:lnTo>
                <a:lnTo>
                  <a:pt x="2774252" y="1798943"/>
                </a:lnTo>
                <a:lnTo>
                  <a:pt x="2774347" y="1799323"/>
                </a:lnTo>
                <a:lnTo>
                  <a:pt x="2775680" y="1800653"/>
                </a:lnTo>
                <a:lnTo>
                  <a:pt x="2776728" y="1800462"/>
                </a:lnTo>
                <a:lnTo>
                  <a:pt x="2777681" y="1799703"/>
                </a:lnTo>
                <a:lnTo>
                  <a:pt x="2778633" y="1799228"/>
                </a:lnTo>
                <a:lnTo>
                  <a:pt x="2779300" y="1799418"/>
                </a:lnTo>
                <a:lnTo>
                  <a:pt x="2780062" y="1799988"/>
                </a:lnTo>
                <a:lnTo>
                  <a:pt x="2780729" y="1800938"/>
                </a:lnTo>
                <a:lnTo>
                  <a:pt x="2781015" y="1802172"/>
                </a:lnTo>
                <a:lnTo>
                  <a:pt x="2780824" y="1802742"/>
                </a:lnTo>
                <a:lnTo>
                  <a:pt x="2779681" y="1804072"/>
                </a:lnTo>
                <a:lnTo>
                  <a:pt x="2779490" y="1806827"/>
                </a:lnTo>
                <a:lnTo>
                  <a:pt x="2779681" y="1807871"/>
                </a:lnTo>
                <a:lnTo>
                  <a:pt x="2780348" y="1807301"/>
                </a:lnTo>
                <a:lnTo>
                  <a:pt x="2781395" y="1805402"/>
                </a:lnTo>
                <a:lnTo>
                  <a:pt x="2782538" y="1804262"/>
                </a:lnTo>
                <a:lnTo>
                  <a:pt x="2783872" y="1804167"/>
                </a:lnTo>
                <a:lnTo>
                  <a:pt x="2784729" y="1805307"/>
                </a:lnTo>
                <a:lnTo>
                  <a:pt x="2784443" y="1807777"/>
                </a:lnTo>
                <a:lnTo>
                  <a:pt x="2787682" y="1809011"/>
                </a:lnTo>
                <a:lnTo>
                  <a:pt x="2796159" y="1804927"/>
                </a:lnTo>
                <a:lnTo>
                  <a:pt x="2795778" y="1806636"/>
                </a:lnTo>
                <a:lnTo>
                  <a:pt x="2795588" y="1807206"/>
                </a:lnTo>
                <a:lnTo>
                  <a:pt x="2795207" y="1807777"/>
                </a:lnTo>
                <a:lnTo>
                  <a:pt x="2795207" y="1808726"/>
                </a:lnTo>
                <a:lnTo>
                  <a:pt x="2798159" y="1808441"/>
                </a:lnTo>
                <a:lnTo>
                  <a:pt x="2801017" y="1806447"/>
                </a:lnTo>
                <a:lnTo>
                  <a:pt x="2803493" y="1803312"/>
                </a:lnTo>
                <a:lnTo>
                  <a:pt x="2805399" y="1799608"/>
                </a:lnTo>
                <a:lnTo>
                  <a:pt x="2807494" y="1798658"/>
                </a:lnTo>
                <a:lnTo>
                  <a:pt x="2816352" y="1805877"/>
                </a:lnTo>
                <a:lnTo>
                  <a:pt x="2809399" y="1803977"/>
                </a:lnTo>
                <a:lnTo>
                  <a:pt x="2807303" y="1804547"/>
                </a:lnTo>
                <a:lnTo>
                  <a:pt x="2806541" y="1805877"/>
                </a:lnTo>
                <a:lnTo>
                  <a:pt x="2807208" y="1807206"/>
                </a:lnTo>
                <a:lnTo>
                  <a:pt x="2809399" y="1807777"/>
                </a:lnTo>
                <a:lnTo>
                  <a:pt x="2809399" y="1808726"/>
                </a:lnTo>
                <a:lnTo>
                  <a:pt x="2804827" y="1810056"/>
                </a:lnTo>
                <a:lnTo>
                  <a:pt x="2799302" y="1813096"/>
                </a:lnTo>
                <a:lnTo>
                  <a:pt x="2796445" y="1813760"/>
                </a:lnTo>
                <a:lnTo>
                  <a:pt x="2793683" y="1814995"/>
                </a:lnTo>
                <a:lnTo>
                  <a:pt x="2792349" y="1815280"/>
                </a:lnTo>
                <a:lnTo>
                  <a:pt x="2789206" y="1814330"/>
                </a:lnTo>
                <a:lnTo>
                  <a:pt x="2787587" y="1814236"/>
                </a:lnTo>
                <a:lnTo>
                  <a:pt x="2786063" y="1815280"/>
                </a:lnTo>
                <a:lnTo>
                  <a:pt x="2787015" y="1815375"/>
                </a:lnTo>
                <a:lnTo>
                  <a:pt x="2788253" y="1815945"/>
                </a:lnTo>
                <a:lnTo>
                  <a:pt x="2789206" y="1816990"/>
                </a:lnTo>
                <a:lnTo>
                  <a:pt x="2789111" y="1818700"/>
                </a:lnTo>
                <a:lnTo>
                  <a:pt x="2788253" y="1819270"/>
                </a:lnTo>
                <a:lnTo>
                  <a:pt x="2786349" y="1817180"/>
                </a:lnTo>
                <a:lnTo>
                  <a:pt x="2784443" y="1818320"/>
                </a:lnTo>
                <a:lnTo>
                  <a:pt x="2782538" y="1816325"/>
                </a:lnTo>
                <a:lnTo>
                  <a:pt x="2781395" y="1816135"/>
                </a:lnTo>
                <a:lnTo>
                  <a:pt x="2780824" y="1816895"/>
                </a:lnTo>
                <a:lnTo>
                  <a:pt x="2780443" y="1818035"/>
                </a:lnTo>
                <a:lnTo>
                  <a:pt x="2779967" y="1820979"/>
                </a:lnTo>
                <a:lnTo>
                  <a:pt x="2778919" y="1819555"/>
                </a:lnTo>
                <a:lnTo>
                  <a:pt x="2777776" y="1818320"/>
                </a:lnTo>
                <a:lnTo>
                  <a:pt x="2776538" y="1817940"/>
                </a:lnTo>
                <a:lnTo>
                  <a:pt x="2775395" y="1819080"/>
                </a:lnTo>
                <a:lnTo>
                  <a:pt x="2777681" y="1821834"/>
                </a:lnTo>
                <a:lnTo>
                  <a:pt x="2778252" y="1822784"/>
                </a:lnTo>
                <a:lnTo>
                  <a:pt x="2778347" y="1823544"/>
                </a:lnTo>
                <a:lnTo>
                  <a:pt x="2778347" y="1824494"/>
                </a:lnTo>
                <a:lnTo>
                  <a:pt x="2778443" y="1825254"/>
                </a:lnTo>
                <a:lnTo>
                  <a:pt x="2779014" y="1825539"/>
                </a:lnTo>
                <a:lnTo>
                  <a:pt x="2785491" y="1825064"/>
                </a:lnTo>
                <a:lnTo>
                  <a:pt x="2787682" y="1825539"/>
                </a:lnTo>
                <a:lnTo>
                  <a:pt x="2789301" y="1827059"/>
                </a:lnTo>
                <a:lnTo>
                  <a:pt x="2790063" y="1827059"/>
                </a:lnTo>
                <a:lnTo>
                  <a:pt x="2793111" y="1825824"/>
                </a:lnTo>
                <a:lnTo>
                  <a:pt x="2793968" y="1825159"/>
                </a:lnTo>
                <a:lnTo>
                  <a:pt x="2794540" y="1824304"/>
                </a:lnTo>
                <a:lnTo>
                  <a:pt x="2796540" y="1822214"/>
                </a:lnTo>
                <a:lnTo>
                  <a:pt x="2799017" y="1820599"/>
                </a:lnTo>
                <a:lnTo>
                  <a:pt x="2801684" y="1815280"/>
                </a:lnTo>
                <a:lnTo>
                  <a:pt x="2803684" y="1814140"/>
                </a:lnTo>
                <a:lnTo>
                  <a:pt x="2803112" y="1815375"/>
                </a:lnTo>
                <a:lnTo>
                  <a:pt x="2802446" y="1816135"/>
                </a:lnTo>
                <a:lnTo>
                  <a:pt x="2801874" y="1817085"/>
                </a:lnTo>
                <a:lnTo>
                  <a:pt x="2801779" y="1818985"/>
                </a:lnTo>
                <a:lnTo>
                  <a:pt x="2802160" y="1820790"/>
                </a:lnTo>
                <a:lnTo>
                  <a:pt x="2802922" y="1821549"/>
                </a:lnTo>
                <a:lnTo>
                  <a:pt x="2805113" y="1821739"/>
                </a:lnTo>
                <a:lnTo>
                  <a:pt x="2806065" y="1821264"/>
                </a:lnTo>
                <a:lnTo>
                  <a:pt x="2806732" y="1820030"/>
                </a:lnTo>
                <a:lnTo>
                  <a:pt x="2807303" y="1818605"/>
                </a:lnTo>
                <a:lnTo>
                  <a:pt x="2807970" y="1817465"/>
                </a:lnTo>
                <a:lnTo>
                  <a:pt x="2808923" y="1816800"/>
                </a:lnTo>
                <a:lnTo>
                  <a:pt x="2812161" y="1816040"/>
                </a:lnTo>
                <a:lnTo>
                  <a:pt x="2810732" y="1817940"/>
                </a:lnTo>
                <a:lnTo>
                  <a:pt x="2810732" y="1819175"/>
                </a:lnTo>
                <a:lnTo>
                  <a:pt x="2811780" y="1819650"/>
                </a:lnTo>
                <a:lnTo>
                  <a:pt x="2813590" y="1819080"/>
                </a:lnTo>
                <a:lnTo>
                  <a:pt x="2816828" y="1816610"/>
                </a:lnTo>
                <a:lnTo>
                  <a:pt x="2818448" y="1814520"/>
                </a:lnTo>
                <a:lnTo>
                  <a:pt x="2819115" y="1811956"/>
                </a:lnTo>
                <a:lnTo>
                  <a:pt x="2819305" y="1811576"/>
                </a:lnTo>
                <a:lnTo>
                  <a:pt x="2819686" y="1811386"/>
                </a:lnTo>
                <a:lnTo>
                  <a:pt x="2820162" y="1811386"/>
                </a:lnTo>
                <a:lnTo>
                  <a:pt x="2820543" y="1811576"/>
                </a:lnTo>
                <a:lnTo>
                  <a:pt x="2821019" y="1812336"/>
                </a:lnTo>
                <a:lnTo>
                  <a:pt x="2820924" y="1813191"/>
                </a:lnTo>
                <a:lnTo>
                  <a:pt x="2820543" y="1814425"/>
                </a:lnTo>
                <a:lnTo>
                  <a:pt x="2821782" y="1817465"/>
                </a:lnTo>
                <a:lnTo>
                  <a:pt x="2821877" y="1818225"/>
                </a:lnTo>
                <a:lnTo>
                  <a:pt x="2821305" y="1819270"/>
                </a:lnTo>
                <a:lnTo>
                  <a:pt x="2819400" y="1818225"/>
                </a:lnTo>
                <a:lnTo>
                  <a:pt x="2819019" y="1818795"/>
                </a:lnTo>
                <a:lnTo>
                  <a:pt x="2818829" y="1820220"/>
                </a:lnTo>
                <a:lnTo>
                  <a:pt x="2818257" y="1821264"/>
                </a:lnTo>
                <a:lnTo>
                  <a:pt x="2817495" y="1821834"/>
                </a:lnTo>
                <a:lnTo>
                  <a:pt x="2815019" y="1822594"/>
                </a:lnTo>
                <a:lnTo>
                  <a:pt x="2807303" y="1829338"/>
                </a:lnTo>
                <a:lnTo>
                  <a:pt x="2806637" y="1830288"/>
                </a:lnTo>
                <a:lnTo>
                  <a:pt x="2806256" y="1830668"/>
                </a:lnTo>
                <a:lnTo>
                  <a:pt x="2805208" y="1830858"/>
                </a:lnTo>
                <a:lnTo>
                  <a:pt x="2804922" y="1831238"/>
                </a:lnTo>
                <a:lnTo>
                  <a:pt x="2805017" y="1832093"/>
                </a:lnTo>
                <a:lnTo>
                  <a:pt x="2805208" y="1832473"/>
                </a:lnTo>
                <a:lnTo>
                  <a:pt x="2805399" y="1832758"/>
                </a:lnTo>
                <a:lnTo>
                  <a:pt x="2805494" y="1833138"/>
                </a:lnTo>
                <a:lnTo>
                  <a:pt x="2806732" y="1834753"/>
                </a:lnTo>
                <a:lnTo>
                  <a:pt x="2809494" y="1834468"/>
                </a:lnTo>
                <a:lnTo>
                  <a:pt x="2819972" y="1829338"/>
                </a:lnTo>
                <a:lnTo>
                  <a:pt x="2821877" y="1828863"/>
                </a:lnTo>
                <a:lnTo>
                  <a:pt x="2823591" y="1827914"/>
                </a:lnTo>
                <a:lnTo>
                  <a:pt x="2825401" y="1825919"/>
                </a:lnTo>
                <a:lnTo>
                  <a:pt x="2827211" y="1824494"/>
                </a:lnTo>
                <a:lnTo>
                  <a:pt x="2828925" y="1825064"/>
                </a:lnTo>
                <a:lnTo>
                  <a:pt x="2828163" y="1826014"/>
                </a:lnTo>
                <a:lnTo>
                  <a:pt x="2826925" y="1828578"/>
                </a:lnTo>
                <a:lnTo>
                  <a:pt x="2826163" y="1829718"/>
                </a:lnTo>
                <a:lnTo>
                  <a:pt x="2824258" y="1831428"/>
                </a:lnTo>
                <a:lnTo>
                  <a:pt x="2823496" y="1832568"/>
                </a:lnTo>
                <a:lnTo>
                  <a:pt x="2822829" y="1834468"/>
                </a:lnTo>
                <a:lnTo>
                  <a:pt x="2826353" y="1834088"/>
                </a:lnTo>
                <a:lnTo>
                  <a:pt x="2828163" y="1833043"/>
                </a:lnTo>
                <a:lnTo>
                  <a:pt x="2829592" y="1829148"/>
                </a:lnTo>
                <a:lnTo>
                  <a:pt x="2831116" y="1827438"/>
                </a:lnTo>
                <a:lnTo>
                  <a:pt x="2832830" y="1826204"/>
                </a:lnTo>
                <a:lnTo>
                  <a:pt x="2834069" y="1825824"/>
                </a:lnTo>
                <a:lnTo>
                  <a:pt x="2833688" y="1827534"/>
                </a:lnTo>
                <a:lnTo>
                  <a:pt x="2833021" y="1828768"/>
                </a:lnTo>
                <a:lnTo>
                  <a:pt x="2831402" y="1830668"/>
                </a:lnTo>
                <a:lnTo>
                  <a:pt x="2832640" y="1831523"/>
                </a:lnTo>
                <a:lnTo>
                  <a:pt x="2835212" y="1830383"/>
                </a:lnTo>
                <a:lnTo>
                  <a:pt x="2836545" y="1830668"/>
                </a:lnTo>
                <a:lnTo>
                  <a:pt x="2835688" y="1832568"/>
                </a:lnTo>
                <a:lnTo>
                  <a:pt x="2834259" y="1833898"/>
                </a:lnTo>
                <a:lnTo>
                  <a:pt x="2831402" y="1835417"/>
                </a:lnTo>
                <a:lnTo>
                  <a:pt x="2833783" y="1836462"/>
                </a:lnTo>
                <a:lnTo>
                  <a:pt x="2844261" y="1831523"/>
                </a:lnTo>
                <a:lnTo>
                  <a:pt x="2847023" y="1828958"/>
                </a:lnTo>
                <a:lnTo>
                  <a:pt x="2848546" y="1828388"/>
                </a:lnTo>
                <a:lnTo>
                  <a:pt x="2849213" y="1830668"/>
                </a:lnTo>
                <a:lnTo>
                  <a:pt x="2848546" y="1832093"/>
                </a:lnTo>
                <a:lnTo>
                  <a:pt x="2847308" y="1833138"/>
                </a:lnTo>
                <a:lnTo>
                  <a:pt x="2845975" y="1834468"/>
                </a:lnTo>
                <a:lnTo>
                  <a:pt x="2845404" y="1836842"/>
                </a:lnTo>
                <a:lnTo>
                  <a:pt x="2844927" y="1838267"/>
                </a:lnTo>
                <a:lnTo>
                  <a:pt x="2838831" y="1847386"/>
                </a:lnTo>
                <a:lnTo>
                  <a:pt x="2833688" y="1852230"/>
                </a:lnTo>
                <a:lnTo>
                  <a:pt x="2832545" y="1853845"/>
                </a:lnTo>
                <a:lnTo>
                  <a:pt x="2831402" y="1854984"/>
                </a:lnTo>
                <a:lnTo>
                  <a:pt x="2828449" y="1856029"/>
                </a:lnTo>
                <a:lnTo>
                  <a:pt x="2827211" y="1857264"/>
                </a:lnTo>
                <a:lnTo>
                  <a:pt x="2831783" y="1858784"/>
                </a:lnTo>
                <a:lnTo>
                  <a:pt x="2840831" y="1856979"/>
                </a:lnTo>
                <a:lnTo>
                  <a:pt x="2845404" y="1857264"/>
                </a:lnTo>
                <a:lnTo>
                  <a:pt x="2848166" y="1858879"/>
                </a:lnTo>
                <a:lnTo>
                  <a:pt x="2852357" y="1860019"/>
                </a:lnTo>
                <a:lnTo>
                  <a:pt x="2853880" y="1861349"/>
                </a:lnTo>
                <a:lnTo>
                  <a:pt x="2856167" y="1862014"/>
                </a:lnTo>
                <a:lnTo>
                  <a:pt x="2857024" y="1862773"/>
                </a:lnTo>
                <a:lnTo>
                  <a:pt x="2857405" y="1863723"/>
                </a:lnTo>
                <a:lnTo>
                  <a:pt x="2858071" y="1866573"/>
                </a:lnTo>
                <a:lnTo>
                  <a:pt x="2858548" y="1867618"/>
                </a:lnTo>
                <a:lnTo>
                  <a:pt x="2859500" y="1868188"/>
                </a:lnTo>
                <a:lnTo>
                  <a:pt x="2861691" y="1868947"/>
                </a:lnTo>
                <a:lnTo>
                  <a:pt x="2863120" y="1870942"/>
                </a:lnTo>
                <a:lnTo>
                  <a:pt x="2863977" y="1871702"/>
                </a:lnTo>
                <a:lnTo>
                  <a:pt x="2864930" y="1872177"/>
                </a:lnTo>
                <a:lnTo>
                  <a:pt x="2870645" y="1873127"/>
                </a:lnTo>
                <a:lnTo>
                  <a:pt x="2873026" y="1872937"/>
                </a:lnTo>
                <a:lnTo>
                  <a:pt x="2875312" y="1871417"/>
                </a:lnTo>
                <a:lnTo>
                  <a:pt x="2880265" y="1864673"/>
                </a:lnTo>
                <a:lnTo>
                  <a:pt x="2883598" y="1862963"/>
                </a:lnTo>
                <a:lnTo>
                  <a:pt x="2884742" y="1860969"/>
                </a:lnTo>
                <a:lnTo>
                  <a:pt x="2886456" y="1856314"/>
                </a:lnTo>
                <a:lnTo>
                  <a:pt x="2888552" y="1851850"/>
                </a:lnTo>
                <a:lnTo>
                  <a:pt x="2889981" y="1849665"/>
                </a:lnTo>
                <a:lnTo>
                  <a:pt x="2891314" y="1848716"/>
                </a:lnTo>
                <a:lnTo>
                  <a:pt x="2893029" y="1848240"/>
                </a:lnTo>
                <a:lnTo>
                  <a:pt x="2897314" y="1845391"/>
                </a:lnTo>
                <a:lnTo>
                  <a:pt x="2898553" y="1844061"/>
                </a:lnTo>
                <a:lnTo>
                  <a:pt x="2899506" y="1841496"/>
                </a:lnTo>
                <a:lnTo>
                  <a:pt x="2900172" y="1838647"/>
                </a:lnTo>
                <a:lnTo>
                  <a:pt x="2901125" y="1836367"/>
                </a:lnTo>
                <a:lnTo>
                  <a:pt x="2904744" y="1834562"/>
                </a:lnTo>
                <a:lnTo>
                  <a:pt x="2905982" y="1832473"/>
                </a:lnTo>
                <a:lnTo>
                  <a:pt x="2906935" y="1829908"/>
                </a:lnTo>
                <a:lnTo>
                  <a:pt x="2908078" y="1827818"/>
                </a:lnTo>
                <a:lnTo>
                  <a:pt x="2909602" y="1826299"/>
                </a:lnTo>
                <a:lnTo>
                  <a:pt x="2911507" y="1825064"/>
                </a:lnTo>
                <a:lnTo>
                  <a:pt x="2916364" y="1823639"/>
                </a:lnTo>
                <a:lnTo>
                  <a:pt x="2917127" y="1823259"/>
                </a:lnTo>
                <a:lnTo>
                  <a:pt x="2917603" y="1823639"/>
                </a:lnTo>
                <a:lnTo>
                  <a:pt x="2917889" y="1825919"/>
                </a:lnTo>
                <a:lnTo>
                  <a:pt x="2917793" y="1827344"/>
                </a:lnTo>
                <a:lnTo>
                  <a:pt x="2917507" y="1828293"/>
                </a:lnTo>
                <a:lnTo>
                  <a:pt x="2916460" y="1829813"/>
                </a:lnTo>
                <a:lnTo>
                  <a:pt x="2914555" y="1831143"/>
                </a:lnTo>
                <a:lnTo>
                  <a:pt x="2912650" y="1830668"/>
                </a:lnTo>
                <a:lnTo>
                  <a:pt x="2910650" y="1829528"/>
                </a:lnTo>
                <a:lnTo>
                  <a:pt x="2908649" y="1828863"/>
                </a:lnTo>
                <a:lnTo>
                  <a:pt x="2907697" y="1829433"/>
                </a:lnTo>
                <a:lnTo>
                  <a:pt x="2907602" y="1830668"/>
                </a:lnTo>
                <a:lnTo>
                  <a:pt x="2907888" y="1832188"/>
                </a:lnTo>
                <a:lnTo>
                  <a:pt x="2907982" y="1833518"/>
                </a:lnTo>
                <a:lnTo>
                  <a:pt x="2907506" y="1835322"/>
                </a:lnTo>
                <a:lnTo>
                  <a:pt x="2907125" y="1836082"/>
                </a:lnTo>
                <a:lnTo>
                  <a:pt x="2905601" y="1837412"/>
                </a:lnTo>
                <a:lnTo>
                  <a:pt x="2904363" y="1839122"/>
                </a:lnTo>
                <a:lnTo>
                  <a:pt x="2903887" y="1840262"/>
                </a:lnTo>
                <a:lnTo>
                  <a:pt x="2903697" y="1841781"/>
                </a:lnTo>
                <a:lnTo>
                  <a:pt x="2903982" y="1844631"/>
                </a:lnTo>
                <a:lnTo>
                  <a:pt x="2903792" y="1846246"/>
                </a:lnTo>
                <a:lnTo>
                  <a:pt x="2903030" y="1846911"/>
                </a:lnTo>
                <a:lnTo>
                  <a:pt x="2902744" y="1847291"/>
                </a:lnTo>
                <a:lnTo>
                  <a:pt x="2902744" y="1848146"/>
                </a:lnTo>
                <a:lnTo>
                  <a:pt x="2902839" y="1849095"/>
                </a:lnTo>
                <a:lnTo>
                  <a:pt x="2902744" y="1849855"/>
                </a:lnTo>
                <a:lnTo>
                  <a:pt x="2902458" y="1850330"/>
                </a:lnTo>
                <a:lnTo>
                  <a:pt x="2901791" y="1851090"/>
                </a:lnTo>
                <a:lnTo>
                  <a:pt x="2900744" y="1852610"/>
                </a:lnTo>
                <a:lnTo>
                  <a:pt x="2900077" y="1853180"/>
                </a:lnTo>
                <a:lnTo>
                  <a:pt x="2899506" y="1854035"/>
                </a:lnTo>
                <a:lnTo>
                  <a:pt x="2898934" y="1855459"/>
                </a:lnTo>
                <a:lnTo>
                  <a:pt x="2899886" y="1857454"/>
                </a:lnTo>
                <a:lnTo>
                  <a:pt x="2901220" y="1857644"/>
                </a:lnTo>
                <a:lnTo>
                  <a:pt x="2902648" y="1856599"/>
                </a:lnTo>
                <a:lnTo>
                  <a:pt x="2904935" y="1853560"/>
                </a:lnTo>
                <a:lnTo>
                  <a:pt x="2905220" y="1854699"/>
                </a:lnTo>
                <a:lnTo>
                  <a:pt x="2905220" y="1856789"/>
                </a:lnTo>
                <a:lnTo>
                  <a:pt x="2905506" y="1858309"/>
                </a:lnTo>
                <a:lnTo>
                  <a:pt x="2901982" y="1862203"/>
                </a:lnTo>
                <a:lnTo>
                  <a:pt x="2900744" y="1864673"/>
                </a:lnTo>
                <a:lnTo>
                  <a:pt x="2902268" y="1865908"/>
                </a:lnTo>
                <a:lnTo>
                  <a:pt x="2902268" y="1866953"/>
                </a:lnTo>
                <a:lnTo>
                  <a:pt x="2900077" y="1866858"/>
                </a:lnTo>
                <a:lnTo>
                  <a:pt x="2898934" y="1867048"/>
                </a:lnTo>
                <a:lnTo>
                  <a:pt x="2897981" y="1867808"/>
                </a:lnTo>
                <a:lnTo>
                  <a:pt x="2897220" y="1869042"/>
                </a:lnTo>
                <a:lnTo>
                  <a:pt x="2897029" y="1869802"/>
                </a:lnTo>
                <a:lnTo>
                  <a:pt x="2897600" y="1871607"/>
                </a:lnTo>
                <a:lnTo>
                  <a:pt x="2897886" y="1871797"/>
                </a:lnTo>
                <a:lnTo>
                  <a:pt x="2898363" y="1871892"/>
                </a:lnTo>
                <a:lnTo>
                  <a:pt x="2898743" y="1872272"/>
                </a:lnTo>
                <a:lnTo>
                  <a:pt x="2898934" y="1873412"/>
                </a:lnTo>
                <a:lnTo>
                  <a:pt x="2898743" y="1874077"/>
                </a:lnTo>
                <a:lnTo>
                  <a:pt x="2896934" y="1877401"/>
                </a:lnTo>
                <a:lnTo>
                  <a:pt x="2895695" y="1878731"/>
                </a:lnTo>
                <a:lnTo>
                  <a:pt x="2895219" y="1880061"/>
                </a:lnTo>
                <a:lnTo>
                  <a:pt x="2896171" y="1881106"/>
                </a:lnTo>
                <a:lnTo>
                  <a:pt x="2896934" y="1881676"/>
                </a:lnTo>
                <a:lnTo>
                  <a:pt x="2897696" y="1881961"/>
                </a:lnTo>
                <a:lnTo>
                  <a:pt x="2898743" y="1881961"/>
                </a:lnTo>
                <a:lnTo>
                  <a:pt x="2899886" y="1880536"/>
                </a:lnTo>
                <a:lnTo>
                  <a:pt x="2900458" y="1880441"/>
                </a:lnTo>
                <a:lnTo>
                  <a:pt x="2901601" y="1880916"/>
                </a:lnTo>
                <a:lnTo>
                  <a:pt x="2902268" y="1880536"/>
                </a:lnTo>
                <a:lnTo>
                  <a:pt x="2902934" y="1880536"/>
                </a:lnTo>
                <a:lnTo>
                  <a:pt x="2903601" y="1881296"/>
                </a:lnTo>
                <a:lnTo>
                  <a:pt x="2904363" y="1881676"/>
                </a:lnTo>
                <a:lnTo>
                  <a:pt x="2905316" y="1880441"/>
                </a:lnTo>
                <a:lnTo>
                  <a:pt x="2906078" y="1880061"/>
                </a:lnTo>
                <a:lnTo>
                  <a:pt x="2907030" y="1880536"/>
                </a:lnTo>
                <a:lnTo>
                  <a:pt x="2907982" y="1881391"/>
                </a:lnTo>
                <a:lnTo>
                  <a:pt x="2908649" y="1882340"/>
                </a:lnTo>
                <a:lnTo>
                  <a:pt x="2909316" y="1883005"/>
                </a:lnTo>
                <a:lnTo>
                  <a:pt x="2912173" y="1884620"/>
                </a:lnTo>
                <a:lnTo>
                  <a:pt x="2914460" y="1888325"/>
                </a:lnTo>
                <a:lnTo>
                  <a:pt x="2915698" y="1891459"/>
                </a:lnTo>
                <a:lnTo>
                  <a:pt x="2915793" y="1892124"/>
                </a:lnTo>
                <a:lnTo>
                  <a:pt x="2914936" y="1891744"/>
                </a:lnTo>
                <a:lnTo>
                  <a:pt x="2914365" y="1891269"/>
                </a:lnTo>
                <a:lnTo>
                  <a:pt x="2913507" y="1890889"/>
                </a:lnTo>
                <a:lnTo>
                  <a:pt x="2912555" y="1891174"/>
                </a:lnTo>
                <a:lnTo>
                  <a:pt x="2914555" y="1892409"/>
                </a:lnTo>
                <a:lnTo>
                  <a:pt x="2918460" y="1895069"/>
                </a:lnTo>
                <a:lnTo>
                  <a:pt x="2920555" y="1895829"/>
                </a:lnTo>
                <a:lnTo>
                  <a:pt x="2922175" y="1894879"/>
                </a:lnTo>
                <a:lnTo>
                  <a:pt x="2924175" y="1893169"/>
                </a:lnTo>
                <a:lnTo>
                  <a:pt x="2925985" y="1892314"/>
                </a:lnTo>
                <a:lnTo>
                  <a:pt x="2927032" y="1893929"/>
                </a:lnTo>
                <a:lnTo>
                  <a:pt x="2926366" y="1895069"/>
                </a:lnTo>
                <a:lnTo>
                  <a:pt x="2926842" y="1896303"/>
                </a:lnTo>
                <a:lnTo>
                  <a:pt x="2927890" y="1897348"/>
                </a:lnTo>
                <a:lnTo>
                  <a:pt x="2928937" y="1897728"/>
                </a:lnTo>
                <a:lnTo>
                  <a:pt x="2934081" y="1896683"/>
                </a:lnTo>
                <a:lnTo>
                  <a:pt x="2933129" y="1894879"/>
                </a:lnTo>
                <a:lnTo>
                  <a:pt x="2935796" y="1894309"/>
                </a:lnTo>
                <a:lnTo>
                  <a:pt x="2942654" y="1896018"/>
                </a:lnTo>
                <a:lnTo>
                  <a:pt x="2945035" y="1894404"/>
                </a:lnTo>
                <a:lnTo>
                  <a:pt x="2945511" y="1893739"/>
                </a:lnTo>
                <a:lnTo>
                  <a:pt x="2946082" y="1893644"/>
                </a:lnTo>
                <a:lnTo>
                  <a:pt x="2946559" y="1894214"/>
                </a:lnTo>
                <a:lnTo>
                  <a:pt x="2946749" y="1895259"/>
                </a:lnTo>
                <a:lnTo>
                  <a:pt x="2946559" y="1896209"/>
                </a:lnTo>
                <a:lnTo>
                  <a:pt x="2946082" y="1896588"/>
                </a:lnTo>
                <a:lnTo>
                  <a:pt x="2945511" y="1896779"/>
                </a:lnTo>
                <a:lnTo>
                  <a:pt x="2943130" y="1899153"/>
                </a:lnTo>
                <a:lnTo>
                  <a:pt x="2942368" y="1900673"/>
                </a:lnTo>
                <a:lnTo>
                  <a:pt x="2943320" y="1901338"/>
                </a:lnTo>
                <a:lnTo>
                  <a:pt x="2944654" y="1901433"/>
                </a:lnTo>
                <a:lnTo>
                  <a:pt x="2945606" y="1901908"/>
                </a:lnTo>
                <a:lnTo>
                  <a:pt x="2956179" y="1910836"/>
                </a:lnTo>
                <a:lnTo>
                  <a:pt x="2958275" y="1913306"/>
                </a:lnTo>
                <a:lnTo>
                  <a:pt x="2959513" y="1916251"/>
                </a:lnTo>
                <a:lnTo>
                  <a:pt x="2957512" y="1917011"/>
                </a:lnTo>
                <a:lnTo>
                  <a:pt x="2950559" y="1916251"/>
                </a:lnTo>
                <a:lnTo>
                  <a:pt x="2942558" y="1917296"/>
                </a:lnTo>
                <a:lnTo>
                  <a:pt x="2952369" y="1917390"/>
                </a:lnTo>
                <a:lnTo>
                  <a:pt x="2956656" y="1917865"/>
                </a:lnTo>
                <a:lnTo>
                  <a:pt x="2965132" y="1922045"/>
                </a:lnTo>
                <a:lnTo>
                  <a:pt x="2968943" y="1921570"/>
                </a:lnTo>
                <a:lnTo>
                  <a:pt x="2976753" y="1918150"/>
                </a:lnTo>
                <a:lnTo>
                  <a:pt x="2986278" y="1914921"/>
                </a:lnTo>
                <a:lnTo>
                  <a:pt x="2996184" y="1914446"/>
                </a:lnTo>
                <a:lnTo>
                  <a:pt x="3014472" y="1912451"/>
                </a:lnTo>
                <a:lnTo>
                  <a:pt x="3029141" y="1909032"/>
                </a:lnTo>
                <a:lnTo>
                  <a:pt x="3041618" y="1906277"/>
                </a:lnTo>
                <a:lnTo>
                  <a:pt x="3052477" y="1907607"/>
                </a:lnTo>
                <a:lnTo>
                  <a:pt x="3062859" y="1911216"/>
                </a:lnTo>
                <a:lnTo>
                  <a:pt x="3072099" y="1912356"/>
                </a:lnTo>
                <a:lnTo>
                  <a:pt x="3082671" y="1914351"/>
                </a:lnTo>
                <a:lnTo>
                  <a:pt x="3089053" y="1916725"/>
                </a:lnTo>
                <a:lnTo>
                  <a:pt x="3098292" y="1917675"/>
                </a:lnTo>
                <a:lnTo>
                  <a:pt x="3103436" y="1920430"/>
                </a:lnTo>
                <a:lnTo>
                  <a:pt x="3114485" y="1926414"/>
                </a:lnTo>
                <a:lnTo>
                  <a:pt x="3118485" y="1926699"/>
                </a:lnTo>
                <a:lnTo>
                  <a:pt x="3122581" y="1925654"/>
                </a:lnTo>
                <a:lnTo>
                  <a:pt x="3132201" y="1920240"/>
                </a:lnTo>
                <a:lnTo>
                  <a:pt x="3136202" y="1919575"/>
                </a:lnTo>
                <a:lnTo>
                  <a:pt x="3137726" y="1918530"/>
                </a:lnTo>
                <a:lnTo>
                  <a:pt x="3138202" y="1916820"/>
                </a:lnTo>
                <a:lnTo>
                  <a:pt x="3137249" y="1914351"/>
                </a:lnTo>
                <a:lnTo>
                  <a:pt x="3135916" y="1912356"/>
                </a:lnTo>
                <a:lnTo>
                  <a:pt x="3135059" y="1911691"/>
                </a:lnTo>
                <a:lnTo>
                  <a:pt x="3134011" y="1911501"/>
                </a:lnTo>
                <a:lnTo>
                  <a:pt x="3133440" y="1910931"/>
                </a:lnTo>
                <a:lnTo>
                  <a:pt x="3131915" y="1906467"/>
                </a:lnTo>
                <a:lnTo>
                  <a:pt x="3132106" y="1904472"/>
                </a:lnTo>
                <a:lnTo>
                  <a:pt x="3134201" y="1903142"/>
                </a:lnTo>
                <a:lnTo>
                  <a:pt x="3138678" y="1902288"/>
                </a:lnTo>
                <a:lnTo>
                  <a:pt x="3138487" y="1906087"/>
                </a:lnTo>
                <a:lnTo>
                  <a:pt x="3140773" y="1908177"/>
                </a:lnTo>
                <a:lnTo>
                  <a:pt x="3143631" y="1909887"/>
                </a:lnTo>
                <a:lnTo>
                  <a:pt x="3145155" y="1912641"/>
                </a:lnTo>
                <a:lnTo>
                  <a:pt x="3143726" y="1912736"/>
                </a:lnTo>
                <a:lnTo>
                  <a:pt x="3143250" y="1912641"/>
                </a:lnTo>
                <a:lnTo>
                  <a:pt x="3144488" y="1913971"/>
                </a:lnTo>
                <a:lnTo>
                  <a:pt x="3145441" y="1915681"/>
                </a:lnTo>
                <a:lnTo>
                  <a:pt x="3146107" y="1917770"/>
                </a:lnTo>
                <a:lnTo>
                  <a:pt x="3146489" y="1920145"/>
                </a:lnTo>
                <a:lnTo>
                  <a:pt x="3146584" y="1922520"/>
                </a:lnTo>
                <a:lnTo>
                  <a:pt x="3146393" y="1925274"/>
                </a:lnTo>
                <a:lnTo>
                  <a:pt x="3146013" y="1927744"/>
                </a:lnTo>
                <a:lnTo>
                  <a:pt x="3145441" y="1929359"/>
                </a:lnTo>
                <a:lnTo>
                  <a:pt x="3144870" y="1929834"/>
                </a:lnTo>
                <a:lnTo>
                  <a:pt x="3142869" y="1930973"/>
                </a:lnTo>
                <a:lnTo>
                  <a:pt x="3141155" y="1931353"/>
                </a:lnTo>
                <a:lnTo>
                  <a:pt x="3140583" y="1931828"/>
                </a:lnTo>
                <a:lnTo>
                  <a:pt x="3140202" y="1932398"/>
                </a:lnTo>
                <a:lnTo>
                  <a:pt x="3136106" y="1935153"/>
                </a:lnTo>
                <a:lnTo>
                  <a:pt x="3134392" y="1935628"/>
                </a:lnTo>
                <a:lnTo>
                  <a:pt x="3133249" y="1934773"/>
                </a:lnTo>
                <a:lnTo>
                  <a:pt x="3133916" y="1933443"/>
                </a:lnTo>
                <a:lnTo>
                  <a:pt x="3134582" y="1932398"/>
                </a:lnTo>
                <a:lnTo>
                  <a:pt x="3136106" y="1931068"/>
                </a:lnTo>
                <a:lnTo>
                  <a:pt x="3134582" y="1931733"/>
                </a:lnTo>
                <a:lnTo>
                  <a:pt x="3133058" y="1932873"/>
                </a:lnTo>
                <a:lnTo>
                  <a:pt x="3132392" y="1934773"/>
                </a:lnTo>
                <a:lnTo>
                  <a:pt x="3133344" y="1937622"/>
                </a:lnTo>
                <a:lnTo>
                  <a:pt x="3135059" y="1938952"/>
                </a:lnTo>
                <a:lnTo>
                  <a:pt x="3140202" y="1940092"/>
                </a:lnTo>
                <a:lnTo>
                  <a:pt x="3145536" y="1942087"/>
                </a:lnTo>
                <a:lnTo>
                  <a:pt x="3156395" y="1947406"/>
                </a:lnTo>
                <a:lnTo>
                  <a:pt x="3163634" y="1949971"/>
                </a:lnTo>
                <a:lnTo>
                  <a:pt x="3173635" y="1955955"/>
                </a:lnTo>
                <a:lnTo>
                  <a:pt x="3180493" y="1958235"/>
                </a:lnTo>
                <a:lnTo>
                  <a:pt x="3185446" y="1959564"/>
                </a:lnTo>
                <a:lnTo>
                  <a:pt x="3190399" y="1960894"/>
                </a:lnTo>
                <a:lnTo>
                  <a:pt x="3198305" y="1961369"/>
                </a:lnTo>
                <a:lnTo>
                  <a:pt x="3210496" y="1961939"/>
                </a:lnTo>
                <a:lnTo>
                  <a:pt x="3215164" y="1960799"/>
                </a:lnTo>
                <a:lnTo>
                  <a:pt x="3223165" y="1956810"/>
                </a:lnTo>
                <a:lnTo>
                  <a:pt x="3229642" y="1952820"/>
                </a:lnTo>
                <a:lnTo>
                  <a:pt x="3235452" y="1949496"/>
                </a:lnTo>
                <a:lnTo>
                  <a:pt x="3242882" y="1946171"/>
                </a:lnTo>
                <a:lnTo>
                  <a:pt x="3246597" y="1941422"/>
                </a:lnTo>
                <a:lnTo>
                  <a:pt x="3250597" y="1935343"/>
                </a:lnTo>
                <a:lnTo>
                  <a:pt x="3252597" y="1932303"/>
                </a:lnTo>
                <a:lnTo>
                  <a:pt x="3255836" y="1929359"/>
                </a:lnTo>
                <a:lnTo>
                  <a:pt x="3258026" y="1928599"/>
                </a:lnTo>
                <a:lnTo>
                  <a:pt x="3260313" y="1928409"/>
                </a:lnTo>
                <a:lnTo>
                  <a:pt x="3260884" y="1927839"/>
                </a:lnTo>
                <a:lnTo>
                  <a:pt x="3260884" y="1926509"/>
                </a:lnTo>
                <a:lnTo>
                  <a:pt x="3260503" y="1923375"/>
                </a:lnTo>
                <a:lnTo>
                  <a:pt x="3261170" y="1920715"/>
                </a:lnTo>
                <a:lnTo>
                  <a:pt x="3263741" y="1916631"/>
                </a:lnTo>
                <a:lnTo>
                  <a:pt x="3263837" y="1915396"/>
                </a:lnTo>
                <a:lnTo>
                  <a:pt x="3265265" y="1914731"/>
                </a:lnTo>
                <a:lnTo>
                  <a:pt x="3266218" y="1915396"/>
                </a:lnTo>
                <a:lnTo>
                  <a:pt x="3267837" y="1918720"/>
                </a:lnTo>
                <a:lnTo>
                  <a:pt x="3269266" y="1920145"/>
                </a:lnTo>
                <a:lnTo>
                  <a:pt x="3272695" y="1921475"/>
                </a:lnTo>
                <a:lnTo>
                  <a:pt x="3274219" y="1922900"/>
                </a:lnTo>
                <a:lnTo>
                  <a:pt x="3274886" y="1924609"/>
                </a:lnTo>
                <a:lnTo>
                  <a:pt x="3275648" y="1926794"/>
                </a:lnTo>
                <a:lnTo>
                  <a:pt x="3276505" y="1928694"/>
                </a:lnTo>
                <a:lnTo>
                  <a:pt x="3278886" y="1930118"/>
                </a:lnTo>
                <a:lnTo>
                  <a:pt x="3284506" y="1938382"/>
                </a:lnTo>
                <a:lnTo>
                  <a:pt x="3285840" y="1939332"/>
                </a:lnTo>
                <a:lnTo>
                  <a:pt x="3298889" y="1940567"/>
                </a:lnTo>
                <a:lnTo>
                  <a:pt x="3299936" y="1941137"/>
                </a:lnTo>
                <a:lnTo>
                  <a:pt x="3304699" y="1946266"/>
                </a:lnTo>
                <a:lnTo>
                  <a:pt x="3306223" y="1947121"/>
                </a:lnTo>
                <a:lnTo>
                  <a:pt x="3307080" y="1947311"/>
                </a:lnTo>
                <a:lnTo>
                  <a:pt x="3307938" y="1947216"/>
                </a:lnTo>
                <a:lnTo>
                  <a:pt x="3306413" y="1948356"/>
                </a:lnTo>
                <a:lnTo>
                  <a:pt x="3304699" y="1948071"/>
                </a:lnTo>
                <a:lnTo>
                  <a:pt x="3303080" y="1946741"/>
                </a:lnTo>
                <a:lnTo>
                  <a:pt x="3300222" y="1943227"/>
                </a:lnTo>
                <a:lnTo>
                  <a:pt x="3298507" y="1942657"/>
                </a:lnTo>
                <a:lnTo>
                  <a:pt x="3289173" y="1942087"/>
                </a:lnTo>
                <a:lnTo>
                  <a:pt x="3282982" y="1943322"/>
                </a:lnTo>
                <a:lnTo>
                  <a:pt x="3281934" y="1944461"/>
                </a:lnTo>
                <a:lnTo>
                  <a:pt x="3281934" y="1946361"/>
                </a:lnTo>
                <a:lnTo>
                  <a:pt x="3283077" y="1950920"/>
                </a:lnTo>
                <a:lnTo>
                  <a:pt x="3282601" y="1951870"/>
                </a:lnTo>
                <a:lnTo>
                  <a:pt x="3282315" y="1952345"/>
                </a:lnTo>
                <a:lnTo>
                  <a:pt x="3281172" y="1954435"/>
                </a:lnTo>
                <a:lnTo>
                  <a:pt x="3280982" y="1955100"/>
                </a:lnTo>
                <a:lnTo>
                  <a:pt x="3281172" y="1956810"/>
                </a:lnTo>
                <a:lnTo>
                  <a:pt x="3281553" y="1957380"/>
                </a:lnTo>
                <a:lnTo>
                  <a:pt x="3282029" y="1957570"/>
                </a:lnTo>
                <a:lnTo>
                  <a:pt x="3282411" y="1958235"/>
                </a:lnTo>
                <a:lnTo>
                  <a:pt x="3282791" y="1960419"/>
                </a:lnTo>
                <a:lnTo>
                  <a:pt x="3282982" y="1962699"/>
                </a:lnTo>
                <a:lnTo>
                  <a:pt x="3282887" y="1966973"/>
                </a:lnTo>
                <a:lnTo>
                  <a:pt x="3283268" y="1967923"/>
                </a:lnTo>
                <a:lnTo>
                  <a:pt x="3285077" y="1971437"/>
                </a:lnTo>
                <a:lnTo>
                  <a:pt x="3285649" y="1973052"/>
                </a:lnTo>
                <a:lnTo>
                  <a:pt x="3283363" y="1978752"/>
                </a:lnTo>
                <a:lnTo>
                  <a:pt x="3282601" y="1979511"/>
                </a:lnTo>
                <a:lnTo>
                  <a:pt x="3281267" y="1979131"/>
                </a:lnTo>
                <a:lnTo>
                  <a:pt x="3277648" y="1975807"/>
                </a:lnTo>
                <a:lnTo>
                  <a:pt x="3278410" y="1974667"/>
                </a:lnTo>
                <a:lnTo>
                  <a:pt x="3279839" y="1973717"/>
                </a:lnTo>
                <a:lnTo>
                  <a:pt x="3281458" y="1973147"/>
                </a:lnTo>
                <a:lnTo>
                  <a:pt x="3282791" y="1973052"/>
                </a:lnTo>
                <a:lnTo>
                  <a:pt x="3282125" y="1969728"/>
                </a:lnTo>
                <a:lnTo>
                  <a:pt x="3280410" y="1965074"/>
                </a:lnTo>
                <a:lnTo>
                  <a:pt x="3280029" y="1962414"/>
                </a:lnTo>
                <a:lnTo>
                  <a:pt x="3279839" y="1961749"/>
                </a:lnTo>
                <a:lnTo>
                  <a:pt x="3279363" y="1960989"/>
                </a:lnTo>
                <a:lnTo>
                  <a:pt x="3278791" y="1960324"/>
                </a:lnTo>
                <a:lnTo>
                  <a:pt x="3277743" y="1959659"/>
                </a:lnTo>
                <a:lnTo>
                  <a:pt x="3277743" y="1958804"/>
                </a:lnTo>
                <a:lnTo>
                  <a:pt x="3278124" y="1957285"/>
                </a:lnTo>
                <a:lnTo>
                  <a:pt x="3277648" y="1952535"/>
                </a:lnTo>
                <a:lnTo>
                  <a:pt x="3277648" y="1950731"/>
                </a:lnTo>
                <a:lnTo>
                  <a:pt x="3278314" y="1947121"/>
                </a:lnTo>
                <a:lnTo>
                  <a:pt x="3280410" y="1942372"/>
                </a:lnTo>
                <a:lnTo>
                  <a:pt x="3280220" y="1940187"/>
                </a:lnTo>
                <a:lnTo>
                  <a:pt x="3275743" y="1931353"/>
                </a:lnTo>
                <a:lnTo>
                  <a:pt x="3271742" y="1926604"/>
                </a:lnTo>
                <a:lnTo>
                  <a:pt x="3270409" y="1924420"/>
                </a:lnTo>
                <a:lnTo>
                  <a:pt x="3268789" y="1922710"/>
                </a:lnTo>
                <a:lnTo>
                  <a:pt x="3267456" y="1923944"/>
                </a:lnTo>
                <a:lnTo>
                  <a:pt x="3265456" y="1928504"/>
                </a:lnTo>
                <a:lnTo>
                  <a:pt x="3263837" y="1930403"/>
                </a:lnTo>
                <a:lnTo>
                  <a:pt x="3262979" y="1931068"/>
                </a:lnTo>
                <a:lnTo>
                  <a:pt x="3262027" y="1931353"/>
                </a:lnTo>
                <a:lnTo>
                  <a:pt x="3261360" y="1931923"/>
                </a:lnTo>
                <a:lnTo>
                  <a:pt x="3260027" y="1934488"/>
                </a:lnTo>
                <a:lnTo>
                  <a:pt x="3259264" y="1935058"/>
                </a:lnTo>
                <a:lnTo>
                  <a:pt x="3258693" y="1936673"/>
                </a:lnTo>
                <a:lnTo>
                  <a:pt x="3259550" y="1940282"/>
                </a:lnTo>
                <a:lnTo>
                  <a:pt x="3261360" y="1945126"/>
                </a:lnTo>
                <a:lnTo>
                  <a:pt x="3262122" y="1950161"/>
                </a:lnTo>
                <a:lnTo>
                  <a:pt x="3262789" y="1952630"/>
                </a:lnTo>
                <a:lnTo>
                  <a:pt x="3263932" y="1953675"/>
                </a:lnTo>
                <a:lnTo>
                  <a:pt x="3264408" y="1954720"/>
                </a:lnTo>
                <a:lnTo>
                  <a:pt x="3268789" y="1960039"/>
                </a:lnTo>
                <a:lnTo>
                  <a:pt x="3268313" y="1961844"/>
                </a:lnTo>
                <a:lnTo>
                  <a:pt x="3265075" y="1965453"/>
                </a:lnTo>
                <a:lnTo>
                  <a:pt x="3261551" y="1970583"/>
                </a:lnTo>
                <a:lnTo>
                  <a:pt x="3260693" y="1972862"/>
                </a:lnTo>
                <a:lnTo>
                  <a:pt x="3261741" y="1974002"/>
                </a:lnTo>
                <a:lnTo>
                  <a:pt x="3258503" y="1976567"/>
                </a:lnTo>
                <a:lnTo>
                  <a:pt x="3257455" y="1977707"/>
                </a:lnTo>
                <a:lnTo>
                  <a:pt x="3257931" y="1978657"/>
                </a:lnTo>
                <a:lnTo>
                  <a:pt x="3256979" y="1979701"/>
                </a:lnTo>
                <a:lnTo>
                  <a:pt x="3256122" y="1979321"/>
                </a:lnTo>
                <a:lnTo>
                  <a:pt x="3255359" y="1978181"/>
                </a:lnTo>
                <a:lnTo>
                  <a:pt x="3254693" y="1976757"/>
                </a:lnTo>
                <a:lnTo>
                  <a:pt x="3253930" y="1978752"/>
                </a:lnTo>
                <a:lnTo>
                  <a:pt x="3253074" y="1979986"/>
                </a:lnTo>
                <a:lnTo>
                  <a:pt x="3251931" y="1980556"/>
                </a:lnTo>
                <a:lnTo>
                  <a:pt x="3250502" y="1980461"/>
                </a:lnTo>
                <a:lnTo>
                  <a:pt x="3250788" y="1981886"/>
                </a:lnTo>
                <a:lnTo>
                  <a:pt x="3250978" y="1982361"/>
                </a:lnTo>
                <a:lnTo>
                  <a:pt x="3248787" y="1983026"/>
                </a:lnTo>
                <a:lnTo>
                  <a:pt x="3244025" y="1981506"/>
                </a:lnTo>
                <a:lnTo>
                  <a:pt x="3242596" y="1983216"/>
                </a:lnTo>
                <a:lnTo>
                  <a:pt x="3260313" y="1995184"/>
                </a:lnTo>
                <a:lnTo>
                  <a:pt x="3264598" y="1996894"/>
                </a:lnTo>
                <a:lnTo>
                  <a:pt x="3265265" y="1997369"/>
                </a:lnTo>
                <a:lnTo>
                  <a:pt x="3266408" y="1998794"/>
                </a:lnTo>
                <a:lnTo>
                  <a:pt x="3269456" y="2001073"/>
                </a:lnTo>
                <a:lnTo>
                  <a:pt x="3270790" y="2001738"/>
                </a:lnTo>
                <a:lnTo>
                  <a:pt x="3272124" y="2001833"/>
                </a:lnTo>
                <a:lnTo>
                  <a:pt x="3273362" y="2001168"/>
                </a:lnTo>
                <a:lnTo>
                  <a:pt x="3274600" y="2000788"/>
                </a:lnTo>
                <a:lnTo>
                  <a:pt x="3276124" y="2001358"/>
                </a:lnTo>
                <a:lnTo>
                  <a:pt x="3278981" y="2003353"/>
                </a:lnTo>
                <a:lnTo>
                  <a:pt x="3277648" y="2004778"/>
                </a:lnTo>
                <a:lnTo>
                  <a:pt x="3276029" y="2005348"/>
                </a:lnTo>
                <a:lnTo>
                  <a:pt x="3274409" y="2005063"/>
                </a:lnTo>
                <a:lnTo>
                  <a:pt x="3271742" y="2002498"/>
                </a:lnTo>
                <a:lnTo>
                  <a:pt x="3266313" y="2000598"/>
                </a:lnTo>
                <a:lnTo>
                  <a:pt x="3268028" y="2002688"/>
                </a:lnTo>
                <a:lnTo>
                  <a:pt x="3270504" y="2004398"/>
                </a:lnTo>
                <a:lnTo>
                  <a:pt x="3273076" y="2005633"/>
                </a:lnTo>
                <a:lnTo>
                  <a:pt x="3275172" y="2006107"/>
                </a:lnTo>
                <a:lnTo>
                  <a:pt x="3276886" y="2007057"/>
                </a:lnTo>
                <a:lnTo>
                  <a:pt x="3278791" y="2008672"/>
                </a:lnTo>
                <a:lnTo>
                  <a:pt x="3280315" y="2009337"/>
                </a:lnTo>
                <a:lnTo>
                  <a:pt x="3280886" y="2007437"/>
                </a:lnTo>
                <a:lnTo>
                  <a:pt x="3281362" y="2006487"/>
                </a:lnTo>
                <a:lnTo>
                  <a:pt x="3282411" y="2005728"/>
                </a:lnTo>
                <a:lnTo>
                  <a:pt x="3283648" y="2005253"/>
                </a:lnTo>
                <a:lnTo>
                  <a:pt x="3284601" y="2005253"/>
                </a:lnTo>
                <a:lnTo>
                  <a:pt x="3285458" y="2006107"/>
                </a:lnTo>
                <a:lnTo>
                  <a:pt x="3285268" y="2006962"/>
                </a:lnTo>
                <a:lnTo>
                  <a:pt x="3284792" y="2008007"/>
                </a:lnTo>
                <a:lnTo>
                  <a:pt x="3284982" y="2009622"/>
                </a:lnTo>
                <a:lnTo>
                  <a:pt x="3285935" y="2010667"/>
                </a:lnTo>
                <a:lnTo>
                  <a:pt x="3287173" y="2010762"/>
                </a:lnTo>
                <a:lnTo>
                  <a:pt x="3288506" y="2010572"/>
                </a:lnTo>
                <a:lnTo>
                  <a:pt x="3289649" y="2010667"/>
                </a:lnTo>
                <a:lnTo>
                  <a:pt x="3290411" y="2011237"/>
                </a:lnTo>
                <a:lnTo>
                  <a:pt x="3292983" y="2014276"/>
                </a:lnTo>
                <a:lnTo>
                  <a:pt x="3291459" y="2014656"/>
                </a:lnTo>
                <a:lnTo>
                  <a:pt x="3288316" y="2012661"/>
                </a:lnTo>
                <a:lnTo>
                  <a:pt x="3286792" y="2013421"/>
                </a:lnTo>
                <a:lnTo>
                  <a:pt x="3302127" y="2019406"/>
                </a:lnTo>
                <a:lnTo>
                  <a:pt x="3311938" y="2025580"/>
                </a:lnTo>
                <a:lnTo>
                  <a:pt x="3313557" y="2027384"/>
                </a:lnTo>
                <a:lnTo>
                  <a:pt x="3316605" y="2029379"/>
                </a:lnTo>
                <a:lnTo>
                  <a:pt x="3319558" y="2030519"/>
                </a:lnTo>
                <a:lnTo>
                  <a:pt x="3322225" y="2032419"/>
                </a:lnTo>
                <a:lnTo>
                  <a:pt x="3324416" y="2034983"/>
                </a:lnTo>
                <a:lnTo>
                  <a:pt x="3326130" y="2037073"/>
                </a:lnTo>
                <a:lnTo>
                  <a:pt x="3325368" y="2035458"/>
                </a:lnTo>
                <a:lnTo>
                  <a:pt x="3324511" y="2034128"/>
                </a:lnTo>
                <a:lnTo>
                  <a:pt x="3325178" y="2033748"/>
                </a:lnTo>
                <a:lnTo>
                  <a:pt x="3326225" y="2033463"/>
                </a:lnTo>
                <a:lnTo>
                  <a:pt x="3328416" y="2033463"/>
                </a:lnTo>
                <a:lnTo>
                  <a:pt x="3329274" y="2033178"/>
                </a:lnTo>
                <a:lnTo>
                  <a:pt x="3330988" y="2031849"/>
                </a:lnTo>
                <a:lnTo>
                  <a:pt x="3338417" y="2030424"/>
                </a:lnTo>
                <a:lnTo>
                  <a:pt x="3339179" y="2031564"/>
                </a:lnTo>
                <a:lnTo>
                  <a:pt x="3338608" y="2032514"/>
                </a:lnTo>
                <a:lnTo>
                  <a:pt x="3336798" y="2033274"/>
                </a:lnTo>
                <a:lnTo>
                  <a:pt x="3336131" y="2034033"/>
                </a:lnTo>
                <a:lnTo>
                  <a:pt x="3335370" y="2035743"/>
                </a:lnTo>
                <a:lnTo>
                  <a:pt x="3335464" y="2036218"/>
                </a:lnTo>
                <a:lnTo>
                  <a:pt x="3335560" y="2037643"/>
                </a:lnTo>
                <a:lnTo>
                  <a:pt x="3334607" y="2039448"/>
                </a:lnTo>
                <a:lnTo>
                  <a:pt x="3332322" y="2039733"/>
                </a:lnTo>
                <a:lnTo>
                  <a:pt x="3327559" y="2038973"/>
                </a:lnTo>
                <a:lnTo>
                  <a:pt x="3330988" y="2041822"/>
                </a:lnTo>
                <a:lnTo>
                  <a:pt x="3339941" y="2041157"/>
                </a:lnTo>
                <a:lnTo>
                  <a:pt x="3343942" y="2042487"/>
                </a:lnTo>
                <a:lnTo>
                  <a:pt x="3342990" y="2043342"/>
                </a:lnTo>
                <a:lnTo>
                  <a:pt x="3341942" y="2043627"/>
                </a:lnTo>
                <a:lnTo>
                  <a:pt x="3339751" y="2043437"/>
                </a:lnTo>
                <a:lnTo>
                  <a:pt x="3341942" y="2044862"/>
                </a:lnTo>
                <a:lnTo>
                  <a:pt x="3344418" y="2045337"/>
                </a:lnTo>
                <a:lnTo>
                  <a:pt x="3349562" y="2045242"/>
                </a:lnTo>
                <a:lnTo>
                  <a:pt x="3350038" y="2047711"/>
                </a:lnTo>
                <a:lnTo>
                  <a:pt x="3352133" y="2049611"/>
                </a:lnTo>
                <a:lnTo>
                  <a:pt x="3356610" y="2052556"/>
                </a:lnTo>
                <a:lnTo>
                  <a:pt x="3370326" y="2066424"/>
                </a:lnTo>
                <a:lnTo>
                  <a:pt x="3373088" y="2070698"/>
                </a:lnTo>
                <a:lnTo>
                  <a:pt x="3374422" y="2076017"/>
                </a:lnTo>
                <a:lnTo>
                  <a:pt x="3374422" y="2077727"/>
                </a:lnTo>
                <a:lnTo>
                  <a:pt x="3374041" y="2080197"/>
                </a:lnTo>
                <a:lnTo>
                  <a:pt x="3373946" y="2081906"/>
                </a:lnTo>
                <a:lnTo>
                  <a:pt x="3374327" y="2082856"/>
                </a:lnTo>
                <a:lnTo>
                  <a:pt x="3375089" y="2083521"/>
                </a:lnTo>
                <a:lnTo>
                  <a:pt x="3375946" y="2083996"/>
                </a:lnTo>
                <a:lnTo>
                  <a:pt x="3376612" y="2084566"/>
                </a:lnTo>
                <a:lnTo>
                  <a:pt x="3378232" y="2086656"/>
                </a:lnTo>
                <a:lnTo>
                  <a:pt x="3389472" y="2097104"/>
                </a:lnTo>
                <a:lnTo>
                  <a:pt x="3390995" y="2099669"/>
                </a:lnTo>
                <a:lnTo>
                  <a:pt x="3391376" y="2102328"/>
                </a:lnTo>
                <a:lnTo>
                  <a:pt x="3391853" y="2104038"/>
                </a:lnTo>
                <a:lnTo>
                  <a:pt x="3393757" y="2103848"/>
                </a:lnTo>
                <a:lnTo>
                  <a:pt x="3398997" y="2100619"/>
                </a:lnTo>
                <a:lnTo>
                  <a:pt x="3400996" y="2100239"/>
                </a:lnTo>
                <a:lnTo>
                  <a:pt x="3402139" y="2099764"/>
                </a:lnTo>
                <a:lnTo>
                  <a:pt x="3403949" y="2097864"/>
                </a:lnTo>
                <a:lnTo>
                  <a:pt x="3405092" y="2097484"/>
                </a:lnTo>
                <a:lnTo>
                  <a:pt x="3405759" y="2097959"/>
                </a:lnTo>
                <a:lnTo>
                  <a:pt x="3406521" y="2098909"/>
                </a:lnTo>
                <a:lnTo>
                  <a:pt x="3407855" y="2101094"/>
                </a:lnTo>
                <a:lnTo>
                  <a:pt x="3406902" y="2101854"/>
                </a:lnTo>
                <a:lnTo>
                  <a:pt x="3404711" y="2101948"/>
                </a:lnTo>
                <a:lnTo>
                  <a:pt x="3403664" y="2102139"/>
                </a:lnTo>
                <a:lnTo>
                  <a:pt x="3402711" y="2102898"/>
                </a:lnTo>
                <a:lnTo>
                  <a:pt x="3399949" y="2105748"/>
                </a:lnTo>
                <a:lnTo>
                  <a:pt x="3398806" y="2106128"/>
                </a:lnTo>
                <a:lnTo>
                  <a:pt x="3396329" y="2106128"/>
                </a:lnTo>
                <a:lnTo>
                  <a:pt x="3395282" y="2106603"/>
                </a:lnTo>
                <a:lnTo>
                  <a:pt x="3394710" y="2107648"/>
                </a:lnTo>
                <a:lnTo>
                  <a:pt x="3395377" y="2108123"/>
                </a:lnTo>
                <a:lnTo>
                  <a:pt x="3397568" y="2108408"/>
                </a:lnTo>
                <a:lnTo>
                  <a:pt x="3399377" y="2109643"/>
                </a:lnTo>
                <a:lnTo>
                  <a:pt x="3402425" y="2113062"/>
                </a:lnTo>
                <a:lnTo>
                  <a:pt x="3405664" y="2114392"/>
                </a:lnTo>
                <a:lnTo>
                  <a:pt x="3413093" y="2121421"/>
                </a:lnTo>
                <a:lnTo>
                  <a:pt x="3414046" y="2121706"/>
                </a:lnTo>
                <a:lnTo>
                  <a:pt x="3414617" y="2122086"/>
                </a:lnTo>
                <a:lnTo>
                  <a:pt x="3415855" y="2123890"/>
                </a:lnTo>
                <a:lnTo>
                  <a:pt x="3417380" y="2124650"/>
                </a:lnTo>
                <a:lnTo>
                  <a:pt x="3420142" y="2127025"/>
                </a:lnTo>
                <a:lnTo>
                  <a:pt x="3424428" y="2128830"/>
                </a:lnTo>
                <a:lnTo>
                  <a:pt x="3429000" y="2134244"/>
                </a:lnTo>
                <a:lnTo>
                  <a:pt x="3430334" y="2135099"/>
                </a:lnTo>
                <a:lnTo>
                  <a:pt x="3432620" y="2135289"/>
                </a:lnTo>
                <a:lnTo>
                  <a:pt x="3433382" y="2135099"/>
                </a:lnTo>
                <a:lnTo>
                  <a:pt x="3436430" y="2133484"/>
                </a:lnTo>
                <a:lnTo>
                  <a:pt x="3437573" y="2133294"/>
                </a:lnTo>
                <a:lnTo>
                  <a:pt x="3439478" y="2133484"/>
                </a:lnTo>
                <a:lnTo>
                  <a:pt x="3441668" y="2134244"/>
                </a:lnTo>
                <a:lnTo>
                  <a:pt x="3443478" y="2135764"/>
                </a:lnTo>
                <a:lnTo>
                  <a:pt x="3444240" y="2138138"/>
                </a:lnTo>
                <a:lnTo>
                  <a:pt x="3444716" y="2140703"/>
                </a:lnTo>
                <a:lnTo>
                  <a:pt x="3445669" y="2140893"/>
                </a:lnTo>
                <a:lnTo>
                  <a:pt x="3446431" y="2139183"/>
                </a:lnTo>
                <a:lnTo>
                  <a:pt x="3446622" y="2135954"/>
                </a:lnTo>
                <a:lnTo>
                  <a:pt x="3447669" y="2136713"/>
                </a:lnTo>
                <a:lnTo>
                  <a:pt x="3448621" y="2137948"/>
                </a:lnTo>
                <a:lnTo>
                  <a:pt x="3449384" y="2139563"/>
                </a:lnTo>
                <a:lnTo>
                  <a:pt x="3450050" y="2141368"/>
                </a:lnTo>
                <a:lnTo>
                  <a:pt x="3449670" y="2141938"/>
                </a:lnTo>
                <a:lnTo>
                  <a:pt x="3448907" y="2143363"/>
                </a:lnTo>
                <a:lnTo>
                  <a:pt x="3448526" y="2143932"/>
                </a:lnTo>
                <a:lnTo>
                  <a:pt x="3450146" y="2144977"/>
                </a:lnTo>
                <a:lnTo>
                  <a:pt x="3452717" y="2143173"/>
                </a:lnTo>
                <a:lnTo>
                  <a:pt x="3453765" y="2143932"/>
                </a:lnTo>
                <a:lnTo>
                  <a:pt x="3453861" y="2144977"/>
                </a:lnTo>
                <a:lnTo>
                  <a:pt x="3453384" y="2145737"/>
                </a:lnTo>
                <a:lnTo>
                  <a:pt x="3453099" y="2146497"/>
                </a:lnTo>
                <a:lnTo>
                  <a:pt x="3453861" y="2147447"/>
                </a:lnTo>
                <a:lnTo>
                  <a:pt x="3454622" y="2147637"/>
                </a:lnTo>
                <a:lnTo>
                  <a:pt x="3455384" y="2147257"/>
                </a:lnTo>
                <a:lnTo>
                  <a:pt x="3456147" y="2146497"/>
                </a:lnTo>
                <a:lnTo>
                  <a:pt x="3456718" y="2145642"/>
                </a:lnTo>
                <a:lnTo>
                  <a:pt x="3457194" y="2147067"/>
                </a:lnTo>
                <a:lnTo>
                  <a:pt x="3458146" y="2147637"/>
                </a:lnTo>
                <a:lnTo>
                  <a:pt x="3459289" y="2147447"/>
                </a:lnTo>
                <a:lnTo>
                  <a:pt x="3460432" y="2146687"/>
                </a:lnTo>
                <a:lnTo>
                  <a:pt x="3460623" y="2147257"/>
                </a:lnTo>
                <a:lnTo>
                  <a:pt x="3460814" y="2148682"/>
                </a:lnTo>
                <a:lnTo>
                  <a:pt x="3460909" y="2149347"/>
                </a:lnTo>
                <a:lnTo>
                  <a:pt x="3458813" y="2149441"/>
                </a:lnTo>
                <a:lnTo>
                  <a:pt x="3458146" y="2151436"/>
                </a:lnTo>
                <a:lnTo>
                  <a:pt x="3458432" y="2154191"/>
                </a:lnTo>
                <a:lnTo>
                  <a:pt x="3459575" y="2156471"/>
                </a:lnTo>
                <a:lnTo>
                  <a:pt x="3460432" y="2157230"/>
                </a:lnTo>
                <a:lnTo>
                  <a:pt x="3461385" y="2157706"/>
                </a:lnTo>
                <a:lnTo>
                  <a:pt x="3462337" y="2157706"/>
                </a:lnTo>
                <a:lnTo>
                  <a:pt x="3463100" y="2156945"/>
                </a:lnTo>
                <a:lnTo>
                  <a:pt x="3463480" y="2156756"/>
                </a:lnTo>
                <a:lnTo>
                  <a:pt x="3465862" y="2157326"/>
                </a:lnTo>
                <a:lnTo>
                  <a:pt x="3466338" y="2156756"/>
                </a:lnTo>
                <a:lnTo>
                  <a:pt x="3468053" y="2153906"/>
                </a:lnTo>
                <a:lnTo>
                  <a:pt x="3468529" y="2152766"/>
                </a:lnTo>
                <a:lnTo>
                  <a:pt x="3468529" y="2151151"/>
                </a:lnTo>
                <a:close/>
                <a:moveTo>
                  <a:pt x="3912108" y="2514663"/>
                </a:moveTo>
                <a:lnTo>
                  <a:pt x="3911822" y="2512099"/>
                </a:lnTo>
                <a:lnTo>
                  <a:pt x="3912013" y="2506400"/>
                </a:lnTo>
                <a:lnTo>
                  <a:pt x="3911632" y="2503930"/>
                </a:lnTo>
                <a:lnTo>
                  <a:pt x="3911061" y="2502600"/>
                </a:lnTo>
                <a:lnTo>
                  <a:pt x="3909060" y="2499466"/>
                </a:lnTo>
                <a:lnTo>
                  <a:pt x="3908584" y="2498326"/>
                </a:lnTo>
                <a:lnTo>
                  <a:pt x="3907917" y="2494906"/>
                </a:lnTo>
                <a:lnTo>
                  <a:pt x="3905536" y="2490347"/>
                </a:lnTo>
                <a:lnTo>
                  <a:pt x="3905536" y="2487687"/>
                </a:lnTo>
                <a:lnTo>
                  <a:pt x="3905441" y="2486642"/>
                </a:lnTo>
                <a:lnTo>
                  <a:pt x="3905155" y="2485787"/>
                </a:lnTo>
                <a:lnTo>
                  <a:pt x="3906393" y="2481703"/>
                </a:lnTo>
                <a:lnTo>
                  <a:pt x="3906774" y="2479613"/>
                </a:lnTo>
                <a:lnTo>
                  <a:pt x="3906964" y="2477524"/>
                </a:lnTo>
                <a:lnTo>
                  <a:pt x="3906584" y="2474769"/>
                </a:lnTo>
                <a:lnTo>
                  <a:pt x="3905821" y="2473154"/>
                </a:lnTo>
                <a:lnTo>
                  <a:pt x="3904965" y="2471920"/>
                </a:lnTo>
                <a:lnTo>
                  <a:pt x="3904202" y="2470020"/>
                </a:lnTo>
                <a:lnTo>
                  <a:pt x="3904679" y="2468595"/>
                </a:lnTo>
                <a:lnTo>
                  <a:pt x="3904393" y="2467645"/>
                </a:lnTo>
                <a:lnTo>
                  <a:pt x="3903917" y="2466885"/>
                </a:lnTo>
                <a:lnTo>
                  <a:pt x="3903726" y="2465841"/>
                </a:lnTo>
                <a:lnTo>
                  <a:pt x="3903917" y="2464606"/>
                </a:lnTo>
                <a:lnTo>
                  <a:pt x="3904202" y="2463846"/>
                </a:lnTo>
                <a:lnTo>
                  <a:pt x="3904488" y="2463276"/>
                </a:lnTo>
                <a:lnTo>
                  <a:pt x="3905536" y="2460331"/>
                </a:lnTo>
                <a:lnTo>
                  <a:pt x="3906393" y="2459002"/>
                </a:lnTo>
                <a:lnTo>
                  <a:pt x="3908584" y="2456722"/>
                </a:lnTo>
                <a:lnTo>
                  <a:pt x="3912394" y="2451118"/>
                </a:lnTo>
                <a:lnTo>
                  <a:pt x="3914204" y="2447508"/>
                </a:lnTo>
                <a:lnTo>
                  <a:pt x="3914299" y="2447223"/>
                </a:lnTo>
                <a:lnTo>
                  <a:pt x="3914585" y="2445324"/>
                </a:lnTo>
                <a:lnTo>
                  <a:pt x="3914775" y="2440004"/>
                </a:lnTo>
                <a:lnTo>
                  <a:pt x="3914490" y="2435255"/>
                </a:lnTo>
                <a:lnTo>
                  <a:pt x="3913918" y="2432595"/>
                </a:lnTo>
                <a:lnTo>
                  <a:pt x="3913061" y="2430031"/>
                </a:lnTo>
                <a:lnTo>
                  <a:pt x="3910870" y="2425281"/>
                </a:lnTo>
                <a:lnTo>
                  <a:pt x="3909346" y="2423192"/>
                </a:lnTo>
                <a:lnTo>
                  <a:pt x="3907822" y="2422717"/>
                </a:lnTo>
                <a:lnTo>
                  <a:pt x="3901345" y="2424616"/>
                </a:lnTo>
                <a:lnTo>
                  <a:pt x="3899154" y="2424331"/>
                </a:lnTo>
                <a:lnTo>
                  <a:pt x="3895916" y="2423287"/>
                </a:lnTo>
                <a:lnTo>
                  <a:pt x="3888105" y="2420722"/>
                </a:lnTo>
                <a:lnTo>
                  <a:pt x="3887153" y="2419772"/>
                </a:lnTo>
                <a:lnTo>
                  <a:pt x="3886486" y="2418063"/>
                </a:lnTo>
                <a:lnTo>
                  <a:pt x="3884390" y="2409894"/>
                </a:lnTo>
                <a:lnTo>
                  <a:pt x="3883438" y="2408184"/>
                </a:lnTo>
                <a:lnTo>
                  <a:pt x="3881819" y="2407234"/>
                </a:lnTo>
                <a:lnTo>
                  <a:pt x="3874484" y="2405429"/>
                </a:lnTo>
                <a:lnTo>
                  <a:pt x="3871532" y="2403625"/>
                </a:lnTo>
                <a:lnTo>
                  <a:pt x="3863721" y="2393366"/>
                </a:lnTo>
                <a:lnTo>
                  <a:pt x="3858387" y="2390042"/>
                </a:lnTo>
                <a:lnTo>
                  <a:pt x="3846195" y="2388237"/>
                </a:lnTo>
                <a:lnTo>
                  <a:pt x="3840480" y="2385672"/>
                </a:lnTo>
                <a:lnTo>
                  <a:pt x="3832574" y="2380163"/>
                </a:lnTo>
                <a:lnTo>
                  <a:pt x="3823716" y="2373989"/>
                </a:lnTo>
                <a:lnTo>
                  <a:pt x="3813810" y="2366960"/>
                </a:lnTo>
                <a:lnTo>
                  <a:pt x="3810762" y="2363920"/>
                </a:lnTo>
                <a:lnTo>
                  <a:pt x="3809143" y="2362875"/>
                </a:lnTo>
                <a:lnTo>
                  <a:pt x="3807429" y="2362686"/>
                </a:lnTo>
                <a:lnTo>
                  <a:pt x="3800190" y="2363920"/>
                </a:lnTo>
                <a:lnTo>
                  <a:pt x="3792855" y="2363540"/>
                </a:lnTo>
                <a:lnTo>
                  <a:pt x="3791045" y="2362875"/>
                </a:lnTo>
                <a:lnTo>
                  <a:pt x="3790569" y="2361641"/>
                </a:lnTo>
                <a:lnTo>
                  <a:pt x="3790950" y="2356511"/>
                </a:lnTo>
                <a:lnTo>
                  <a:pt x="3790760" y="2354042"/>
                </a:lnTo>
                <a:lnTo>
                  <a:pt x="3790188" y="2351857"/>
                </a:lnTo>
                <a:lnTo>
                  <a:pt x="3788379" y="2347963"/>
                </a:lnTo>
                <a:lnTo>
                  <a:pt x="3787330" y="2346063"/>
                </a:lnTo>
                <a:lnTo>
                  <a:pt x="3786950" y="2345018"/>
                </a:lnTo>
                <a:lnTo>
                  <a:pt x="3786759" y="2343688"/>
                </a:lnTo>
                <a:lnTo>
                  <a:pt x="3787140" y="2342264"/>
                </a:lnTo>
                <a:lnTo>
                  <a:pt x="3787807" y="2340554"/>
                </a:lnTo>
                <a:lnTo>
                  <a:pt x="3788283" y="2338939"/>
                </a:lnTo>
                <a:lnTo>
                  <a:pt x="3787902" y="2337989"/>
                </a:lnTo>
                <a:lnTo>
                  <a:pt x="3771805" y="2329915"/>
                </a:lnTo>
                <a:lnTo>
                  <a:pt x="3776949" y="2308733"/>
                </a:lnTo>
                <a:lnTo>
                  <a:pt x="3768090" y="2305979"/>
                </a:lnTo>
                <a:lnTo>
                  <a:pt x="3755898" y="2302179"/>
                </a:lnTo>
                <a:lnTo>
                  <a:pt x="3760280" y="2293631"/>
                </a:lnTo>
                <a:lnTo>
                  <a:pt x="3763328" y="2287647"/>
                </a:lnTo>
                <a:lnTo>
                  <a:pt x="3758279" y="2277103"/>
                </a:lnTo>
                <a:lnTo>
                  <a:pt x="3754374" y="2268839"/>
                </a:lnTo>
                <a:lnTo>
                  <a:pt x="3747992" y="2259341"/>
                </a:lnTo>
                <a:lnTo>
                  <a:pt x="3741420" y="2249462"/>
                </a:lnTo>
                <a:lnTo>
                  <a:pt x="3736181" y="2239299"/>
                </a:lnTo>
                <a:lnTo>
                  <a:pt x="3730657" y="2228660"/>
                </a:lnTo>
                <a:lnTo>
                  <a:pt x="3722275" y="2212323"/>
                </a:lnTo>
                <a:lnTo>
                  <a:pt x="3716464" y="2200924"/>
                </a:lnTo>
                <a:lnTo>
                  <a:pt x="3711226" y="2193135"/>
                </a:lnTo>
                <a:lnTo>
                  <a:pt x="3705701" y="2184682"/>
                </a:lnTo>
                <a:lnTo>
                  <a:pt x="3704368" y="2181452"/>
                </a:lnTo>
                <a:lnTo>
                  <a:pt x="3701129" y="2170243"/>
                </a:lnTo>
                <a:lnTo>
                  <a:pt x="3699606" y="2166824"/>
                </a:lnTo>
                <a:lnTo>
                  <a:pt x="3693319" y="2158655"/>
                </a:lnTo>
                <a:lnTo>
                  <a:pt x="3685318" y="2148302"/>
                </a:lnTo>
                <a:lnTo>
                  <a:pt x="3682555" y="2143173"/>
                </a:lnTo>
                <a:lnTo>
                  <a:pt x="3681508" y="2137758"/>
                </a:lnTo>
                <a:lnTo>
                  <a:pt x="3684080" y="2133674"/>
                </a:lnTo>
                <a:lnTo>
                  <a:pt x="3679222" y="2126075"/>
                </a:lnTo>
                <a:lnTo>
                  <a:pt x="3673507" y="2120471"/>
                </a:lnTo>
                <a:lnTo>
                  <a:pt x="3668078" y="2115152"/>
                </a:lnTo>
                <a:lnTo>
                  <a:pt x="3663029" y="2108218"/>
                </a:lnTo>
                <a:lnTo>
                  <a:pt x="3656457" y="2095964"/>
                </a:lnTo>
                <a:lnTo>
                  <a:pt x="3654076" y="2092735"/>
                </a:lnTo>
                <a:lnTo>
                  <a:pt x="3651314" y="2090360"/>
                </a:lnTo>
                <a:lnTo>
                  <a:pt x="3643694" y="2085896"/>
                </a:lnTo>
                <a:lnTo>
                  <a:pt x="3635121" y="2080862"/>
                </a:lnTo>
                <a:lnTo>
                  <a:pt x="3627406" y="2076397"/>
                </a:lnTo>
                <a:lnTo>
                  <a:pt x="3620929" y="2068323"/>
                </a:lnTo>
                <a:lnTo>
                  <a:pt x="3620262" y="2066614"/>
                </a:lnTo>
                <a:lnTo>
                  <a:pt x="3619881" y="2064334"/>
                </a:lnTo>
                <a:lnTo>
                  <a:pt x="3620071" y="2062814"/>
                </a:lnTo>
                <a:lnTo>
                  <a:pt x="3620548" y="2062339"/>
                </a:lnTo>
                <a:lnTo>
                  <a:pt x="3620738" y="2061864"/>
                </a:lnTo>
                <a:lnTo>
                  <a:pt x="3620071" y="2060535"/>
                </a:lnTo>
                <a:lnTo>
                  <a:pt x="3619119" y="2059775"/>
                </a:lnTo>
                <a:lnTo>
                  <a:pt x="3615309" y="2059015"/>
                </a:lnTo>
                <a:lnTo>
                  <a:pt x="3616262" y="2053221"/>
                </a:lnTo>
                <a:lnTo>
                  <a:pt x="3616166" y="2050846"/>
                </a:lnTo>
                <a:lnTo>
                  <a:pt x="3615404" y="2048851"/>
                </a:lnTo>
                <a:lnTo>
                  <a:pt x="3611785" y="2042772"/>
                </a:lnTo>
                <a:lnTo>
                  <a:pt x="3609975" y="2040493"/>
                </a:lnTo>
                <a:lnTo>
                  <a:pt x="3607880" y="2039448"/>
                </a:lnTo>
                <a:lnTo>
                  <a:pt x="3604641" y="2039353"/>
                </a:lnTo>
                <a:lnTo>
                  <a:pt x="3602831" y="2038593"/>
                </a:lnTo>
                <a:lnTo>
                  <a:pt x="3600926" y="2036503"/>
                </a:lnTo>
                <a:lnTo>
                  <a:pt x="3597593" y="2031659"/>
                </a:lnTo>
                <a:lnTo>
                  <a:pt x="3596830" y="2030044"/>
                </a:lnTo>
                <a:lnTo>
                  <a:pt x="3596069" y="2026150"/>
                </a:lnTo>
                <a:lnTo>
                  <a:pt x="3595402" y="2024535"/>
                </a:lnTo>
                <a:lnTo>
                  <a:pt x="3594449" y="2023870"/>
                </a:lnTo>
                <a:lnTo>
                  <a:pt x="3591878" y="2023205"/>
                </a:lnTo>
                <a:lnTo>
                  <a:pt x="3585306" y="2021495"/>
                </a:lnTo>
                <a:lnTo>
                  <a:pt x="3578923" y="2019880"/>
                </a:lnTo>
                <a:lnTo>
                  <a:pt x="3577209" y="2018551"/>
                </a:lnTo>
                <a:lnTo>
                  <a:pt x="3575685" y="2016366"/>
                </a:lnTo>
                <a:lnTo>
                  <a:pt x="3573209" y="2011237"/>
                </a:lnTo>
                <a:lnTo>
                  <a:pt x="3573304" y="2009147"/>
                </a:lnTo>
                <a:lnTo>
                  <a:pt x="3573971" y="2007057"/>
                </a:lnTo>
                <a:lnTo>
                  <a:pt x="3574732" y="2005063"/>
                </a:lnTo>
                <a:lnTo>
                  <a:pt x="3567684" y="2000123"/>
                </a:lnTo>
                <a:lnTo>
                  <a:pt x="3568827" y="1997464"/>
                </a:lnTo>
                <a:lnTo>
                  <a:pt x="3571685" y="1994329"/>
                </a:lnTo>
                <a:lnTo>
                  <a:pt x="3572637" y="1992239"/>
                </a:lnTo>
                <a:lnTo>
                  <a:pt x="3572923" y="1990055"/>
                </a:lnTo>
                <a:lnTo>
                  <a:pt x="3573113" y="1983311"/>
                </a:lnTo>
                <a:lnTo>
                  <a:pt x="3572923" y="1981221"/>
                </a:lnTo>
                <a:lnTo>
                  <a:pt x="3571970" y="1979321"/>
                </a:lnTo>
                <a:lnTo>
                  <a:pt x="3568255" y="1974857"/>
                </a:lnTo>
                <a:lnTo>
                  <a:pt x="3567017" y="1974002"/>
                </a:lnTo>
                <a:lnTo>
                  <a:pt x="3563493" y="1972577"/>
                </a:lnTo>
                <a:lnTo>
                  <a:pt x="3561112" y="1969348"/>
                </a:lnTo>
                <a:lnTo>
                  <a:pt x="3559112" y="1965548"/>
                </a:lnTo>
                <a:lnTo>
                  <a:pt x="3556540" y="1962509"/>
                </a:lnTo>
                <a:lnTo>
                  <a:pt x="3550634" y="1958044"/>
                </a:lnTo>
                <a:lnTo>
                  <a:pt x="3546634" y="1955100"/>
                </a:lnTo>
                <a:lnTo>
                  <a:pt x="3542443" y="1950161"/>
                </a:lnTo>
                <a:lnTo>
                  <a:pt x="3541205" y="1949781"/>
                </a:lnTo>
                <a:lnTo>
                  <a:pt x="3530346" y="1955860"/>
                </a:lnTo>
                <a:lnTo>
                  <a:pt x="3517392" y="1963174"/>
                </a:lnTo>
                <a:lnTo>
                  <a:pt x="3511011" y="1966783"/>
                </a:lnTo>
                <a:lnTo>
                  <a:pt x="3503962" y="1968683"/>
                </a:lnTo>
                <a:lnTo>
                  <a:pt x="3495866" y="1970868"/>
                </a:lnTo>
                <a:lnTo>
                  <a:pt x="3488150" y="1972862"/>
                </a:lnTo>
                <a:lnTo>
                  <a:pt x="3481864" y="1976757"/>
                </a:lnTo>
                <a:lnTo>
                  <a:pt x="3485388" y="1978941"/>
                </a:lnTo>
                <a:lnTo>
                  <a:pt x="3488246" y="1981601"/>
                </a:lnTo>
                <a:lnTo>
                  <a:pt x="3489198" y="1985305"/>
                </a:lnTo>
                <a:lnTo>
                  <a:pt x="3487103" y="1990910"/>
                </a:lnTo>
                <a:lnTo>
                  <a:pt x="3484055" y="1994519"/>
                </a:lnTo>
                <a:lnTo>
                  <a:pt x="3480816" y="1995849"/>
                </a:lnTo>
                <a:lnTo>
                  <a:pt x="3477482" y="1995469"/>
                </a:lnTo>
                <a:lnTo>
                  <a:pt x="3473958" y="1994234"/>
                </a:lnTo>
                <a:lnTo>
                  <a:pt x="3473958" y="2004588"/>
                </a:lnTo>
                <a:lnTo>
                  <a:pt x="3473958" y="2017506"/>
                </a:lnTo>
                <a:lnTo>
                  <a:pt x="3472815" y="2021590"/>
                </a:lnTo>
                <a:lnTo>
                  <a:pt x="3472720" y="2022065"/>
                </a:lnTo>
                <a:lnTo>
                  <a:pt x="3466910" y="2032894"/>
                </a:lnTo>
                <a:lnTo>
                  <a:pt x="3463862" y="2035268"/>
                </a:lnTo>
                <a:lnTo>
                  <a:pt x="3459861" y="2035743"/>
                </a:lnTo>
                <a:lnTo>
                  <a:pt x="3452051" y="2034888"/>
                </a:lnTo>
                <a:lnTo>
                  <a:pt x="3448336" y="2036123"/>
                </a:lnTo>
                <a:lnTo>
                  <a:pt x="3441382" y="2041062"/>
                </a:lnTo>
                <a:lnTo>
                  <a:pt x="3434334" y="2046097"/>
                </a:lnTo>
                <a:lnTo>
                  <a:pt x="3435001" y="2046382"/>
                </a:lnTo>
                <a:lnTo>
                  <a:pt x="3436620" y="2048851"/>
                </a:lnTo>
                <a:lnTo>
                  <a:pt x="3441192" y="2052841"/>
                </a:lnTo>
                <a:lnTo>
                  <a:pt x="3443192" y="2055595"/>
                </a:lnTo>
                <a:lnTo>
                  <a:pt x="3446050" y="2057970"/>
                </a:lnTo>
                <a:lnTo>
                  <a:pt x="3448431" y="2060915"/>
                </a:lnTo>
                <a:lnTo>
                  <a:pt x="3449384" y="2061579"/>
                </a:lnTo>
                <a:lnTo>
                  <a:pt x="3452812" y="2062624"/>
                </a:lnTo>
                <a:lnTo>
                  <a:pt x="3454527" y="2064619"/>
                </a:lnTo>
                <a:lnTo>
                  <a:pt x="3455670" y="2065379"/>
                </a:lnTo>
                <a:lnTo>
                  <a:pt x="3456813" y="2065854"/>
                </a:lnTo>
                <a:lnTo>
                  <a:pt x="3457670" y="2066044"/>
                </a:lnTo>
                <a:lnTo>
                  <a:pt x="3459289" y="2067184"/>
                </a:lnTo>
                <a:lnTo>
                  <a:pt x="3460909" y="2069178"/>
                </a:lnTo>
                <a:lnTo>
                  <a:pt x="3462528" y="2070128"/>
                </a:lnTo>
                <a:lnTo>
                  <a:pt x="3464243" y="2067943"/>
                </a:lnTo>
                <a:lnTo>
                  <a:pt x="3457194" y="2052461"/>
                </a:lnTo>
                <a:lnTo>
                  <a:pt x="3458432" y="2053506"/>
                </a:lnTo>
                <a:lnTo>
                  <a:pt x="3459766" y="2055500"/>
                </a:lnTo>
                <a:lnTo>
                  <a:pt x="3462147" y="2060250"/>
                </a:lnTo>
                <a:lnTo>
                  <a:pt x="3466624" y="2066994"/>
                </a:lnTo>
                <a:lnTo>
                  <a:pt x="3468624" y="2061484"/>
                </a:lnTo>
                <a:lnTo>
                  <a:pt x="3469863" y="2060155"/>
                </a:lnTo>
                <a:lnTo>
                  <a:pt x="3472149" y="2059775"/>
                </a:lnTo>
                <a:lnTo>
                  <a:pt x="3472149" y="2060724"/>
                </a:lnTo>
                <a:lnTo>
                  <a:pt x="3470910" y="2063479"/>
                </a:lnTo>
                <a:lnTo>
                  <a:pt x="3471101" y="2068513"/>
                </a:lnTo>
                <a:lnTo>
                  <a:pt x="3472149" y="2073833"/>
                </a:lnTo>
                <a:lnTo>
                  <a:pt x="3473387" y="2077442"/>
                </a:lnTo>
                <a:lnTo>
                  <a:pt x="3474911" y="2079057"/>
                </a:lnTo>
                <a:lnTo>
                  <a:pt x="3476720" y="2079057"/>
                </a:lnTo>
                <a:lnTo>
                  <a:pt x="3480149" y="2077917"/>
                </a:lnTo>
                <a:lnTo>
                  <a:pt x="3486150" y="2078962"/>
                </a:lnTo>
                <a:lnTo>
                  <a:pt x="3488055" y="2078867"/>
                </a:lnTo>
                <a:lnTo>
                  <a:pt x="3486817" y="2080576"/>
                </a:lnTo>
                <a:lnTo>
                  <a:pt x="3484340" y="2081052"/>
                </a:lnTo>
                <a:lnTo>
                  <a:pt x="3479673" y="2080672"/>
                </a:lnTo>
                <a:lnTo>
                  <a:pt x="3479673" y="2081526"/>
                </a:lnTo>
                <a:lnTo>
                  <a:pt x="3487388" y="2087131"/>
                </a:lnTo>
                <a:lnTo>
                  <a:pt x="3491389" y="2088841"/>
                </a:lnTo>
                <a:lnTo>
                  <a:pt x="3494818" y="2086561"/>
                </a:lnTo>
                <a:lnTo>
                  <a:pt x="3495675" y="2085231"/>
                </a:lnTo>
                <a:lnTo>
                  <a:pt x="3496151" y="2084756"/>
                </a:lnTo>
                <a:lnTo>
                  <a:pt x="3496342" y="2084186"/>
                </a:lnTo>
                <a:lnTo>
                  <a:pt x="3496342" y="2082951"/>
                </a:lnTo>
                <a:lnTo>
                  <a:pt x="3496532" y="2081621"/>
                </a:lnTo>
                <a:lnTo>
                  <a:pt x="3498247" y="2078012"/>
                </a:lnTo>
                <a:lnTo>
                  <a:pt x="3498818" y="2075257"/>
                </a:lnTo>
                <a:lnTo>
                  <a:pt x="3499009" y="2072218"/>
                </a:lnTo>
                <a:lnTo>
                  <a:pt x="3498532" y="2069748"/>
                </a:lnTo>
                <a:lnTo>
                  <a:pt x="3497295" y="2068798"/>
                </a:lnTo>
                <a:lnTo>
                  <a:pt x="3497295" y="2068039"/>
                </a:lnTo>
                <a:lnTo>
                  <a:pt x="3497675" y="2067848"/>
                </a:lnTo>
                <a:lnTo>
                  <a:pt x="3498723" y="2067089"/>
                </a:lnTo>
                <a:lnTo>
                  <a:pt x="3497580" y="2064809"/>
                </a:lnTo>
                <a:lnTo>
                  <a:pt x="3495199" y="2064904"/>
                </a:lnTo>
                <a:lnTo>
                  <a:pt x="3490246" y="2066234"/>
                </a:lnTo>
                <a:lnTo>
                  <a:pt x="3491770" y="2064714"/>
                </a:lnTo>
                <a:lnTo>
                  <a:pt x="3494151" y="2063574"/>
                </a:lnTo>
                <a:lnTo>
                  <a:pt x="3495866" y="2061959"/>
                </a:lnTo>
                <a:lnTo>
                  <a:pt x="3495294" y="2059015"/>
                </a:lnTo>
                <a:lnTo>
                  <a:pt x="3496056" y="2057305"/>
                </a:lnTo>
                <a:lnTo>
                  <a:pt x="3495770" y="2055025"/>
                </a:lnTo>
                <a:lnTo>
                  <a:pt x="3494913" y="2052936"/>
                </a:lnTo>
                <a:lnTo>
                  <a:pt x="3493865" y="2051701"/>
                </a:lnTo>
                <a:lnTo>
                  <a:pt x="3494723" y="2050941"/>
                </a:lnTo>
                <a:lnTo>
                  <a:pt x="3495770" y="2051036"/>
                </a:lnTo>
                <a:lnTo>
                  <a:pt x="3496818" y="2051606"/>
                </a:lnTo>
                <a:lnTo>
                  <a:pt x="3497580" y="2052556"/>
                </a:lnTo>
                <a:lnTo>
                  <a:pt x="3498247" y="2053885"/>
                </a:lnTo>
                <a:lnTo>
                  <a:pt x="3498342" y="2054930"/>
                </a:lnTo>
                <a:lnTo>
                  <a:pt x="3498342" y="2056070"/>
                </a:lnTo>
                <a:lnTo>
                  <a:pt x="3498532" y="2057970"/>
                </a:lnTo>
                <a:lnTo>
                  <a:pt x="3499104" y="2060250"/>
                </a:lnTo>
                <a:lnTo>
                  <a:pt x="3500152" y="2062909"/>
                </a:lnTo>
                <a:lnTo>
                  <a:pt x="3501486" y="2065094"/>
                </a:lnTo>
                <a:lnTo>
                  <a:pt x="3503105" y="2066139"/>
                </a:lnTo>
                <a:lnTo>
                  <a:pt x="3502819" y="2067278"/>
                </a:lnTo>
                <a:lnTo>
                  <a:pt x="3501962" y="2069653"/>
                </a:lnTo>
                <a:lnTo>
                  <a:pt x="3501676" y="2070698"/>
                </a:lnTo>
                <a:lnTo>
                  <a:pt x="3501676" y="2071933"/>
                </a:lnTo>
                <a:lnTo>
                  <a:pt x="3501866" y="2072598"/>
                </a:lnTo>
                <a:lnTo>
                  <a:pt x="3502152" y="2073168"/>
                </a:lnTo>
                <a:lnTo>
                  <a:pt x="3502247" y="2074213"/>
                </a:lnTo>
                <a:lnTo>
                  <a:pt x="3503390" y="2074972"/>
                </a:lnTo>
                <a:lnTo>
                  <a:pt x="3504438" y="2074593"/>
                </a:lnTo>
                <a:lnTo>
                  <a:pt x="3509201" y="2070223"/>
                </a:lnTo>
                <a:lnTo>
                  <a:pt x="3510153" y="2068893"/>
                </a:lnTo>
                <a:lnTo>
                  <a:pt x="3508724" y="2068133"/>
                </a:lnTo>
                <a:lnTo>
                  <a:pt x="3508153" y="2067469"/>
                </a:lnTo>
                <a:lnTo>
                  <a:pt x="3507772" y="2066234"/>
                </a:lnTo>
                <a:lnTo>
                  <a:pt x="3509772" y="2067089"/>
                </a:lnTo>
                <a:lnTo>
                  <a:pt x="3519107" y="2067563"/>
                </a:lnTo>
                <a:lnTo>
                  <a:pt x="3520821" y="2068608"/>
                </a:lnTo>
                <a:lnTo>
                  <a:pt x="3521773" y="2070698"/>
                </a:lnTo>
                <a:lnTo>
                  <a:pt x="3510915" y="2074023"/>
                </a:lnTo>
                <a:lnTo>
                  <a:pt x="3509582" y="2073928"/>
                </a:lnTo>
                <a:lnTo>
                  <a:pt x="3510058" y="2071648"/>
                </a:lnTo>
                <a:lnTo>
                  <a:pt x="3508915" y="2073073"/>
                </a:lnTo>
                <a:lnTo>
                  <a:pt x="3507772" y="2074213"/>
                </a:lnTo>
                <a:lnTo>
                  <a:pt x="3501104" y="2078962"/>
                </a:lnTo>
                <a:lnTo>
                  <a:pt x="3500152" y="2080672"/>
                </a:lnTo>
                <a:lnTo>
                  <a:pt x="3501295" y="2081811"/>
                </a:lnTo>
                <a:lnTo>
                  <a:pt x="3503009" y="2085991"/>
                </a:lnTo>
                <a:lnTo>
                  <a:pt x="3503676" y="2086941"/>
                </a:lnTo>
                <a:lnTo>
                  <a:pt x="3504629" y="2087700"/>
                </a:lnTo>
                <a:lnTo>
                  <a:pt x="3505867" y="2089505"/>
                </a:lnTo>
                <a:lnTo>
                  <a:pt x="3507010" y="2091595"/>
                </a:lnTo>
                <a:lnTo>
                  <a:pt x="3507677" y="2093210"/>
                </a:lnTo>
                <a:lnTo>
                  <a:pt x="3507391" y="2093875"/>
                </a:lnTo>
                <a:lnTo>
                  <a:pt x="3507010" y="2095110"/>
                </a:lnTo>
                <a:lnTo>
                  <a:pt x="3506724" y="2095774"/>
                </a:lnTo>
                <a:lnTo>
                  <a:pt x="3508248" y="2096059"/>
                </a:lnTo>
                <a:lnTo>
                  <a:pt x="3509391" y="2097864"/>
                </a:lnTo>
                <a:lnTo>
                  <a:pt x="3513011" y="2106793"/>
                </a:lnTo>
                <a:lnTo>
                  <a:pt x="3513392" y="2107078"/>
                </a:lnTo>
                <a:lnTo>
                  <a:pt x="3513963" y="2107363"/>
                </a:lnTo>
                <a:lnTo>
                  <a:pt x="3516725" y="2108028"/>
                </a:lnTo>
                <a:lnTo>
                  <a:pt x="3517582" y="2108408"/>
                </a:lnTo>
                <a:lnTo>
                  <a:pt x="3512915" y="2111067"/>
                </a:lnTo>
                <a:lnTo>
                  <a:pt x="3512915" y="2111922"/>
                </a:lnTo>
                <a:lnTo>
                  <a:pt x="3514154" y="2112682"/>
                </a:lnTo>
                <a:lnTo>
                  <a:pt x="3515201" y="2113727"/>
                </a:lnTo>
                <a:lnTo>
                  <a:pt x="3515963" y="2115342"/>
                </a:lnTo>
                <a:lnTo>
                  <a:pt x="3516249" y="2117716"/>
                </a:lnTo>
                <a:lnTo>
                  <a:pt x="3515868" y="2120376"/>
                </a:lnTo>
                <a:lnTo>
                  <a:pt x="3515201" y="2121421"/>
                </a:lnTo>
                <a:lnTo>
                  <a:pt x="3514916" y="2122561"/>
                </a:lnTo>
                <a:lnTo>
                  <a:pt x="3515773" y="2125315"/>
                </a:lnTo>
                <a:lnTo>
                  <a:pt x="3513011" y="2124365"/>
                </a:lnTo>
                <a:lnTo>
                  <a:pt x="3512058" y="2124365"/>
                </a:lnTo>
                <a:lnTo>
                  <a:pt x="3511201" y="2124840"/>
                </a:lnTo>
                <a:lnTo>
                  <a:pt x="3510534" y="2125600"/>
                </a:lnTo>
                <a:lnTo>
                  <a:pt x="3509772" y="2126170"/>
                </a:lnTo>
                <a:lnTo>
                  <a:pt x="3508820" y="2126170"/>
                </a:lnTo>
                <a:lnTo>
                  <a:pt x="3508820" y="2127025"/>
                </a:lnTo>
                <a:lnTo>
                  <a:pt x="3512630" y="2126170"/>
                </a:lnTo>
                <a:lnTo>
                  <a:pt x="3513868" y="2126170"/>
                </a:lnTo>
                <a:lnTo>
                  <a:pt x="3512915" y="2128070"/>
                </a:lnTo>
                <a:lnTo>
                  <a:pt x="3512058" y="2131584"/>
                </a:lnTo>
                <a:lnTo>
                  <a:pt x="3511582" y="2135004"/>
                </a:lnTo>
                <a:lnTo>
                  <a:pt x="3511582" y="2136808"/>
                </a:lnTo>
                <a:lnTo>
                  <a:pt x="3513106" y="2137093"/>
                </a:lnTo>
                <a:lnTo>
                  <a:pt x="3527489" y="2133484"/>
                </a:lnTo>
                <a:lnTo>
                  <a:pt x="3529108" y="2131964"/>
                </a:lnTo>
                <a:lnTo>
                  <a:pt x="3530822" y="2130919"/>
                </a:lnTo>
                <a:lnTo>
                  <a:pt x="3533204" y="2131679"/>
                </a:lnTo>
                <a:lnTo>
                  <a:pt x="3537299" y="2135004"/>
                </a:lnTo>
                <a:lnTo>
                  <a:pt x="3539014" y="2136904"/>
                </a:lnTo>
                <a:lnTo>
                  <a:pt x="3539871" y="2137473"/>
                </a:lnTo>
                <a:lnTo>
                  <a:pt x="3540919" y="2137758"/>
                </a:lnTo>
                <a:lnTo>
                  <a:pt x="3541967" y="2137188"/>
                </a:lnTo>
                <a:lnTo>
                  <a:pt x="3542252" y="2135859"/>
                </a:lnTo>
                <a:lnTo>
                  <a:pt x="3541967" y="2132914"/>
                </a:lnTo>
                <a:lnTo>
                  <a:pt x="3541205" y="2131014"/>
                </a:lnTo>
                <a:lnTo>
                  <a:pt x="3539680" y="2128545"/>
                </a:lnTo>
                <a:lnTo>
                  <a:pt x="3538633" y="2125885"/>
                </a:lnTo>
                <a:lnTo>
                  <a:pt x="3539204" y="2123510"/>
                </a:lnTo>
                <a:lnTo>
                  <a:pt x="3540633" y="2123415"/>
                </a:lnTo>
                <a:lnTo>
                  <a:pt x="3541776" y="2125600"/>
                </a:lnTo>
                <a:lnTo>
                  <a:pt x="3542633" y="2128355"/>
                </a:lnTo>
                <a:lnTo>
                  <a:pt x="3543300" y="2131489"/>
                </a:lnTo>
                <a:lnTo>
                  <a:pt x="3545300" y="2135004"/>
                </a:lnTo>
                <a:lnTo>
                  <a:pt x="3545586" y="2136239"/>
                </a:lnTo>
                <a:lnTo>
                  <a:pt x="3546157" y="2140323"/>
                </a:lnTo>
                <a:lnTo>
                  <a:pt x="3547586" y="2145927"/>
                </a:lnTo>
                <a:lnTo>
                  <a:pt x="3549682" y="2150297"/>
                </a:lnTo>
                <a:lnTo>
                  <a:pt x="3552444" y="2153526"/>
                </a:lnTo>
                <a:lnTo>
                  <a:pt x="3561779" y="2157800"/>
                </a:lnTo>
                <a:lnTo>
                  <a:pt x="3563684" y="2158085"/>
                </a:lnTo>
                <a:lnTo>
                  <a:pt x="3564446" y="2157706"/>
                </a:lnTo>
                <a:lnTo>
                  <a:pt x="3566732" y="2156091"/>
                </a:lnTo>
                <a:lnTo>
                  <a:pt x="3567303" y="2155426"/>
                </a:lnTo>
                <a:lnTo>
                  <a:pt x="3567589" y="2154571"/>
                </a:lnTo>
                <a:lnTo>
                  <a:pt x="3567589" y="2154001"/>
                </a:lnTo>
                <a:lnTo>
                  <a:pt x="3567399" y="2153241"/>
                </a:lnTo>
                <a:lnTo>
                  <a:pt x="3567303" y="2151911"/>
                </a:lnTo>
                <a:lnTo>
                  <a:pt x="3567399" y="2147922"/>
                </a:lnTo>
                <a:lnTo>
                  <a:pt x="3567589" y="2147067"/>
                </a:lnTo>
                <a:lnTo>
                  <a:pt x="3568351" y="2146592"/>
                </a:lnTo>
                <a:lnTo>
                  <a:pt x="3569208" y="2147257"/>
                </a:lnTo>
                <a:lnTo>
                  <a:pt x="3569875" y="2147542"/>
                </a:lnTo>
                <a:lnTo>
                  <a:pt x="3570161" y="2146212"/>
                </a:lnTo>
                <a:lnTo>
                  <a:pt x="3570065" y="2143173"/>
                </a:lnTo>
                <a:lnTo>
                  <a:pt x="3569875" y="2140703"/>
                </a:lnTo>
                <a:lnTo>
                  <a:pt x="3566922" y="2128735"/>
                </a:lnTo>
                <a:lnTo>
                  <a:pt x="3566160" y="2126645"/>
                </a:lnTo>
                <a:lnTo>
                  <a:pt x="3564446" y="2123606"/>
                </a:lnTo>
                <a:lnTo>
                  <a:pt x="3564064" y="2122656"/>
                </a:lnTo>
                <a:lnTo>
                  <a:pt x="3563970" y="2122086"/>
                </a:lnTo>
                <a:lnTo>
                  <a:pt x="3564064" y="2120661"/>
                </a:lnTo>
                <a:lnTo>
                  <a:pt x="3563970" y="2120091"/>
                </a:lnTo>
                <a:lnTo>
                  <a:pt x="3563779" y="2119521"/>
                </a:lnTo>
                <a:lnTo>
                  <a:pt x="3563303" y="2118951"/>
                </a:lnTo>
                <a:lnTo>
                  <a:pt x="3562255" y="2115722"/>
                </a:lnTo>
                <a:lnTo>
                  <a:pt x="3559112" y="2109832"/>
                </a:lnTo>
                <a:lnTo>
                  <a:pt x="3558254" y="2106888"/>
                </a:lnTo>
                <a:lnTo>
                  <a:pt x="3559493" y="2105843"/>
                </a:lnTo>
                <a:lnTo>
                  <a:pt x="3561398" y="2105368"/>
                </a:lnTo>
                <a:lnTo>
                  <a:pt x="3562636" y="2104038"/>
                </a:lnTo>
                <a:lnTo>
                  <a:pt x="3562255" y="2102613"/>
                </a:lnTo>
                <a:lnTo>
                  <a:pt x="3558064" y="2093495"/>
                </a:lnTo>
                <a:lnTo>
                  <a:pt x="3557302" y="2091595"/>
                </a:lnTo>
                <a:lnTo>
                  <a:pt x="3557207" y="2089315"/>
                </a:lnTo>
                <a:lnTo>
                  <a:pt x="3557969" y="2086181"/>
                </a:lnTo>
                <a:lnTo>
                  <a:pt x="3553492" y="2077822"/>
                </a:lnTo>
                <a:lnTo>
                  <a:pt x="3551111" y="2072218"/>
                </a:lnTo>
                <a:lnTo>
                  <a:pt x="3550920" y="2070983"/>
                </a:lnTo>
                <a:lnTo>
                  <a:pt x="3551777" y="2068703"/>
                </a:lnTo>
                <a:lnTo>
                  <a:pt x="3551777" y="2067278"/>
                </a:lnTo>
                <a:lnTo>
                  <a:pt x="3551301" y="2066804"/>
                </a:lnTo>
                <a:lnTo>
                  <a:pt x="3548825" y="2065664"/>
                </a:lnTo>
                <a:lnTo>
                  <a:pt x="3547967" y="2064619"/>
                </a:lnTo>
                <a:lnTo>
                  <a:pt x="3547396" y="2062244"/>
                </a:lnTo>
                <a:lnTo>
                  <a:pt x="3547396" y="2059490"/>
                </a:lnTo>
                <a:lnTo>
                  <a:pt x="3548158" y="2057305"/>
                </a:lnTo>
                <a:lnTo>
                  <a:pt x="3547586" y="2056545"/>
                </a:lnTo>
                <a:lnTo>
                  <a:pt x="3547396" y="2055405"/>
                </a:lnTo>
                <a:lnTo>
                  <a:pt x="3547586" y="2054076"/>
                </a:lnTo>
                <a:lnTo>
                  <a:pt x="3548253" y="2052841"/>
                </a:lnTo>
                <a:lnTo>
                  <a:pt x="3547301" y="2051226"/>
                </a:lnTo>
                <a:lnTo>
                  <a:pt x="3547491" y="2049231"/>
                </a:lnTo>
                <a:lnTo>
                  <a:pt x="3548062" y="2047046"/>
                </a:lnTo>
                <a:lnTo>
                  <a:pt x="3548158" y="2044767"/>
                </a:lnTo>
                <a:lnTo>
                  <a:pt x="3547491" y="2042962"/>
                </a:lnTo>
                <a:lnTo>
                  <a:pt x="3546348" y="2041537"/>
                </a:lnTo>
                <a:lnTo>
                  <a:pt x="3543967" y="2039353"/>
                </a:lnTo>
                <a:lnTo>
                  <a:pt x="3542824" y="2037548"/>
                </a:lnTo>
                <a:lnTo>
                  <a:pt x="3541395" y="2033654"/>
                </a:lnTo>
                <a:lnTo>
                  <a:pt x="3540633" y="2031944"/>
                </a:lnTo>
                <a:lnTo>
                  <a:pt x="3537014" y="2027669"/>
                </a:lnTo>
                <a:lnTo>
                  <a:pt x="3535966" y="2025674"/>
                </a:lnTo>
                <a:lnTo>
                  <a:pt x="3538347" y="2024820"/>
                </a:lnTo>
                <a:lnTo>
                  <a:pt x="3541681" y="2026339"/>
                </a:lnTo>
                <a:lnTo>
                  <a:pt x="3544920" y="2029094"/>
                </a:lnTo>
                <a:lnTo>
                  <a:pt x="3546824" y="2031944"/>
                </a:lnTo>
                <a:lnTo>
                  <a:pt x="3547110" y="2033654"/>
                </a:lnTo>
                <a:lnTo>
                  <a:pt x="3547396" y="2037833"/>
                </a:lnTo>
                <a:lnTo>
                  <a:pt x="3547967" y="2039733"/>
                </a:lnTo>
                <a:lnTo>
                  <a:pt x="3549205" y="2041157"/>
                </a:lnTo>
                <a:lnTo>
                  <a:pt x="3551968" y="2042772"/>
                </a:lnTo>
                <a:lnTo>
                  <a:pt x="3552825" y="2044672"/>
                </a:lnTo>
                <a:lnTo>
                  <a:pt x="3552920" y="2043057"/>
                </a:lnTo>
                <a:lnTo>
                  <a:pt x="3552920" y="2041442"/>
                </a:lnTo>
                <a:lnTo>
                  <a:pt x="3552635" y="2040017"/>
                </a:lnTo>
                <a:lnTo>
                  <a:pt x="3552158" y="2038783"/>
                </a:lnTo>
                <a:lnTo>
                  <a:pt x="3550825" y="2037073"/>
                </a:lnTo>
                <a:lnTo>
                  <a:pt x="3550539" y="2036503"/>
                </a:lnTo>
                <a:lnTo>
                  <a:pt x="3550539" y="2035838"/>
                </a:lnTo>
                <a:lnTo>
                  <a:pt x="3550634" y="2035078"/>
                </a:lnTo>
                <a:lnTo>
                  <a:pt x="3550825" y="2034603"/>
                </a:lnTo>
                <a:lnTo>
                  <a:pt x="3551015" y="2034793"/>
                </a:lnTo>
                <a:lnTo>
                  <a:pt x="3549777" y="2030139"/>
                </a:lnTo>
                <a:lnTo>
                  <a:pt x="3549587" y="2028809"/>
                </a:lnTo>
                <a:lnTo>
                  <a:pt x="3549205" y="2027859"/>
                </a:lnTo>
                <a:lnTo>
                  <a:pt x="3547586" y="2026624"/>
                </a:lnTo>
                <a:lnTo>
                  <a:pt x="3546539" y="2025580"/>
                </a:lnTo>
                <a:lnTo>
                  <a:pt x="3545396" y="2025200"/>
                </a:lnTo>
                <a:lnTo>
                  <a:pt x="3544824" y="2024725"/>
                </a:lnTo>
                <a:lnTo>
                  <a:pt x="3544634" y="2024250"/>
                </a:lnTo>
                <a:lnTo>
                  <a:pt x="3544538" y="2023395"/>
                </a:lnTo>
                <a:lnTo>
                  <a:pt x="3544348" y="2022825"/>
                </a:lnTo>
                <a:lnTo>
                  <a:pt x="3542252" y="2018835"/>
                </a:lnTo>
                <a:lnTo>
                  <a:pt x="3540823" y="2017126"/>
                </a:lnTo>
                <a:lnTo>
                  <a:pt x="3537299" y="2015131"/>
                </a:lnTo>
                <a:lnTo>
                  <a:pt x="3535966" y="2013801"/>
                </a:lnTo>
                <a:lnTo>
                  <a:pt x="3537776" y="2013801"/>
                </a:lnTo>
                <a:lnTo>
                  <a:pt x="3541967" y="2015701"/>
                </a:lnTo>
                <a:lnTo>
                  <a:pt x="3544062" y="2014751"/>
                </a:lnTo>
                <a:lnTo>
                  <a:pt x="3545586" y="2016366"/>
                </a:lnTo>
                <a:lnTo>
                  <a:pt x="3546539" y="2013801"/>
                </a:lnTo>
                <a:lnTo>
                  <a:pt x="3547301" y="2006487"/>
                </a:lnTo>
                <a:lnTo>
                  <a:pt x="3549301" y="1995564"/>
                </a:lnTo>
                <a:lnTo>
                  <a:pt x="3550063" y="1993664"/>
                </a:lnTo>
                <a:lnTo>
                  <a:pt x="3551206" y="1996229"/>
                </a:lnTo>
                <a:lnTo>
                  <a:pt x="3550634" y="2002973"/>
                </a:lnTo>
                <a:lnTo>
                  <a:pt x="3548729" y="2014656"/>
                </a:lnTo>
                <a:lnTo>
                  <a:pt x="3549111" y="2020261"/>
                </a:lnTo>
                <a:lnTo>
                  <a:pt x="3551015" y="2024535"/>
                </a:lnTo>
                <a:lnTo>
                  <a:pt x="3553396" y="2028144"/>
                </a:lnTo>
                <a:lnTo>
                  <a:pt x="3555302" y="2031849"/>
                </a:lnTo>
                <a:lnTo>
                  <a:pt x="3558254" y="2039448"/>
                </a:lnTo>
                <a:lnTo>
                  <a:pt x="3558636" y="2042202"/>
                </a:lnTo>
                <a:lnTo>
                  <a:pt x="3558730" y="2043627"/>
                </a:lnTo>
                <a:lnTo>
                  <a:pt x="3559493" y="2047237"/>
                </a:lnTo>
                <a:lnTo>
                  <a:pt x="3559779" y="2050656"/>
                </a:lnTo>
                <a:lnTo>
                  <a:pt x="3559969" y="2051796"/>
                </a:lnTo>
                <a:lnTo>
                  <a:pt x="3560826" y="2053885"/>
                </a:lnTo>
                <a:lnTo>
                  <a:pt x="3561779" y="2055405"/>
                </a:lnTo>
                <a:lnTo>
                  <a:pt x="3562445" y="2057305"/>
                </a:lnTo>
                <a:lnTo>
                  <a:pt x="3562731" y="2060439"/>
                </a:lnTo>
                <a:lnTo>
                  <a:pt x="3562826" y="2063574"/>
                </a:lnTo>
                <a:lnTo>
                  <a:pt x="3563207" y="2066329"/>
                </a:lnTo>
                <a:lnTo>
                  <a:pt x="3563874" y="2068418"/>
                </a:lnTo>
                <a:lnTo>
                  <a:pt x="3565017" y="2069938"/>
                </a:lnTo>
                <a:lnTo>
                  <a:pt x="3563874" y="2074972"/>
                </a:lnTo>
                <a:lnTo>
                  <a:pt x="3563684" y="2076777"/>
                </a:lnTo>
                <a:lnTo>
                  <a:pt x="3564064" y="2078012"/>
                </a:lnTo>
                <a:lnTo>
                  <a:pt x="3566732" y="2081241"/>
                </a:lnTo>
                <a:lnTo>
                  <a:pt x="3570351" y="2088745"/>
                </a:lnTo>
                <a:lnTo>
                  <a:pt x="3572161" y="2090740"/>
                </a:lnTo>
                <a:lnTo>
                  <a:pt x="3571970" y="2089885"/>
                </a:lnTo>
                <a:lnTo>
                  <a:pt x="3571685" y="2089030"/>
                </a:lnTo>
                <a:lnTo>
                  <a:pt x="3572542" y="2087700"/>
                </a:lnTo>
                <a:lnTo>
                  <a:pt x="3572351" y="2086656"/>
                </a:lnTo>
                <a:lnTo>
                  <a:pt x="3571875" y="2085706"/>
                </a:lnTo>
                <a:lnTo>
                  <a:pt x="3571685" y="2084471"/>
                </a:lnTo>
                <a:lnTo>
                  <a:pt x="3572161" y="2083426"/>
                </a:lnTo>
                <a:lnTo>
                  <a:pt x="3573589" y="2081526"/>
                </a:lnTo>
                <a:lnTo>
                  <a:pt x="3574066" y="2079912"/>
                </a:lnTo>
                <a:lnTo>
                  <a:pt x="3574828" y="2080767"/>
                </a:lnTo>
                <a:lnTo>
                  <a:pt x="3575685" y="2080862"/>
                </a:lnTo>
                <a:lnTo>
                  <a:pt x="3576542" y="2080576"/>
                </a:lnTo>
                <a:lnTo>
                  <a:pt x="3577304" y="2079912"/>
                </a:lnTo>
                <a:lnTo>
                  <a:pt x="3577590" y="2082571"/>
                </a:lnTo>
                <a:lnTo>
                  <a:pt x="3578447" y="2085516"/>
                </a:lnTo>
                <a:lnTo>
                  <a:pt x="3579019" y="2088460"/>
                </a:lnTo>
                <a:lnTo>
                  <a:pt x="3577971" y="2093495"/>
                </a:lnTo>
                <a:lnTo>
                  <a:pt x="3578543" y="2095869"/>
                </a:lnTo>
                <a:lnTo>
                  <a:pt x="3579400" y="2098434"/>
                </a:lnTo>
                <a:lnTo>
                  <a:pt x="3579781" y="2101379"/>
                </a:lnTo>
                <a:lnTo>
                  <a:pt x="3579400" y="2100809"/>
                </a:lnTo>
                <a:lnTo>
                  <a:pt x="3579019" y="2100239"/>
                </a:lnTo>
                <a:lnTo>
                  <a:pt x="3578829" y="2099669"/>
                </a:lnTo>
                <a:lnTo>
                  <a:pt x="3577780" y="2100429"/>
                </a:lnTo>
                <a:lnTo>
                  <a:pt x="3576733" y="2099859"/>
                </a:lnTo>
                <a:lnTo>
                  <a:pt x="3574638" y="2097864"/>
                </a:lnTo>
                <a:lnTo>
                  <a:pt x="3575781" y="2100999"/>
                </a:lnTo>
                <a:lnTo>
                  <a:pt x="3578543" y="2105653"/>
                </a:lnTo>
                <a:lnTo>
                  <a:pt x="3581115" y="2111827"/>
                </a:lnTo>
                <a:lnTo>
                  <a:pt x="3582638" y="2114772"/>
                </a:lnTo>
                <a:lnTo>
                  <a:pt x="3584543" y="2117146"/>
                </a:lnTo>
                <a:lnTo>
                  <a:pt x="3586829" y="2118476"/>
                </a:lnTo>
                <a:lnTo>
                  <a:pt x="3586544" y="2118761"/>
                </a:lnTo>
                <a:lnTo>
                  <a:pt x="3586353" y="2119046"/>
                </a:lnTo>
                <a:lnTo>
                  <a:pt x="3586162" y="2119236"/>
                </a:lnTo>
                <a:lnTo>
                  <a:pt x="3585877" y="2119331"/>
                </a:lnTo>
                <a:lnTo>
                  <a:pt x="3585877" y="2120281"/>
                </a:lnTo>
                <a:lnTo>
                  <a:pt x="3587782" y="2121326"/>
                </a:lnTo>
                <a:lnTo>
                  <a:pt x="3588925" y="2122656"/>
                </a:lnTo>
                <a:lnTo>
                  <a:pt x="3589497" y="2124840"/>
                </a:lnTo>
                <a:lnTo>
                  <a:pt x="3589687" y="2131584"/>
                </a:lnTo>
                <a:lnTo>
                  <a:pt x="3589973" y="2134624"/>
                </a:lnTo>
                <a:lnTo>
                  <a:pt x="3590735" y="2137093"/>
                </a:lnTo>
                <a:lnTo>
                  <a:pt x="3592163" y="2138043"/>
                </a:lnTo>
                <a:lnTo>
                  <a:pt x="3593306" y="2137948"/>
                </a:lnTo>
                <a:lnTo>
                  <a:pt x="3595687" y="2137283"/>
                </a:lnTo>
                <a:lnTo>
                  <a:pt x="3596736" y="2136524"/>
                </a:lnTo>
                <a:lnTo>
                  <a:pt x="3597783" y="2136334"/>
                </a:lnTo>
                <a:lnTo>
                  <a:pt x="3598259" y="2137663"/>
                </a:lnTo>
                <a:lnTo>
                  <a:pt x="3598450" y="2139468"/>
                </a:lnTo>
                <a:lnTo>
                  <a:pt x="3598640" y="2140608"/>
                </a:lnTo>
                <a:lnTo>
                  <a:pt x="3599402" y="2140988"/>
                </a:lnTo>
                <a:lnTo>
                  <a:pt x="3599688" y="2140323"/>
                </a:lnTo>
                <a:lnTo>
                  <a:pt x="3599974" y="2139373"/>
                </a:lnTo>
                <a:lnTo>
                  <a:pt x="3600736" y="2138898"/>
                </a:lnTo>
                <a:lnTo>
                  <a:pt x="3601688" y="2139183"/>
                </a:lnTo>
                <a:lnTo>
                  <a:pt x="3603593" y="2140323"/>
                </a:lnTo>
                <a:lnTo>
                  <a:pt x="3604641" y="2140608"/>
                </a:lnTo>
                <a:lnTo>
                  <a:pt x="3608451" y="2140608"/>
                </a:lnTo>
                <a:lnTo>
                  <a:pt x="3609023" y="2141178"/>
                </a:lnTo>
                <a:lnTo>
                  <a:pt x="3610261" y="2143647"/>
                </a:lnTo>
                <a:lnTo>
                  <a:pt x="3611023" y="2144217"/>
                </a:lnTo>
                <a:lnTo>
                  <a:pt x="3612261" y="2144882"/>
                </a:lnTo>
                <a:lnTo>
                  <a:pt x="3625882" y="2158750"/>
                </a:lnTo>
                <a:lnTo>
                  <a:pt x="3629406" y="2160175"/>
                </a:lnTo>
                <a:lnTo>
                  <a:pt x="3630645" y="2160270"/>
                </a:lnTo>
                <a:lnTo>
                  <a:pt x="3631597" y="2160080"/>
                </a:lnTo>
                <a:lnTo>
                  <a:pt x="3632454" y="2159415"/>
                </a:lnTo>
                <a:lnTo>
                  <a:pt x="3634645" y="2156565"/>
                </a:lnTo>
                <a:lnTo>
                  <a:pt x="3635216" y="2155616"/>
                </a:lnTo>
                <a:lnTo>
                  <a:pt x="3635502" y="2154476"/>
                </a:lnTo>
                <a:lnTo>
                  <a:pt x="3634740" y="2152481"/>
                </a:lnTo>
                <a:lnTo>
                  <a:pt x="3633311" y="2151151"/>
                </a:lnTo>
                <a:lnTo>
                  <a:pt x="3632264" y="2149632"/>
                </a:lnTo>
                <a:lnTo>
                  <a:pt x="3632645" y="2146972"/>
                </a:lnTo>
                <a:lnTo>
                  <a:pt x="3633787" y="2145262"/>
                </a:lnTo>
                <a:lnTo>
                  <a:pt x="3636740" y="2142793"/>
                </a:lnTo>
                <a:lnTo>
                  <a:pt x="3637883" y="2141178"/>
                </a:lnTo>
                <a:lnTo>
                  <a:pt x="3638645" y="2138993"/>
                </a:lnTo>
                <a:lnTo>
                  <a:pt x="3639026" y="2136143"/>
                </a:lnTo>
                <a:lnTo>
                  <a:pt x="3638741" y="2133674"/>
                </a:lnTo>
                <a:lnTo>
                  <a:pt x="3637312" y="2132819"/>
                </a:lnTo>
                <a:lnTo>
                  <a:pt x="3637312" y="2131869"/>
                </a:lnTo>
                <a:lnTo>
                  <a:pt x="3638836" y="2131394"/>
                </a:lnTo>
                <a:lnTo>
                  <a:pt x="3641598" y="2129589"/>
                </a:lnTo>
                <a:lnTo>
                  <a:pt x="3643122" y="2129210"/>
                </a:lnTo>
                <a:lnTo>
                  <a:pt x="3643979" y="2128260"/>
                </a:lnTo>
                <a:lnTo>
                  <a:pt x="3643408" y="2123320"/>
                </a:lnTo>
                <a:lnTo>
                  <a:pt x="3643789" y="2121136"/>
                </a:lnTo>
                <a:lnTo>
                  <a:pt x="3644932" y="2120091"/>
                </a:lnTo>
                <a:lnTo>
                  <a:pt x="3646647" y="2119236"/>
                </a:lnTo>
                <a:lnTo>
                  <a:pt x="3649789" y="2118476"/>
                </a:lnTo>
                <a:lnTo>
                  <a:pt x="3657695" y="2118476"/>
                </a:lnTo>
                <a:lnTo>
                  <a:pt x="3657695" y="2119331"/>
                </a:lnTo>
                <a:lnTo>
                  <a:pt x="3650552" y="2120376"/>
                </a:lnTo>
                <a:lnTo>
                  <a:pt x="3647599" y="2122086"/>
                </a:lnTo>
                <a:lnTo>
                  <a:pt x="3645598" y="2127405"/>
                </a:lnTo>
                <a:lnTo>
                  <a:pt x="3645504" y="2128735"/>
                </a:lnTo>
                <a:lnTo>
                  <a:pt x="3645598" y="2129589"/>
                </a:lnTo>
                <a:lnTo>
                  <a:pt x="3645408" y="2130444"/>
                </a:lnTo>
                <a:lnTo>
                  <a:pt x="3644646" y="2131869"/>
                </a:lnTo>
                <a:lnTo>
                  <a:pt x="3643979" y="2132439"/>
                </a:lnTo>
                <a:lnTo>
                  <a:pt x="3642265" y="2133199"/>
                </a:lnTo>
                <a:lnTo>
                  <a:pt x="3641789" y="2133674"/>
                </a:lnTo>
                <a:lnTo>
                  <a:pt x="3641407" y="2135764"/>
                </a:lnTo>
                <a:lnTo>
                  <a:pt x="3641693" y="2138328"/>
                </a:lnTo>
                <a:lnTo>
                  <a:pt x="3642741" y="2143458"/>
                </a:lnTo>
                <a:lnTo>
                  <a:pt x="3643027" y="2144407"/>
                </a:lnTo>
                <a:lnTo>
                  <a:pt x="3643312" y="2144977"/>
                </a:lnTo>
                <a:lnTo>
                  <a:pt x="3643312" y="2145642"/>
                </a:lnTo>
                <a:lnTo>
                  <a:pt x="3642741" y="2146972"/>
                </a:lnTo>
                <a:lnTo>
                  <a:pt x="3641407" y="2148397"/>
                </a:lnTo>
                <a:lnTo>
                  <a:pt x="3639979" y="2149632"/>
                </a:lnTo>
                <a:lnTo>
                  <a:pt x="3638074" y="2149157"/>
                </a:lnTo>
                <a:lnTo>
                  <a:pt x="3637598" y="2149632"/>
                </a:lnTo>
                <a:lnTo>
                  <a:pt x="3637502" y="2150391"/>
                </a:lnTo>
                <a:lnTo>
                  <a:pt x="3637693" y="2151151"/>
                </a:lnTo>
                <a:lnTo>
                  <a:pt x="3637979" y="2151816"/>
                </a:lnTo>
                <a:lnTo>
                  <a:pt x="3638074" y="2152291"/>
                </a:lnTo>
                <a:lnTo>
                  <a:pt x="3638074" y="2153431"/>
                </a:lnTo>
                <a:lnTo>
                  <a:pt x="3638169" y="2154476"/>
                </a:lnTo>
                <a:lnTo>
                  <a:pt x="3638265" y="2155521"/>
                </a:lnTo>
                <a:lnTo>
                  <a:pt x="3638074" y="2156756"/>
                </a:lnTo>
                <a:lnTo>
                  <a:pt x="3637598" y="2157990"/>
                </a:lnTo>
                <a:lnTo>
                  <a:pt x="3637122" y="2158750"/>
                </a:lnTo>
                <a:lnTo>
                  <a:pt x="3636645" y="2159605"/>
                </a:lnTo>
                <a:lnTo>
                  <a:pt x="3636359" y="2161125"/>
                </a:lnTo>
                <a:lnTo>
                  <a:pt x="3636264" y="2162360"/>
                </a:lnTo>
                <a:lnTo>
                  <a:pt x="3636359" y="2163880"/>
                </a:lnTo>
                <a:lnTo>
                  <a:pt x="3636550" y="2165304"/>
                </a:lnTo>
                <a:lnTo>
                  <a:pt x="3636740" y="2166444"/>
                </a:lnTo>
                <a:lnTo>
                  <a:pt x="3637312" y="2167584"/>
                </a:lnTo>
                <a:lnTo>
                  <a:pt x="3638645" y="2169104"/>
                </a:lnTo>
                <a:lnTo>
                  <a:pt x="3639121" y="2170054"/>
                </a:lnTo>
                <a:lnTo>
                  <a:pt x="3639217" y="2171004"/>
                </a:lnTo>
                <a:lnTo>
                  <a:pt x="3638931" y="2171763"/>
                </a:lnTo>
                <a:lnTo>
                  <a:pt x="3638360" y="2172143"/>
                </a:lnTo>
                <a:lnTo>
                  <a:pt x="3637312" y="2171858"/>
                </a:lnTo>
                <a:lnTo>
                  <a:pt x="3637979" y="2176228"/>
                </a:lnTo>
                <a:lnTo>
                  <a:pt x="3638265" y="2177178"/>
                </a:lnTo>
                <a:lnTo>
                  <a:pt x="3638931" y="2177367"/>
                </a:lnTo>
                <a:lnTo>
                  <a:pt x="3639884" y="2177178"/>
                </a:lnTo>
                <a:lnTo>
                  <a:pt x="3640741" y="2177273"/>
                </a:lnTo>
                <a:lnTo>
                  <a:pt x="3641122" y="2178412"/>
                </a:lnTo>
                <a:lnTo>
                  <a:pt x="3641217" y="2180027"/>
                </a:lnTo>
                <a:lnTo>
                  <a:pt x="3641598" y="2180977"/>
                </a:lnTo>
                <a:lnTo>
                  <a:pt x="3642265" y="2181452"/>
                </a:lnTo>
                <a:lnTo>
                  <a:pt x="3643217" y="2181547"/>
                </a:lnTo>
                <a:lnTo>
                  <a:pt x="3643884" y="2181927"/>
                </a:lnTo>
                <a:lnTo>
                  <a:pt x="3643979" y="2182782"/>
                </a:lnTo>
                <a:lnTo>
                  <a:pt x="3643979" y="2183922"/>
                </a:lnTo>
                <a:lnTo>
                  <a:pt x="3644361" y="2185061"/>
                </a:lnTo>
                <a:lnTo>
                  <a:pt x="3644741" y="2185347"/>
                </a:lnTo>
                <a:lnTo>
                  <a:pt x="3645789" y="2185726"/>
                </a:lnTo>
                <a:lnTo>
                  <a:pt x="3646170" y="2186011"/>
                </a:lnTo>
                <a:lnTo>
                  <a:pt x="3646456" y="2186391"/>
                </a:lnTo>
                <a:lnTo>
                  <a:pt x="3646837" y="2187341"/>
                </a:lnTo>
                <a:lnTo>
                  <a:pt x="3647123" y="2187721"/>
                </a:lnTo>
                <a:lnTo>
                  <a:pt x="3647885" y="2188291"/>
                </a:lnTo>
                <a:lnTo>
                  <a:pt x="3648551" y="2188576"/>
                </a:lnTo>
                <a:lnTo>
                  <a:pt x="3650171" y="2188576"/>
                </a:lnTo>
                <a:lnTo>
                  <a:pt x="3651504" y="2188196"/>
                </a:lnTo>
                <a:lnTo>
                  <a:pt x="3655981" y="2185061"/>
                </a:lnTo>
                <a:lnTo>
                  <a:pt x="3655029" y="2182782"/>
                </a:lnTo>
                <a:lnTo>
                  <a:pt x="3655219" y="2180787"/>
                </a:lnTo>
                <a:lnTo>
                  <a:pt x="3659410" y="2172903"/>
                </a:lnTo>
                <a:lnTo>
                  <a:pt x="3659886" y="2171099"/>
                </a:lnTo>
                <a:lnTo>
                  <a:pt x="3658743" y="2170054"/>
                </a:lnTo>
                <a:lnTo>
                  <a:pt x="3658743" y="2169104"/>
                </a:lnTo>
                <a:lnTo>
                  <a:pt x="3662744" y="2167299"/>
                </a:lnTo>
                <a:lnTo>
                  <a:pt x="3663982" y="2166444"/>
                </a:lnTo>
                <a:lnTo>
                  <a:pt x="3664458" y="2167394"/>
                </a:lnTo>
                <a:lnTo>
                  <a:pt x="3663791" y="2168059"/>
                </a:lnTo>
                <a:lnTo>
                  <a:pt x="3663125" y="2168534"/>
                </a:lnTo>
                <a:lnTo>
                  <a:pt x="3661601" y="2169104"/>
                </a:lnTo>
                <a:lnTo>
                  <a:pt x="3661601" y="2170054"/>
                </a:lnTo>
                <a:lnTo>
                  <a:pt x="3662934" y="2171573"/>
                </a:lnTo>
                <a:lnTo>
                  <a:pt x="3661601" y="2173948"/>
                </a:lnTo>
                <a:lnTo>
                  <a:pt x="3659505" y="2176418"/>
                </a:lnTo>
                <a:lnTo>
                  <a:pt x="3658362" y="2178508"/>
                </a:lnTo>
                <a:lnTo>
                  <a:pt x="3659029" y="2182687"/>
                </a:lnTo>
                <a:lnTo>
                  <a:pt x="3660648" y="2184017"/>
                </a:lnTo>
                <a:lnTo>
                  <a:pt x="3664934" y="2184302"/>
                </a:lnTo>
                <a:lnTo>
                  <a:pt x="3664934" y="2185156"/>
                </a:lnTo>
                <a:lnTo>
                  <a:pt x="3663411" y="2186296"/>
                </a:lnTo>
                <a:lnTo>
                  <a:pt x="3663029" y="2187816"/>
                </a:lnTo>
                <a:lnTo>
                  <a:pt x="3663601" y="2192090"/>
                </a:lnTo>
                <a:lnTo>
                  <a:pt x="3663411" y="2193990"/>
                </a:lnTo>
                <a:lnTo>
                  <a:pt x="3662744" y="2194275"/>
                </a:lnTo>
                <a:lnTo>
                  <a:pt x="3661601" y="2193420"/>
                </a:lnTo>
                <a:lnTo>
                  <a:pt x="3660267" y="2192090"/>
                </a:lnTo>
                <a:lnTo>
                  <a:pt x="3659220" y="2190571"/>
                </a:lnTo>
                <a:lnTo>
                  <a:pt x="3658457" y="2189051"/>
                </a:lnTo>
                <a:lnTo>
                  <a:pt x="3657695" y="2188006"/>
                </a:lnTo>
                <a:lnTo>
                  <a:pt x="3656552" y="2187816"/>
                </a:lnTo>
                <a:lnTo>
                  <a:pt x="3655409" y="2188481"/>
                </a:lnTo>
                <a:lnTo>
                  <a:pt x="3651885" y="2192185"/>
                </a:lnTo>
                <a:lnTo>
                  <a:pt x="3654743" y="2195225"/>
                </a:lnTo>
                <a:lnTo>
                  <a:pt x="3655219" y="2196175"/>
                </a:lnTo>
                <a:lnTo>
                  <a:pt x="3655314" y="2197695"/>
                </a:lnTo>
                <a:lnTo>
                  <a:pt x="3655505" y="2198739"/>
                </a:lnTo>
                <a:lnTo>
                  <a:pt x="3655886" y="2199499"/>
                </a:lnTo>
                <a:lnTo>
                  <a:pt x="3660077" y="2206338"/>
                </a:lnTo>
                <a:lnTo>
                  <a:pt x="3662362" y="2210993"/>
                </a:lnTo>
                <a:lnTo>
                  <a:pt x="3663887" y="2213272"/>
                </a:lnTo>
                <a:lnTo>
                  <a:pt x="3665601" y="2213842"/>
                </a:lnTo>
                <a:lnTo>
                  <a:pt x="3667411" y="2211468"/>
                </a:lnTo>
                <a:lnTo>
                  <a:pt x="3667982" y="2208523"/>
                </a:lnTo>
                <a:lnTo>
                  <a:pt x="3667030" y="2203489"/>
                </a:lnTo>
                <a:lnTo>
                  <a:pt x="3667411" y="2200924"/>
                </a:lnTo>
                <a:lnTo>
                  <a:pt x="3667982" y="2201969"/>
                </a:lnTo>
                <a:lnTo>
                  <a:pt x="3669030" y="2203204"/>
                </a:lnTo>
                <a:lnTo>
                  <a:pt x="3669506" y="2203964"/>
                </a:lnTo>
                <a:lnTo>
                  <a:pt x="3670268" y="2204819"/>
                </a:lnTo>
                <a:lnTo>
                  <a:pt x="3670459" y="2203584"/>
                </a:lnTo>
                <a:lnTo>
                  <a:pt x="3670364" y="2201779"/>
                </a:lnTo>
                <a:lnTo>
                  <a:pt x="3670268" y="2200924"/>
                </a:lnTo>
                <a:lnTo>
                  <a:pt x="3670840" y="2197980"/>
                </a:lnTo>
                <a:lnTo>
                  <a:pt x="3671602" y="2196270"/>
                </a:lnTo>
                <a:lnTo>
                  <a:pt x="3672840" y="2195605"/>
                </a:lnTo>
                <a:lnTo>
                  <a:pt x="3696557" y="2200069"/>
                </a:lnTo>
                <a:lnTo>
                  <a:pt x="3697986" y="2200734"/>
                </a:lnTo>
                <a:lnTo>
                  <a:pt x="3701605" y="2203869"/>
                </a:lnTo>
                <a:lnTo>
                  <a:pt x="3702177" y="2204914"/>
                </a:lnTo>
                <a:lnTo>
                  <a:pt x="3700939" y="2205199"/>
                </a:lnTo>
                <a:lnTo>
                  <a:pt x="3693986" y="2202444"/>
                </a:lnTo>
                <a:lnTo>
                  <a:pt x="3692366" y="2201304"/>
                </a:lnTo>
                <a:lnTo>
                  <a:pt x="3691604" y="2200924"/>
                </a:lnTo>
                <a:lnTo>
                  <a:pt x="3690937" y="2201019"/>
                </a:lnTo>
                <a:lnTo>
                  <a:pt x="3689890" y="2201684"/>
                </a:lnTo>
                <a:lnTo>
                  <a:pt x="3689318" y="2201874"/>
                </a:lnTo>
                <a:lnTo>
                  <a:pt x="3687318" y="2201304"/>
                </a:lnTo>
                <a:lnTo>
                  <a:pt x="3683508" y="2198834"/>
                </a:lnTo>
                <a:lnTo>
                  <a:pt x="3681412" y="2198265"/>
                </a:lnTo>
                <a:lnTo>
                  <a:pt x="3677221" y="2198265"/>
                </a:lnTo>
                <a:lnTo>
                  <a:pt x="3673888" y="2197125"/>
                </a:lnTo>
                <a:lnTo>
                  <a:pt x="3673030" y="2197410"/>
                </a:lnTo>
                <a:lnTo>
                  <a:pt x="3672650" y="2200639"/>
                </a:lnTo>
                <a:lnTo>
                  <a:pt x="3673030" y="2213082"/>
                </a:lnTo>
                <a:lnTo>
                  <a:pt x="3673412" y="2216692"/>
                </a:lnTo>
                <a:lnTo>
                  <a:pt x="3674555" y="2218402"/>
                </a:lnTo>
                <a:lnTo>
                  <a:pt x="3676555" y="2220111"/>
                </a:lnTo>
                <a:lnTo>
                  <a:pt x="3678650" y="2221346"/>
                </a:lnTo>
                <a:lnTo>
                  <a:pt x="3682175" y="2222391"/>
                </a:lnTo>
                <a:lnTo>
                  <a:pt x="3683508" y="2223626"/>
                </a:lnTo>
                <a:lnTo>
                  <a:pt x="3686080" y="2227045"/>
                </a:lnTo>
                <a:lnTo>
                  <a:pt x="3693605" y="2230940"/>
                </a:lnTo>
                <a:lnTo>
                  <a:pt x="3694367" y="2232840"/>
                </a:lnTo>
                <a:lnTo>
                  <a:pt x="3696176" y="2234074"/>
                </a:lnTo>
                <a:lnTo>
                  <a:pt x="3698177" y="2234454"/>
                </a:lnTo>
                <a:lnTo>
                  <a:pt x="3699606" y="2234074"/>
                </a:lnTo>
                <a:lnTo>
                  <a:pt x="3699415" y="2235974"/>
                </a:lnTo>
                <a:lnTo>
                  <a:pt x="3700082" y="2237589"/>
                </a:lnTo>
                <a:lnTo>
                  <a:pt x="3701987" y="2240153"/>
                </a:lnTo>
                <a:lnTo>
                  <a:pt x="3703892" y="2243763"/>
                </a:lnTo>
                <a:lnTo>
                  <a:pt x="3705130" y="2245473"/>
                </a:lnTo>
                <a:lnTo>
                  <a:pt x="3709892" y="2247562"/>
                </a:lnTo>
                <a:lnTo>
                  <a:pt x="3710464" y="2247942"/>
                </a:lnTo>
                <a:lnTo>
                  <a:pt x="3710178" y="2248702"/>
                </a:lnTo>
                <a:lnTo>
                  <a:pt x="3709416" y="2249272"/>
                </a:lnTo>
                <a:lnTo>
                  <a:pt x="3708464" y="2249652"/>
                </a:lnTo>
                <a:lnTo>
                  <a:pt x="3707702" y="2249747"/>
                </a:lnTo>
                <a:lnTo>
                  <a:pt x="3706082" y="2248607"/>
                </a:lnTo>
                <a:lnTo>
                  <a:pt x="3703225" y="2244523"/>
                </a:lnTo>
                <a:lnTo>
                  <a:pt x="3701891" y="2243668"/>
                </a:lnTo>
                <a:lnTo>
                  <a:pt x="3701415" y="2243193"/>
                </a:lnTo>
                <a:lnTo>
                  <a:pt x="3699986" y="2241008"/>
                </a:lnTo>
                <a:lnTo>
                  <a:pt x="3699320" y="2240249"/>
                </a:lnTo>
                <a:lnTo>
                  <a:pt x="3696462" y="2239014"/>
                </a:lnTo>
                <a:lnTo>
                  <a:pt x="3680651" y="2228945"/>
                </a:lnTo>
                <a:lnTo>
                  <a:pt x="3677031" y="2228470"/>
                </a:lnTo>
                <a:lnTo>
                  <a:pt x="3676174" y="2227615"/>
                </a:lnTo>
                <a:lnTo>
                  <a:pt x="3675126" y="2225810"/>
                </a:lnTo>
                <a:lnTo>
                  <a:pt x="3674459" y="2224956"/>
                </a:lnTo>
                <a:lnTo>
                  <a:pt x="3673412" y="2224386"/>
                </a:lnTo>
                <a:lnTo>
                  <a:pt x="3672554" y="2223246"/>
                </a:lnTo>
                <a:lnTo>
                  <a:pt x="3672174" y="2222866"/>
                </a:lnTo>
                <a:lnTo>
                  <a:pt x="3671697" y="2222961"/>
                </a:lnTo>
                <a:lnTo>
                  <a:pt x="3670840" y="2223626"/>
                </a:lnTo>
                <a:lnTo>
                  <a:pt x="3670364" y="2223816"/>
                </a:lnTo>
                <a:lnTo>
                  <a:pt x="3668363" y="2223816"/>
                </a:lnTo>
                <a:lnTo>
                  <a:pt x="3667411" y="2224006"/>
                </a:lnTo>
                <a:lnTo>
                  <a:pt x="3666554" y="2224671"/>
                </a:lnTo>
                <a:lnTo>
                  <a:pt x="3666649" y="2226665"/>
                </a:lnTo>
                <a:lnTo>
                  <a:pt x="3665887" y="2233599"/>
                </a:lnTo>
                <a:lnTo>
                  <a:pt x="3665792" y="2235119"/>
                </a:lnTo>
                <a:lnTo>
                  <a:pt x="3666458" y="2235594"/>
                </a:lnTo>
                <a:lnTo>
                  <a:pt x="3669411" y="2240438"/>
                </a:lnTo>
                <a:lnTo>
                  <a:pt x="3670364" y="2241008"/>
                </a:lnTo>
                <a:lnTo>
                  <a:pt x="3674364" y="2241293"/>
                </a:lnTo>
                <a:lnTo>
                  <a:pt x="3679317" y="2240343"/>
                </a:lnTo>
                <a:lnTo>
                  <a:pt x="3680841" y="2239108"/>
                </a:lnTo>
                <a:lnTo>
                  <a:pt x="3682365" y="2238444"/>
                </a:lnTo>
                <a:lnTo>
                  <a:pt x="3687985" y="2238349"/>
                </a:lnTo>
                <a:lnTo>
                  <a:pt x="3689414" y="2238729"/>
                </a:lnTo>
                <a:lnTo>
                  <a:pt x="3687032" y="2240913"/>
                </a:lnTo>
                <a:lnTo>
                  <a:pt x="3680841" y="2241673"/>
                </a:lnTo>
                <a:lnTo>
                  <a:pt x="3678270" y="2243858"/>
                </a:lnTo>
                <a:lnTo>
                  <a:pt x="3677221" y="2245568"/>
                </a:lnTo>
                <a:lnTo>
                  <a:pt x="3676841" y="2246423"/>
                </a:lnTo>
                <a:lnTo>
                  <a:pt x="3676365" y="2249937"/>
                </a:lnTo>
                <a:lnTo>
                  <a:pt x="3676365" y="2252027"/>
                </a:lnTo>
                <a:lnTo>
                  <a:pt x="3676650" y="2253356"/>
                </a:lnTo>
                <a:lnTo>
                  <a:pt x="3678746" y="2257441"/>
                </a:lnTo>
                <a:lnTo>
                  <a:pt x="3679889" y="2258961"/>
                </a:lnTo>
                <a:lnTo>
                  <a:pt x="3681032" y="2260006"/>
                </a:lnTo>
                <a:lnTo>
                  <a:pt x="3681794" y="2259816"/>
                </a:lnTo>
                <a:lnTo>
                  <a:pt x="3682555" y="2258866"/>
                </a:lnTo>
                <a:lnTo>
                  <a:pt x="3683318" y="2258771"/>
                </a:lnTo>
                <a:lnTo>
                  <a:pt x="3685032" y="2259341"/>
                </a:lnTo>
                <a:lnTo>
                  <a:pt x="3685699" y="2259056"/>
                </a:lnTo>
                <a:lnTo>
                  <a:pt x="3686842" y="2257821"/>
                </a:lnTo>
                <a:lnTo>
                  <a:pt x="3687413" y="2257536"/>
                </a:lnTo>
                <a:lnTo>
                  <a:pt x="3687889" y="2258011"/>
                </a:lnTo>
                <a:lnTo>
                  <a:pt x="3687889" y="2259151"/>
                </a:lnTo>
                <a:lnTo>
                  <a:pt x="3687604" y="2261335"/>
                </a:lnTo>
                <a:lnTo>
                  <a:pt x="3687223" y="2262095"/>
                </a:lnTo>
                <a:lnTo>
                  <a:pt x="3686366" y="2262475"/>
                </a:lnTo>
                <a:lnTo>
                  <a:pt x="3683222" y="2262855"/>
                </a:lnTo>
                <a:lnTo>
                  <a:pt x="3681984" y="2263425"/>
                </a:lnTo>
                <a:lnTo>
                  <a:pt x="3679603" y="2265230"/>
                </a:lnTo>
                <a:lnTo>
                  <a:pt x="3680556" y="2267984"/>
                </a:lnTo>
                <a:lnTo>
                  <a:pt x="3682079" y="2269884"/>
                </a:lnTo>
                <a:lnTo>
                  <a:pt x="3683984" y="2271024"/>
                </a:lnTo>
                <a:lnTo>
                  <a:pt x="3691033" y="2271404"/>
                </a:lnTo>
                <a:lnTo>
                  <a:pt x="3692176" y="2271689"/>
                </a:lnTo>
                <a:lnTo>
                  <a:pt x="3694272" y="2272923"/>
                </a:lnTo>
                <a:lnTo>
                  <a:pt x="3695415" y="2273019"/>
                </a:lnTo>
                <a:lnTo>
                  <a:pt x="3696271" y="2272639"/>
                </a:lnTo>
                <a:lnTo>
                  <a:pt x="3697700" y="2271594"/>
                </a:lnTo>
                <a:lnTo>
                  <a:pt x="3698463" y="2271309"/>
                </a:lnTo>
                <a:lnTo>
                  <a:pt x="3702368" y="2271309"/>
                </a:lnTo>
                <a:lnTo>
                  <a:pt x="3703797" y="2270454"/>
                </a:lnTo>
                <a:lnTo>
                  <a:pt x="3707035" y="2267034"/>
                </a:lnTo>
                <a:lnTo>
                  <a:pt x="3707892" y="2266940"/>
                </a:lnTo>
                <a:lnTo>
                  <a:pt x="3707892" y="2269504"/>
                </a:lnTo>
                <a:lnTo>
                  <a:pt x="3706463" y="2271404"/>
                </a:lnTo>
                <a:lnTo>
                  <a:pt x="3704558" y="2272639"/>
                </a:lnTo>
                <a:lnTo>
                  <a:pt x="3703130" y="2273019"/>
                </a:lnTo>
                <a:lnTo>
                  <a:pt x="3699415" y="2273019"/>
                </a:lnTo>
                <a:lnTo>
                  <a:pt x="3698939" y="2273494"/>
                </a:lnTo>
                <a:lnTo>
                  <a:pt x="3698463" y="2274349"/>
                </a:lnTo>
                <a:lnTo>
                  <a:pt x="3698081" y="2274728"/>
                </a:lnTo>
                <a:lnTo>
                  <a:pt x="3693033" y="2277863"/>
                </a:lnTo>
                <a:lnTo>
                  <a:pt x="3680270" y="2277388"/>
                </a:lnTo>
                <a:lnTo>
                  <a:pt x="3678270" y="2277768"/>
                </a:lnTo>
                <a:lnTo>
                  <a:pt x="3677317" y="2278338"/>
                </a:lnTo>
                <a:lnTo>
                  <a:pt x="3676936" y="2279573"/>
                </a:lnTo>
                <a:lnTo>
                  <a:pt x="3676650" y="2280997"/>
                </a:lnTo>
                <a:lnTo>
                  <a:pt x="3676174" y="2281282"/>
                </a:lnTo>
                <a:lnTo>
                  <a:pt x="3675983" y="2281567"/>
                </a:lnTo>
                <a:lnTo>
                  <a:pt x="3676745" y="2282992"/>
                </a:lnTo>
                <a:lnTo>
                  <a:pt x="3677126" y="2285367"/>
                </a:lnTo>
                <a:lnTo>
                  <a:pt x="3675983" y="2287551"/>
                </a:lnTo>
                <a:lnTo>
                  <a:pt x="3674269" y="2289071"/>
                </a:lnTo>
                <a:lnTo>
                  <a:pt x="3672745" y="2289451"/>
                </a:lnTo>
                <a:lnTo>
                  <a:pt x="3672745" y="2290306"/>
                </a:lnTo>
                <a:lnTo>
                  <a:pt x="3673697" y="2290971"/>
                </a:lnTo>
                <a:lnTo>
                  <a:pt x="3674936" y="2291446"/>
                </a:lnTo>
                <a:lnTo>
                  <a:pt x="3677221" y="2291921"/>
                </a:lnTo>
                <a:lnTo>
                  <a:pt x="3677984" y="2292301"/>
                </a:lnTo>
                <a:lnTo>
                  <a:pt x="3679507" y="2294106"/>
                </a:lnTo>
                <a:lnTo>
                  <a:pt x="3679984" y="2294486"/>
                </a:lnTo>
                <a:lnTo>
                  <a:pt x="3681508" y="2294770"/>
                </a:lnTo>
                <a:lnTo>
                  <a:pt x="3685604" y="2296860"/>
                </a:lnTo>
                <a:lnTo>
                  <a:pt x="3688842" y="2300090"/>
                </a:lnTo>
                <a:lnTo>
                  <a:pt x="3690652" y="2300185"/>
                </a:lnTo>
                <a:lnTo>
                  <a:pt x="3692271" y="2298760"/>
                </a:lnTo>
                <a:lnTo>
                  <a:pt x="3693414" y="2296195"/>
                </a:lnTo>
                <a:lnTo>
                  <a:pt x="3693795" y="2291826"/>
                </a:lnTo>
                <a:lnTo>
                  <a:pt x="3694367" y="2291161"/>
                </a:lnTo>
                <a:lnTo>
                  <a:pt x="3695033" y="2290971"/>
                </a:lnTo>
                <a:lnTo>
                  <a:pt x="3695700" y="2291446"/>
                </a:lnTo>
                <a:lnTo>
                  <a:pt x="3696176" y="2292681"/>
                </a:lnTo>
                <a:lnTo>
                  <a:pt x="3695415" y="2294295"/>
                </a:lnTo>
                <a:lnTo>
                  <a:pt x="3695986" y="2295055"/>
                </a:lnTo>
                <a:lnTo>
                  <a:pt x="3698463" y="2295151"/>
                </a:lnTo>
                <a:lnTo>
                  <a:pt x="3698463" y="2294295"/>
                </a:lnTo>
                <a:lnTo>
                  <a:pt x="3697510" y="2294295"/>
                </a:lnTo>
                <a:lnTo>
                  <a:pt x="3698939" y="2291541"/>
                </a:lnTo>
                <a:lnTo>
                  <a:pt x="3701034" y="2292681"/>
                </a:lnTo>
                <a:lnTo>
                  <a:pt x="3702082" y="2294770"/>
                </a:lnTo>
                <a:lnTo>
                  <a:pt x="3700272" y="2295151"/>
                </a:lnTo>
                <a:lnTo>
                  <a:pt x="3700653" y="2296575"/>
                </a:lnTo>
                <a:lnTo>
                  <a:pt x="3700462" y="2297525"/>
                </a:lnTo>
                <a:lnTo>
                  <a:pt x="3700082" y="2298285"/>
                </a:lnTo>
                <a:lnTo>
                  <a:pt x="3699796" y="2299425"/>
                </a:lnTo>
                <a:lnTo>
                  <a:pt x="3699320" y="2299995"/>
                </a:lnTo>
                <a:lnTo>
                  <a:pt x="3699034" y="2300660"/>
                </a:lnTo>
                <a:lnTo>
                  <a:pt x="3698843" y="2301609"/>
                </a:lnTo>
                <a:lnTo>
                  <a:pt x="3699034" y="2302084"/>
                </a:lnTo>
                <a:lnTo>
                  <a:pt x="3699510" y="2302464"/>
                </a:lnTo>
                <a:lnTo>
                  <a:pt x="3700082" y="2302654"/>
                </a:lnTo>
                <a:lnTo>
                  <a:pt x="3700462" y="2302464"/>
                </a:lnTo>
                <a:lnTo>
                  <a:pt x="3701320" y="2301894"/>
                </a:lnTo>
                <a:lnTo>
                  <a:pt x="3702654" y="2301799"/>
                </a:lnTo>
                <a:lnTo>
                  <a:pt x="3703987" y="2301990"/>
                </a:lnTo>
                <a:lnTo>
                  <a:pt x="3704940" y="2302464"/>
                </a:lnTo>
                <a:lnTo>
                  <a:pt x="3705892" y="2303224"/>
                </a:lnTo>
                <a:lnTo>
                  <a:pt x="3707511" y="2304174"/>
                </a:lnTo>
                <a:lnTo>
                  <a:pt x="3710845" y="2306834"/>
                </a:lnTo>
                <a:lnTo>
                  <a:pt x="3711512" y="2307214"/>
                </a:lnTo>
                <a:lnTo>
                  <a:pt x="3714083" y="2307024"/>
                </a:lnTo>
                <a:lnTo>
                  <a:pt x="3715703" y="2307499"/>
                </a:lnTo>
                <a:lnTo>
                  <a:pt x="3717322" y="2309398"/>
                </a:lnTo>
                <a:lnTo>
                  <a:pt x="3718656" y="2310158"/>
                </a:lnTo>
                <a:lnTo>
                  <a:pt x="3719799" y="2308258"/>
                </a:lnTo>
                <a:lnTo>
                  <a:pt x="3721322" y="2303699"/>
                </a:lnTo>
                <a:lnTo>
                  <a:pt x="3721894" y="2303034"/>
                </a:lnTo>
                <a:lnTo>
                  <a:pt x="3723608" y="2301514"/>
                </a:lnTo>
                <a:lnTo>
                  <a:pt x="3724275" y="2301229"/>
                </a:lnTo>
                <a:lnTo>
                  <a:pt x="3724561" y="2301799"/>
                </a:lnTo>
                <a:lnTo>
                  <a:pt x="3724466" y="2302939"/>
                </a:lnTo>
                <a:lnTo>
                  <a:pt x="3723990" y="2304079"/>
                </a:lnTo>
                <a:lnTo>
                  <a:pt x="3723323" y="2304649"/>
                </a:lnTo>
                <a:lnTo>
                  <a:pt x="3723227" y="2305884"/>
                </a:lnTo>
                <a:lnTo>
                  <a:pt x="3725895" y="2313198"/>
                </a:lnTo>
                <a:lnTo>
                  <a:pt x="3726180" y="2316617"/>
                </a:lnTo>
                <a:lnTo>
                  <a:pt x="3724942" y="2316902"/>
                </a:lnTo>
                <a:lnTo>
                  <a:pt x="3723227" y="2316047"/>
                </a:lnTo>
                <a:lnTo>
                  <a:pt x="3722084" y="2316142"/>
                </a:lnTo>
                <a:lnTo>
                  <a:pt x="3721322" y="2316807"/>
                </a:lnTo>
                <a:lnTo>
                  <a:pt x="3720561" y="2316047"/>
                </a:lnTo>
                <a:lnTo>
                  <a:pt x="3719512" y="2314053"/>
                </a:lnTo>
                <a:lnTo>
                  <a:pt x="3718560" y="2313863"/>
                </a:lnTo>
                <a:lnTo>
                  <a:pt x="3717607" y="2314053"/>
                </a:lnTo>
                <a:lnTo>
                  <a:pt x="3715798" y="2314907"/>
                </a:lnTo>
                <a:lnTo>
                  <a:pt x="3716370" y="2316332"/>
                </a:lnTo>
                <a:lnTo>
                  <a:pt x="3717513" y="2318042"/>
                </a:lnTo>
                <a:lnTo>
                  <a:pt x="3718751" y="2319467"/>
                </a:lnTo>
                <a:lnTo>
                  <a:pt x="3719703" y="2320037"/>
                </a:lnTo>
                <a:lnTo>
                  <a:pt x="3719989" y="2320512"/>
                </a:lnTo>
                <a:lnTo>
                  <a:pt x="3719894" y="2322886"/>
                </a:lnTo>
                <a:lnTo>
                  <a:pt x="3720179" y="2323361"/>
                </a:lnTo>
                <a:lnTo>
                  <a:pt x="3720941" y="2323551"/>
                </a:lnTo>
                <a:lnTo>
                  <a:pt x="3724656" y="2326971"/>
                </a:lnTo>
                <a:lnTo>
                  <a:pt x="3725037" y="2327731"/>
                </a:lnTo>
                <a:lnTo>
                  <a:pt x="3725228" y="2328301"/>
                </a:lnTo>
                <a:lnTo>
                  <a:pt x="3725513" y="2329915"/>
                </a:lnTo>
                <a:lnTo>
                  <a:pt x="3725799" y="2330580"/>
                </a:lnTo>
                <a:lnTo>
                  <a:pt x="3726656" y="2331910"/>
                </a:lnTo>
                <a:lnTo>
                  <a:pt x="3732657" y="2337229"/>
                </a:lnTo>
                <a:lnTo>
                  <a:pt x="3741897" y="2342738"/>
                </a:lnTo>
                <a:lnTo>
                  <a:pt x="3743420" y="2343118"/>
                </a:lnTo>
                <a:lnTo>
                  <a:pt x="3744659" y="2342359"/>
                </a:lnTo>
                <a:lnTo>
                  <a:pt x="3745135" y="2339889"/>
                </a:lnTo>
                <a:lnTo>
                  <a:pt x="3745992" y="2339414"/>
                </a:lnTo>
                <a:lnTo>
                  <a:pt x="3747707" y="2339034"/>
                </a:lnTo>
                <a:lnTo>
                  <a:pt x="3749040" y="2338369"/>
                </a:lnTo>
                <a:lnTo>
                  <a:pt x="3748945" y="2336944"/>
                </a:lnTo>
                <a:lnTo>
                  <a:pt x="3750088" y="2335520"/>
                </a:lnTo>
                <a:lnTo>
                  <a:pt x="3751422" y="2334475"/>
                </a:lnTo>
                <a:lnTo>
                  <a:pt x="3752755" y="2334285"/>
                </a:lnTo>
                <a:lnTo>
                  <a:pt x="3753993" y="2335329"/>
                </a:lnTo>
                <a:lnTo>
                  <a:pt x="3753326" y="2335805"/>
                </a:lnTo>
                <a:lnTo>
                  <a:pt x="3752660" y="2336090"/>
                </a:lnTo>
                <a:lnTo>
                  <a:pt x="3751231" y="2336090"/>
                </a:lnTo>
                <a:lnTo>
                  <a:pt x="3750469" y="2336469"/>
                </a:lnTo>
                <a:lnTo>
                  <a:pt x="3750373" y="2337419"/>
                </a:lnTo>
                <a:lnTo>
                  <a:pt x="3750469" y="2338559"/>
                </a:lnTo>
                <a:lnTo>
                  <a:pt x="3750279" y="2339509"/>
                </a:lnTo>
                <a:lnTo>
                  <a:pt x="3747040" y="2341979"/>
                </a:lnTo>
                <a:lnTo>
                  <a:pt x="3747040" y="2342929"/>
                </a:lnTo>
                <a:lnTo>
                  <a:pt x="3745897" y="2344733"/>
                </a:lnTo>
                <a:lnTo>
                  <a:pt x="3742373" y="2349007"/>
                </a:lnTo>
                <a:lnTo>
                  <a:pt x="3743896" y="2349768"/>
                </a:lnTo>
                <a:lnTo>
                  <a:pt x="3745421" y="2350147"/>
                </a:lnTo>
                <a:lnTo>
                  <a:pt x="3746659" y="2351002"/>
                </a:lnTo>
                <a:lnTo>
                  <a:pt x="3747516" y="2353092"/>
                </a:lnTo>
                <a:lnTo>
                  <a:pt x="3744278" y="2352712"/>
                </a:lnTo>
                <a:lnTo>
                  <a:pt x="3743040" y="2353092"/>
                </a:lnTo>
                <a:lnTo>
                  <a:pt x="3741897" y="2354707"/>
                </a:lnTo>
                <a:lnTo>
                  <a:pt x="3741134" y="2357461"/>
                </a:lnTo>
                <a:lnTo>
                  <a:pt x="3741801" y="2358411"/>
                </a:lnTo>
                <a:lnTo>
                  <a:pt x="3743135" y="2358886"/>
                </a:lnTo>
                <a:lnTo>
                  <a:pt x="3746088" y="2361736"/>
                </a:lnTo>
                <a:lnTo>
                  <a:pt x="3748087" y="2361356"/>
                </a:lnTo>
                <a:lnTo>
                  <a:pt x="3753231" y="2359266"/>
                </a:lnTo>
                <a:lnTo>
                  <a:pt x="3756089" y="2357366"/>
                </a:lnTo>
                <a:lnTo>
                  <a:pt x="3757803" y="2357176"/>
                </a:lnTo>
                <a:lnTo>
                  <a:pt x="3755517" y="2361926"/>
                </a:lnTo>
                <a:lnTo>
                  <a:pt x="3754660" y="2364680"/>
                </a:lnTo>
                <a:lnTo>
                  <a:pt x="3754470" y="2368005"/>
                </a:lnTo>
                <a:lnTo>
                  <a:pt x="3754660" y="2369905"/>
                </a:lnTo>
                <a:lnTo>
                  <a:pt x="3755041" y="2370949"/>
                </a:lnTo>
                <a:lnTo>
                  <a:pt x="3755517" y="2371614"/>
                </a:lnTo>
                <a:lnTo>
                  <a:pt x="3758755" y="2374749"/>
                </a:lnTo>
                <a:lnTo>
                  <a:pt x="3759137" y="2375414"/>
                </a:lnTo>
                <a:lnTo>
                  <a:pt x="3762375" y="2376648"/>
                </a:lnTo>
                <a:lnTo>
                  <a:pt x="3764566" y="2378073"/>
                </a:lnTo>
                <a:lnTo>
                  <a:pt x="3765614" y="2380448"/>
                </a:lnTo>
                <a:lnTo>
                  <a:pt x="3765804" y="2383298"/>
                </a:lnTo>
                <a:lnTo>
                  <a:pt x="3767424" y="2389282"/>
                </a:lnTo>
                <a:lnTo>
                  <a:pt x="3767900" y="2389282"/>
                </a:lnTo>
                <a:lnTo>
                  <a:pt x="3768662" y="2388237"/>
                </a:lnTo>
                <a:lnTo>
                  <a:pt x="3771329" y="2390137"/>
                </a:lnTo>
                <a:lnTo>
                  <a:pt x="3772471" y="2389757"/>
                </a:lnTo>
                <a:lnTo>
                  <a:pt x="3773234" y="2389092"/>
                </a:lnTo>
                <a:lnTo>
                  <a:pt x="3774377" y="2389187"/>
                </a:lnTo>
                <a:lnTo>
                  <a:pt x="3778091" y="2390896"/>
                </a:lnTo>
                <a:lnTo>
                  <a:pt x="3779901" y="2391086"/>
                </a:lnTo>
                <a:lnTo>
                  <a:pt x="3780473" y="2392226"/>
                </a:lnTo>
                <a:lnTo>
                  <a:pt x="3780854" y="2397831"/>
                </a:lnTo>
                <a:lnTo>
                  <a:pt x="3781235" y="2399825"/>
                </a:lnTo>
                <a:lnTo>
                  <a:pt x="3784759" y="2407424"/>
                </a:lnTo>
                <a:lnTo>
                  <a:pt x="3786854" y="2408564"/>
                </a:lnTo>
                <a:lnTo>
                  <a:pt x="3799713" y="2409419"/>
                </a:lnTo>
                <a:lnTo>
                  <a:pt x="3803238" y="2410653"/>
                </a:lnTo>
                <a:lnTo>
                  <a:pt x="3804857" y="2410748"/>
                </a:lnTo>
                <a:lnTo>
                  <a:pt x="3806762" y="2410274"/>
                </a:lnTo>
                <a:lnTo>
                  <a:pt x="3810095" y="2408279"/>
                </a:lnTo>
                <a:lnTo>
                  <a:pt x="3811714" y="2407804"/>
                </a:lnTo>
                <a:lnTo>
                  <a:pt x="3813334" y="2408659"/>
                </a:lnTo>
                <a:lnTo>
                  <a:pt x="3811714" y="2408754"/>
                </a:lnTo>
                <a:lnTo>
                  <a:pt x="3810667" y="2409799"/>
                </a:lnTo>
                <a:lnTo>
                  <a:pt x="3808667" y="2412933"/>
                </a:lnTo>
                <a:lnTo>
                  <a:pt x="3807238" y="2414073"/>
                </a:lnTo>
                <a:lnTo>
                  <a:pt x="3805904" y="2414168"/>
                </a:lnTo>
                <a:lnTo>
                  <a:pt x="3799142" y="2412078"/>
                </a:lnTo>
                <a:lnTo>
                  <a:pt x="3791236" y="2412078"/>
                </a:lnTo>
                <a:lnTo>
                  <a:pt x="3786092" y="2413598"/>
                </a:lnTo>
                <a:lnTo>
                  <a:pt x="3781901" y="2415688"/>
                </a:lnTo>
                <a:lnTo>
                  <a:pt x="3781044" y="2416828"/>
                </a:lnTo>
                <a:lnTo>
                  <a:pt x="3781044" y="2427276"/>
                </a:lnTo>
                <a:lnTo>
                  <a:pt x="3782378" y="2435160"/>
                </a:lnTo>
                <a:lnTo>
                  <a:pt x="3782282" y="2436395"/>
                </a:lnTo>
                <a:lnTo>
                  <a:pt x="3781711" y="2436870"/>
                </a:lnTo>
                <a:lnTo>
                  <a:pt x="3781996" y="2439339"/>
                </a:lnTo>
                <a:lnTo>
                  <a:pt x="3781616" y="2440574"/>
                </a:lnTo>
                <a:lnTo>
                  <a:pt x="3780758" y="2440954"/>
                </a:lnTo>
                <a:lnTo>
                  <a:pt x="3777425" y="2440574"/>
                </a:lnTo>
                <a:lnTo>
                  <a:pt x="3775615" y="2441429"/>
                </a:lnTo>
                <a:lnTo>
                  <a:pt x="3774663" y="2442664"/>
                </a:lnTo>
                <a:lnTo>
                  <a:pt x="3774757" y="2444374"/>
                </a:lnTo>
                <a:lnTo>
                  <a:pt x="3775806" y="2446748"/>
                </a:lnTo>
                <a:lnTo>
                  <a:pt x="3776186" y="2448838"/>
                </a:lnTo>
                <a:lnTo>
                  <a:pt x="3775234" y="2450738"/>
                </a:lnTo>
                <a:lnTo>
                  <a:pt x="3773805" y="2452637"/>
                </a:lnTo>
                <a:lnTo>
                  <a:pt x="3772757" y="2454727"/>
                </a:lnTo>
                <a:lnTo>
                  <a:pt x="3774948" y="2456817"/>
                </a:lnTo>
                <a:lnTo>
                  <a:pt x="3775520" y="2458146"/>
                </a:lnTo>
                <a:lnTo>
                  <a:pt x="3774663" y="2459666"/>
                </a:lnTo>
                <a:lnTo>
                  <a:pt x="3773614" y="2459951"/>
                </a:lnTo>
                <a:lnTo>
                  <a:pt x="3769043" y="2459666"/>
                </a:lnTo>
                <a:lnTo>
                  <a:pt x="3767137" y="2459951"/>
                </a:lnTo>
                <a:lnTo>
                  <a:pt x="3766566" y="2460901"/>
                </a:lnTo>
                <a:lnTo>
                  <a:pt x="3766185" y="2463086"/>
                </a:lnTo>
                <a:lnTo>
                  <a:pt x="3766471" y="2466126"/>
                </a:lnTo>
                <a:lnTo>
                  <a:pt x="3767137" y="2469640"/>
                </a:lnTo>
                <a:lnTo>
                  <a:pt x="3765709" y="2468690"/>
                </a:lnTo>
                <a:lnTo>
                  <a:pt x="3763042" y="2465366"/>
                </a:lnTo>
                <a:lnTo>
                  <a:pt x="3761708" y="2464606"/>
                </a:lnTo>
                <a:lnTo>
                  <a:pt x="3760375" y="2465556"/>
                </a:lnTo>
                <a:lnTo>
                  <a:pt x="3760661" y="2467550"/>
                </a:lnTo>
                <a:lnTo>
                  <a:pt x="3761804" y="2469545"/>
                </a:lnTo>
                <a:lnTo>
                  <a:pt x="3763042" y="2470495"/>
                </a:lnTo>
                <a:lnTo>
                  <a:pt x="3764089" y="2472585"/>
                </a:lnTo>
                <a:lnTo>
                  <a:pt x="3765899" y="2482463"/>
                </a:lnTo>
                <a:lnTo>
                  <a:pt x="3766852" y="2485787"/>
                </a:lnTo>
                <a:lnTo>
                  <a:pt x="3769423" y="2488542"/>
                </a:lnTo>
                <a:lnTo>
                  <a:pt x="3778854" y="2494336"/>
                </a:lnTo>
                <a:lnTo>
                  <a:pt x="3780377" y="2495761"/>
                </a:lnTo>
                <a:lnTo>
                  <a:pt x="3781235" y="2496236"/>
                </a:lnTo>
                <a:lnTo>
                  <a:pt x="3781616" y="2495571"/>
                </a:lnTo>
                <a:lnTo>
                  <a:pt x="3781901" y="2494241"/>
                </a:lnTo>
                <a:lnTo>
                  <a:pt x="3782473" y="2493576"/>
                </a:lnTo>
                <a:lnTo>
                  <a:pt x="3783139" y="2493196"/>
                </a:lnTo>
                <a:lnTo>
                  <a:pt x="3783521" y="2492722"/>
                </a:lnTo>
                <a:lnTo>
                  <a:pt x="3783806" y="2490727"/>
                </a:lnTo>
                <a:lnTo>
                  <a:pt x="3783616" y="2488732"/>
                </a:lnTo>
                <a:lnTo>
                  <a:pt x="3783045" y="2487117"/>
                </a:lnTo>
                <a:lnTo>
                  <a:pt x="3782092" y="2486168"/>
                </a:lnTo>
                <a:lnTo>
                  <a:pt x="3782092" y="2485313"/>
                </a:lnTo>
                <a:lnTo>
                  <a:pt x="3783425" y="2485598"/>
                </a:lnTo>
                <a:lnTo>
                  <a:pt x="3782949" y="2484553"/>
                </a:lnTo>
                <a:lnTo>
                  <a:pt x="3781806" y="2482938"/>
                </a:lnTo>
                <a:lnTo>
                  <a:pt x="3781140" y="2481608"/>
                </a:lnTo>
                <a:lnTo>
                  <a:pt x="3780758" y="2480373"/>
                </a:lnTo>
                <a:lnTo>
                  <a:pt x="3778948" y="2477524"/>
                </a:lnTo>
                <a:lnTo>
                  <a:pt x="3778282" y="2476289"/>
                </a:lnTo>
                <a:lnTo>
                  <a:pt x="3786759" y="2484553"/>
                </a:lnTo>
                <a:lnTo>
                  <a:pt x="3786569" y="2483888"/>
                </a:lnTo>
                <a:lnTo>
                  <a:pt x="3786378" y="2482748"/>
                </a:lnTo>
                <a:lnTo>
                  <a:pt x="3786187" y="2482083"/>
                </a:lnTo>
                <a:lnTo>
                  <a:pt x="3788950" y="2479328"/>
                </a:lnTo>
                <a:lnTo>
                  <a:pt x="3790283" y="2476194"/>
                </a:lnTo>
                <a:lnTo>
                  <a:pt x="3789998" y="2472680"/>
                </a:lnTo>
                <a:lnTo>
                  <a:pt x="3787616" y="2468785"/>
                </a:lnTo>
                <a:lnTo>
                  <a:pt x="3790474" y="2469260"/>
                </a:lnTo>
                <a:lnTo>
                  <a:pt x="3791617" y="2468785"/>
                </a:lnTo>
                <a:lnTo>
                  <a:pt x="3792855" y="2467170"/>
                </a:lnTo>
                <a:lnTo>
                  <a:pt x="3793331" y="2465841"/>
                </a:lnTo>
                <a:lnTo>
                  <a:pt x="3793903" y="2463846"/>
                </a:lnTo>
                <a:lnTo>
                  <a:pt x="3794570" y="2460616"/>
                </a:lnTo>
                <a:lnTo>
                  <a:pt x="3794474" y="2458242"/>
                </a:lnTo>
                <a:lnTo>
                  <a:pt x="3793617" y="2457197"/>
                </a:lnTo>
                <a:lnTo>
                  <a:pt x="3790379" y="2456437"/>
                </a:lnTo>
                <a:lnTo>
                  <a:pt x="3785807" y="2453587"/>
                </a:lnTo>
                <a:lnTo>
                  <a:pt x="3784282" y="2453112"/>
                </a:lnTo>
                <a:lnTo>
                  <a:pt x="3785235" y="2452352"/>
                </a:lnTo>
                <a:lnTo>
                  <a:pt x="3786283" y="2452257"/>
                </a:lnTo>
                <a:lnTo>
                  <a:pt x="3787426" y="2452352"/>
                </a:lnTo>
                <a:lnTo>
                  <a:pt x="3788569" y="2452257"/>
                </a:lnTo>
                <a:lnTo>
                  <a:pt x="3789331" y="2451783"/>
                </a:lnTo>
                <a:lnTo>
                  <a:pt x="3790950" y="2450263"/>
                </a:lnTo>
                <a:lnTo>
                  <a:pt x="3791807" y="2449788"/>
                </a:lnTo>
                <a:lnTo>
                  <a:pt x="3793046" y="2449693"/>
                </a:lnTo>
                <a:lnTo>
                  <a:pt x="3795236" y="2449978"/>
                </a:lnTo>
                <a:lnTo>
                  <a:pt x="3796475" y="2449788"/>
                </a:lnTo>
                <a:lnTo>
                  <a:pt x="3797237" y="2449218"/>
                </a:lnTo>
                <a:lnTo>
                  <a:pt x="3798761" y="2447603"/>
                </a:lnTo>
                <a:lnTo>
                  <a:pt x="3800285" y="2446843"/>
                </a:lnTo>
                <a:lnTo>
                  <a:pt x="3801999" y="2445039"/>
                </a:lnTo>
                <a:lnTo>
                  <a:pt x="3803142" y="2444469"/>
                </a:lnTo>
                <a:lnTo>
                  <a:pt x="3803428" y="2443994"/>
                </a:lnTo>
                <a:lnTo>
                  <a:pt x="3803618" y="2443424"/>
                </a:lnTo>
                <a:lnTo>
                  <a:pt x="3803904" y="2443044"/>
                </a:lnTo>
                <a:lnTo>
                  <a:pt x="3804476" y="2442854"/>
                </a:lnTo>
                <a:lnTo>
                  <a:pt x="3806476" y="2443044"/>
                </a:lnTo>
                <a:lnTo>
                  <a:pt x="3808190" y="2442379"/>
                </a:lnTo>
                <a:lnTo>
                  <a:pt x="3812857" y="2437155"/>
                </a:lnTo>
                <a:lnTo>
                  <a:pt x="3813810" y="2438389"/>
                </a:lnTo>
                <a:lnTo>
                  <a:pt x="3815429" y="2437725"/>
                </a:lnTo>
                <a:lnTo>
                  <a:pt x="3817239" y="2436110"/>
                </a:lnTo>
                <a:lnTo>
                  <a:pt x="3818477" y="2434590"/>
                </a:lnTo>
                <a:lnTo>
                  <a:pt x="3819620" y="2437345"/>
                </a:lnTo>
                <a:lnTo>
                  <a:pt x="3821430" y="2439624"/>
                </a:lnTo>
                <a:lnTo>
                  <a:pt x="3823431" y="2440574"/>
                </a:lnTo>
                <a:lnTo>
                  <a:pt x="3825336" y="2439149"/>
                </a:lnTo>
                <a:lnTo>
                  <a:pt x="3826097" y="2438105"/>
                </a:lnTo>
                <a:lnTo>
                  <a:pt x="3826955" y="2437250"/>
                </a:lnTo>
                <a:lnTo>
                  <a:pt x="3833622" y="2434115"/>
                </a:lnTo>
                <a:lnTo>
                  <a:pt x="3835432" y="2431835"/>
                </a:lnTo>
                <a:lnTo>
                  <a:pt x="3837432" y="2430791"/>
                </a:lnTo>
                <a:lnTo>
                  <a:pt x="3838194" y="2429651"/>
                </a:lnTo>
                <a:lnTo>
                  <a:pt x="3839432" y="2426991"/>
                </a:lnTo>
                <a:lnTo>
                  <a:pt x="3840861" y="2425187"/>
                </a:lnTo>
                <a:lnTo>
                  <a:pt x="3842385" y="2424046"/>
                </a:lnTo>
                <a:lnTo>
                  <a:pt x="3846005" y="2422052"/>
                </a:lnTo>
                <a:lnTo>
                  <a:pt x="3842004" y="2426991"/>
                </a:lnTo>
                <a:lnTo>
                  <a:pt x="3841338" y="2428701"/>
                </a:lnTo>
                <a:lnTo>
                  <a:pt x="3843052" y="2428796"/>
                </a:lnTo>
                <a:lnTo>
                  <a:pt x="3843624" y="2428701"/>
                </a:lnTo>
                <a:lnTo>
                  <a:pt x="3837051" y="2433735"/>
                </a:lnTo>
                <a:lnTo>
                  <a:pt x="3834003" y="2437440"/>
                </a:lnTo>
                <a:lnTo>
                  <a:pt x="3833241" y="2439339"/>
                </a:lnTo>
                <a:lnTo>
                  <a:pt x="3834765" y="2439624"/>
                </a:lnTo>
                <a:lnTo>
                  <a:pt x="3834575" y="2441714"/>
                </a:lnTo>
                <a:lnTo>
                  <a:pt x="3835337" y="2443044"/>
                </a:lnTo>
                <a:lnTo>
                  <a:pt x="3836670" y="2443804"/>
                </a:lnTo>
                <a:lnTo>
                  <a:pt x="3838004" y="2443804"/>
                </a:lnTo>
                <a:lnTo>
                  <a:pt x="3837718" y="2445039"/>
                </a:lnTo>
                <a:lnTo>
                  <a:pt x="3837527" y="2445513"/>
                </a:lnTo>
                <a:lnTo>
                  <a:pt x="3841338" y="2449408"/>
                </a:lnTo>
                <a:lnTo>
                  <a:pt x="3842481" y="2450833"/>
                </a:lnTo>
                <a:lnTo>
                  <a:pt x="3845147" y="2456912"/>
                </a:lnTo>
                <a:lnTo>
                  <a:pt x="3845719" y="2457957"/>
                </a:lnTo>
                <a:lnTo>
                  <a:pt x="3846195" y="2458242"/>
                </a:lnTo>
                <a:lnTo>
                  <a:pt x="3846862" y="2458907"/>
                </a:lnTo>
                <a:lnTo>
                  <a:pt x="3847719" y="2459476"/>
                </a:lnTo>
                <a:lnTo>
                  <a:pt x="3848767" y="2459572"/>
                </a:lnTo>
                <a:lnTo>
                  <a:pt x="3850672" y="2458146"/>
                </a:lnTo>
                <a:lnTo>
                  <a:pt x="3851053" y="2457957"/>
                </a:lnTo>
                <a:lnTo>
                  <a:pt x="3852006" y="2458907"/>
                </a:lnTo>
                <a:lnTo>
                  <a:pt x="3851529" y="2460141"/>
                </a:lnTo>
                <a:lnTo>
                  <a:pt x="3849243" y="2462231"/>
                </a:lnTo>
                <a:lnTo>
                  <a:pt x="3850100" y="2463656"/>
                </a:lnTo>
                <a:lnTo>
                  <a:pt x="3852482" y="2466600"/>
                </a:lnTo>
                <a:lnTo>
                  <a:pt x="3853149" y="2468975"/>
                </a:lnTo>
                <a:lnTo>
                  <a:pt x="3854196" y="2470495"/>
                </a:lnTo>
                <a:lnTo>
                  <a:pt x="3854387" y="2471255"/>
                </a:lnTo>
                <a:lnTo>
                  <a:pt x="3854196" y="2472300"/>
                </a:lnTo>
                <a:lnTo>
                  <a:pt x="3853244" y="2473534"/>
                </a:lnTo>
                <a:lnTo>
                  <a:pt x="3853053" y="2474579"/>
                </a:lnTo>
                <a:lnTo>
                  <a:pt x="3853434" y="2476479"/>
                </a:lnTo>
                <a:lnTo>
                  <a:pt x="3855054" y="2480089"/>
                </a:lnTo>
                <a:lnTo>
                  <a:pt x="3855434" y="2481703"/>
                </a:lnTo>
                <a:lnTo>
                  <a:pt x="3855911" y="2490442"/>
                </a:lnTo>
                <a:lnTo>
                  <a:pt x="3855434" y="2492437"/>
                </a:lnTo>
                <a:lnTo>
                  <a:pt x="3854577" y="2502315"/>
                </a:lnTo>
                <a:lnTo>
                  <a:pt x="3855530" y="2515423"/>
                </a:lnTo>
                <a:lnTo>
                  <a:pt x="3856292" y="2519033"/>
                </a:lnTo>
                <a:lnTo>
                  <a:pt x="3858196" y="2519983"/>
                </a:lnTo>
                <a:lnTo>
                  <a:pt x="3865531" y="2518748"/>
                </a:lnTo>
                <a:lnTo>
                  <a:pt x="3866483" y="2517988"/>
                </a:lnTo>
                <a:lnTo>
                  <a:pt x="3869341" y="2514473"/>
                </a:lnTo>
                <a:lnTo>
                  <a:pt x="3870293" y="2514189"/>
                </a:lnTo>
                <a:lnTo>
                  <a:pt x="3870960" y="2515803"/>
                </a:lnTo>
                <a:lnTo>
                  <a:pt x="3869436" y="2517038"/>
                </a:lnTo>
                <a:lnTo>
                  <a:pt x="3870293" y="2518558"/>
                </a:lnTo>
                <a:lnTo>
                  <a:pt x="3873341" y="2520743"/>
                </a:lnTo>
                <a:lnTo>
                  <a:pt x="3872675" y="2521217"/>
                </a:lnTo>
                <a:lnTo>
                  <a:pt x="3872008" y="2521502"/>
                </a:lnTo>
                <a:lnTo>
                  <a:pt x="3855054" y="2521597"/>
                </a:lnTo>
                <a:lnTo>
                  <a:pt x="3852958" y="2521028"/>
                </a:lnTo>
                <a:lnTo>
                  <a:pt x="3851910" y="2521122"/>
                </a:lnTo>
                <a:lnTo>
                  <a:pt x="3850957" y="2521977"/>
                </a:lnTo>
                <a:lnTo>
                  <a:pt x="3849720" y="2525112"/>
                </a:lnTo>
                <a:lnTo>
                  <a:pt x="3849624" y="2525682"/>
                </a:lnTo>
                <a:lnTo>
                  <a:pt x="3848195" y="2526252"/>
                </a:lnTo>
                <a:lnTo>
                  <a:pt x="3846672" y="2527582"/>
                </a:lnTo>
                <a:lnTo>
                  <a:pt x="3842861" y="2532521"/>
                </a:lnTo>
                <a:lnTo>
                  <a:pt x="3842385" y="2534041"/>
                </a:lnTo>
                <a:lnTo>
                  <a:pt x="3842385" y="2539075"/>
                </a:lnTo>
                <a:lnTo>
                  <a:pt x="3842957" y="2541069"/>
                </a:lnTo>
                <a:lnTo>
                  <a:pt x="3844290" y="2543159"/>
                </a:lnTo>
                <a:lnTo>
                  <a:pt x="3845814" y="2544964"/>
                </a:lnTo>
                <a:lnTo>
                  <a:pt x="3847052" y="2545914"/>
                </a:lnTo>
                <a:lnTo>
                  <a:pt x="3848862" y="2545914"/>
                </a:lnTo>
                <a:lnTo>
                  <a:pt x="3854387" y="2543539"/>
                </a:lnTo>
                <a:lnTo>
                  <a:pt x="3854863" y="2543159"/>
                </a:lnTo>
                <a:lnTo>
                  <a:pt x="3856958" y="2540310"/>
                </a:lnTo>
                <a:lnTo>
                  <a:pt x="3857625" y="2539835"/>
                </a:lnTo>
                <a:lnTo>
                  <a:pt x="3859816" y="2538695"/>
                </a:lnTo>
                <a:lnTo>
                  <a:pt x="3860197" y="2539930"/>
                </a:lnTo>
                <a:lnTo>
                  <a:pt x="3860768" y="2543254"/>
                </a:lnTo>
                <a:lnTo>
                  <a:pt x="3861149" y="2544394"/>
                </a:lnTo>
                <a:lnTo>
                  <a:pt x="3862292" y="2545154"/>
                </a:lnTo>
                <a:lnTo>
                  <a:pt x="3863340" y="2544679"/>
                </a:lnTo>
                <a:lnTo>
                  <a:pt x="3867817" y="2537080"/>
                </a:lnTo>
                <a:lnTo>
                  <a:pt x="3869531" y="2534800"/>
                </a:lnTo>
                <a:lnTo>
                  <a:pt x="3873151" y="2532521"/>
                </a:lnTo>
                <a:lnTo>
                  <a:pt x="3874580" y="2529386"/>
                </a:lnTo>
                <a:lnTo>
                  <a:pt x="3876770" y="2522832"/>
                </a:lnTo>
                <a:lnTo>
                  <a:pt x="3877342" y="2521977"/>
                </a:lnTo>
                <a:lnTo>
                  <a:pt x="3879342" y="2519603"/>
                </a:lnTo>
                <a:lnTo>
                  <a:pt x="3880771" y="2518653"/>
                </a:lnTo>
                <a:lnTo>
                  <a:pt x="3881437" y="2517608"/>
                </a:lnTo>
                <a:lnTo>
                  <a:pt x="3882295" y="2516753"/>
                </a:lnTo>
                <a:lnTo>
                  <a:pt x="3883533" y="2516563"/>
                </a:lnTo>
                <a:lnTo>
                  <a:pt x="3882771" y="2519223"/>
                </a:lnTo>
                <a:lnTo>
                  <a:pt x="3876485" y="2529576"/>
                </a:lnTo>
                <a:lnTo>
                  <a:pt x="3870865" y="2535655"/>
                </a:lnTo>
                <a:lnTo>
                  <a:pt x="3868198" y="2539550"/>
                </a:lnTo>
                <a:lnTo>
                  <a:pt x="3867055" y="2542019"/>
                </a:lnTo>
                <a:lnTo>
                  <a:pt x="3866579" y="2543444"/>
                </a:lnTo>
                <a:lnTo>
                  <a:pt x="3866102" y="2546484"/>
                </a:lnTo>
                <a:lnTo>
                  <a:pt x="3865340" y="2546579"/>
                </a:lnTo>
                <a:lnTo>
                  <a:pt x="3864483" y="2546199"/>
                </a:lnTo>
                <a:lnTo>
                  <a:pt x="3863912" y="2546294"/>
                </a:lnTo>
                <a:lnTo>
                  <a:pt x="3863245" y="2546674"/>
                </a:lnTo>
                <a:lnTo>
                  <a:pt x="3860768" y="2546864"/>
                </a:lnTo>
                <a:lnTo>
                  <a:pt x="3860006" y="2546674"/>
                </a:lnTo>
                <a:lnTo>
                  <a:pt x="3859721" y="2546009"/>
                </a:lnTo>
                <a:lnTo>
                  <a:pt x="3859625" y="2545059"/>
                </a:lnTo>
                <a:lnTo>
                  <a:pt x="3859339" y="2544109"/>
                </a:lnTo>
                <a:lnTo>
                  <a:pt x="3858578" y="2543444"/>
                </a:lnTo>
                <a:lnTo>
                  <a:pt x="3857054" y="2543729"/>
                </a:lnTo>
                <a:lnTo>
                  <a:pt x="3853815" y="2546104"/>
                </a:lnTo>
                <a:lnTo>
                  <a:pt x="3850481" y="2547244"/>
                </a:lnTo>
                <a:lnTo>
                  <a:pt x="3849053" y="2548763"/>
                </a:lnTo>
                <a:lnTo>
                  <a:pt x="3847910" y="2550853"/>
                </a:lnTo>
                <a:lnTo>
                  <a:pt x="3847243" y="2553228"/>
                </a:lnTo>
                <a:lnTo>
                  <a:pt x="3846386" y="2555317"/>
                </a:lnTo>
                <a:lnTo>
                  <a:pt x="3846386" y="2556172"/>
                </a:lnTo>
                <a:lnTo>
                  <a:pt x="3847529" y="2556457"/>
                </a:lnTo>
                <a:lnTo>
                  <a:pt x="3848291" y="2556932"/>
                </a:lnTo>
                <a:lnTo>
                  <a:pt x="3848862" y="2558072"/>
                </a:lnTo>
                <a:lnTo>
                  <a:pt x="3849434" y="2559687"/>
                </a:lnTo>
                <a:lnTo>
                  <a:pt x="3851243" y="2560732"/>
                </a:lnTo>
                <a:lnTo>
                  <a:pt x="3851720" y="2562916"/>
                </a:lnTo>
                <a:lnTo>
                  <a:pt x="3851148" y="2564721"/>
                </a:lnTo>
                <a:lnTo>
                  <a:pt x="3849720" y="2564436"/>
                </a:lnTo>
                <a:lnTo>
                  <a:pt x="3850196" y="2566621"/>
                </a:lnTo>
                <a:lnTo>
                  <a:pt x="3851148" y="2568330"/>
                </a:lnTo>
                <a:lnTo>
                  <a:pt x="3851720" y="2570135"/>
                </a:lnTo>
                <a:lnTo>
                  <a:pt x="3851148" y="2572605"/>
                </a:lnTo>
                <a:lnTo>
                  <a:pt x="3851815" y="2573270"/>
                </a:lnTo>
                <a:lnTo>
                  <a:pt x="3852101" y="2573365"/>
                </a:lnTo>
                <a:lnTo>
                  <a:pt x="3851624" y="2576594"/>
                </a:lnTo>
                <a:lnTo>
                  <a:pt x="3852767" y="2579159"/>
                </a:lnTo>
                <a:lnTo>
                  <a:pt x="3856292" y="2582673"/>
                </a:lnTo>
                <a:lnTo>
                  <a:pt x="3858673" y="2583623"/>
                </a:lnTo>
                <a:lnTo>
                  <a:pt x="3860388" y="2582009"/>
                </a:lnTo>
                <a:lnTo>
                  <a:pt x="3861626" y="2579064"/>
                </a:lnTo>
                <a:lnTo>
                  <a:pt x="3862387" y="2575834"/>
                </a:lnTo>
                <a:lnTo>
                  <a:pt x="3863054" y="2576784"/>
                </a:lnTo>
                <a:lnTo>
                  <a:pt x="3863816" y="2577259"/>
                </a:lnTo>
                <a:lnTo>
                  <a:pt x="3864579" y="2576974"/>
                </a:lnTo>
                <a:lnTo>
                  <a:pt x="3865245" y="2575834"/>
                </a:lnTo>
                <a:lnTo>
                  <a:pt x="3865436" y="2574505"/>
                </a:lnTo>
                <a:lnTo>
                  <a:pt x="3865150" y="2573270"/>
                </a:lnTo>
                <a:lnTo>
                  <a:pt x="3864388" y="2571085"/>
                </a:lnTo>
                <a:lnTo>
                  <a:pt x="3864102" y="2568615"/>
                </a:lnTo>
                <a:lnTo>
                  <a:pt x="3863912" y="2560922"/>
                </a:lnTo>
                <a:lnTo>
                  <a:pt x="3864197" y="2559592"/>
                </a:lnTo>
                <a:lnTo>
                  <a:pt x="3864864" y="2559972"/>
                </a:lnTo>
                <a:lnTo>
                  <a:pt x="3865531" y="2561112"/>
                </a:lnTo>
                <a:lnTo>
                  <a:pt x="3865912" y="2562156"/>
                </a:lnTo>
                <a:lnTo>
                  <a:pt x="3866007" y="2563296"/>
                </a:lnTo>
                <a:lnTo>
                  <a:pt x="3865817" y="2565861"/>
                </a:lnTo>
                <a:lnTo>
                  <a:pt x="3865817" y="2567001"/>
                </a:lnTo>
                <a:lnTo>
                  <a:pt x="3866198" y="2569375"/>
                </a:lnTo>
                <a:lnTo>
                  <a:pt x="3866674" y="2571655"/>
                </a:lnTo>
                <a:lnTo>
                  <a:pt x="3867436" y="2573745"/>
                </a:lnTo>
                <a:lnTo>
                  <a:pt x="3868388" y="2575550"/>
                </a:lnTo>
                <a:lnTo>
                  <a:pt x="3869341" y="2577924"/>
                </a:lnTo>
                <a:lnTo>
                  <a:pt x="3868484" y="2578874"/>
                </a:lnTo>
                <a:lnTo>
                  <a:pt x="3866960" y="2579254"/>
                </a:lnTo>
                <a:lnTo>
                  <a:pt x="3865912" y="2580014"/>
                </a:lnTo>
                <a:lnTo>
                  <a:pt x="3865912" y="2581628"/>
                </a:lnTo>
                <a:lnTo>
                  <a:pt x="3866674" y="2582958"/>
                </a:lnTo>
                <a:lnTo>
                  <a:pt x="3867721" y="2583813"/>
                </a:lnTo>
                <a:lnTo>
                  <a:pt x="3868579" y="2584193"/>
                </a:lnTo>
                <a:lnTo>
                  <a:pt x="3869246" y="2583813"/>
                </a:lnTo>
                <a:lnTo>
                  <a:pt x="3869913" y="2583053"/>
                </a:lnTo>
                <a:lnTo>
                  <a:pt x="3874294" y="2575169"/>
                </a:lnTo>
                <a:lnTo>
                  <a:pt x="3875723" y="2573555"/>
                </a:lnTo>
                <a:lnTo>
                  <a:pt x="3876199" y="2573365"/>
                </a:lnTo>
                <a:lnTo>
                  <a:pt x="3876961" y="2573270"/>
                </a:lnTo>
                <a:lnTo>
                  <a:pt x="3877437" y="2573650"/>
                </a:lnTo>
                <a:lnTo>
                  <a:pt x="3876961" y="2574790"/>
                </a:lnTo>
                <a:lnTo>
                  <a:pt x="3874675" y="2577924"/>
                </a:lnTo>
                <a:lnTo>
                  <a:pt x="3874580" y="2579444"/>
                </a:lnTo>
                <a:lnTo>
                  <a:pt x="3876199" y="2578969"/>
                </a:lnTo>
                <a:lnTo>
                  <a:pt x="3882486" y="2574505"/>
                </a:lnTo>
                <a:lnTo>
                  <a:pt x="3886391" y="2570135"/>
                </a:lnTo>
                <a:lnTo>
                  <a:pt x="3889534" y="2568330"/>
                </a:lnTo>
                <a:lnTo>
                  <a:pt x="3890867" y="2567096"/>
                </a:lnTo>
                <a:lnTo>
                  <a:pt x="3892868" y="2563391"/>
                </a:lnTo>
                <a:lnTo>
                  <a:pt x="3893534" y="2561776"/>
                </a:lnTo>
                <a:lnTo>
                  <a:pt x="3895725" y="2559497"/>
                </a:lnTo>
                <a:lnTo>
                  <a:pt x="3896296" y="2558167"/>
                </a:lnTo>
                <a:lnTo>
                  <a:pt x="3897059" y="2555317"/>
                </a:lnTo>
                <a:lnTo>
                  <a:pt x="3897439" y="2554178"/>
                </a:lnTo>
                <a:lnTo>
                  <a:pt x="3898011" y="2553418"/>
                </a:lnTo>
                <a:lnTo>
                  <a:pt x="3899535" y="2551993"/>
                </a:lnTo>
                <a:lnTo>
                  <a:pt x="3900202" y="2550853"/>
                </a:lnTo>
                <a:lnTo>
                  <a:pt x="3901345" y="2546009"/>
                </a:lnTo>
                <a:lnTo>
                  <a:pt x="3902107" y="2543634"/>
                </a:lnTo>
                <a:lnTo>
                  <a:pt x="3903917" y="2542019"/>
                </a:lnTo>
                <a:lnTo>
                  <a:pt x="3904298" y="2540595"/>
                </a:lnTo>
                <a:lnTo>
                  <a:pt x="3904774" y="2537745"/>
                </a:lnTo>
                <a:lnTo>
                  <a:pt x="3905345" y="2536605"/>
                </a:lnTo>
                <a:lnTo>
                  <a:pt x="3907060" y="2534515"/>
                </a:lnTo>
                <a:lnTo>
                  <a:pt x="3907822" y="2533281"/>
                </a:lnTo>
                <a:lnTo>
                  <a:pt x="3908298" y="2532141"/>
                </a:lnTo>
                <a:lnTo>
                  <a:pt x="3908584" y="2530906"/>
                </a:lnTo>
                <a:lnTo>
                  <a:pt x="3908679" y="2529196"/>
                </a:lnTo>
                <a:lnTo>
                  <a:pt x="3908965" y="2528626"/>
                </a:lnTo>
                <a:lnTo>
                  <a:pt x="3910489" y="2528246"/>
                </a:lnTo>
                <a:lnTo>
                  <a:pt x="3911155" y="2527582"/>
                </a:lnTo>
                <a:lnTo>
                  <a:pt x="3912394" y="2525967"/>
                </a:lnTo>
                <a:lnTo>
                  <a:pt x="3913632" y="2524637"/>
                </a:lnTo>
                <a:lnTo>
                  <a:pt x="3916489" y="2522262"/>
                </a:lnTo>
                <a:lnTo>
                  <a:pt x="3913061" y="2516658"/>
                </a:lnTo>
                <a:lnTo>
                  <a:pt x="3912108" y="2514663"/>
                </a:lnTo>
                <a:close/>
              </a:path>
            </a:pathLst>
          </a:custGeom>
          <a:noFill/>
          <a:ln w="9525" cap="flat">
            <a:solidFill>
              <a:schemeClr val="accent6"/>
            </a:solidFill>
            <a:prstDash val="solid"/>
            <a:miter/>
          </a:ln>
        </p:spPr>
        <p:txBody>
          <a:bodyPr rtlCol="0" anchor="ctr"/>
          <a:lstStyle/>
          <a:p>
            <a:endParaRPr lang="en-US" dirty="0"/>
          </a:p>
        </p:txBody>
      </p:sp>
      <p:sp>
        <p:nvSpPr>
          <p:cNvPr id="12" name="Google Shape;526;p96">
            <a:extLst>
              <a:ext uri="{FF2B5EF4-FFF2-40B4-BE49-F238E27FC236}">
                <a16:creationId xmlns:a16="http://schemas.microsoft.com/office/drawing/2014/main" id="{77231775-7E66-C73F-7873-8A0886F887BE}"/>
              </a:ext>
            </a:extLst>
          </p:cNvPr>
          <p:cNvSpPr/>
          <p:nvPr userDrawn="1"/>
        </p:nvSpPr>
        <p:spPr>
          <a:xfrm>
            <a:off x="-2060" y="1737933"/>
            <a:ext cx="304369" cy="885288"/>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528;p96">
            <a:extLst>
              <a:ext uri="{FF2B5EF4-FFF2-40B4-BE49-F238E27FC236}">
                <a16:creationId xmlns:a16="http://schemas.microsoft.com/office/drawing/2014/main" id="{7837A1D1-71D7-FC8D-8BB9-75D5E03B0A3D}"/>
              </a:ext>
            </a:extLst>
          </p:cNvPr>
          <p:cNvSpPr/>
          <p:nvPr userDrawn="1"/>
        </p:nvSpPr>
        <p:spPr>
          <a:xfrm rot="10800000">
            <a:off x="-2059" y="0"/>
            <a:ext cx="304369" cy="1609207"/>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9794285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peaker3" preserve="1">
  <p:cSld name="Speaker3">
    <p:bg>
      <p:bgPr>
        <a:solidFill>
          <a:srgbClr val="00497B"/>
        </a:solidFill>
        <a:effectLst/>
      </p:bgPr>
    </p:bg>
    <p:spTree>
      <p:nvGrpSpPr>
        <p:cNvPr id="1" name="Shape 395"/>
        <p:cNvGrpSpPr/>
        <p:nvPr/>
      </p:nvGrpSpPr>
      <p:grpSpPr>
        <a:xfrm>
          <a:off x="0" y="0"/>
          <a:ext cx="0" cy="0"/>
          <a:chOff x="0" y="0"/>
          <a:chExt cx="0" cy="0"/>
        </a:xfrm>
      </p:grpSpPr>
      <p:sp>
        <p:nvSpPr>
          <p:cNvPr id="396" name="Google Shape;396;p111"/>
          <p:cNvSpPr txBox="1">
            <a:spLocks noGrp="1"/>
          </p:cNvSpPr>
          <p:nvPr>
            <p:ph type="body" idx="1"/>
          </p:nvPr>
        </p:nvSpPr>
        <p:spPr>
          <a:xfrm>
            <a:off x="2004181"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97" name="Google Shape;397;p111"/>
          <p:cNvSpPr txBox="1">
            <a:spLocks noGrp="1"/>
          </p:cNvSpPr>
          <p:nvPr>
            <p:ph type="body" idx="2"/>
          </p:nvPr>
        </p:nvSpPr>
        <p:spPr>
          <a:xfrm>
            <a:off x="2004181"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98" name="Google Shape;398;p111"/>
          <p:cNvSpPr>
            <a:spLocks noGrp="1"/>
          </p:cNvSpPr>
          <p:nvPr>
            <p:ph type="pic" idx="3"/>
          </p:nvPr>
        </p:nvSpPr>
        <p:spPr>
          <a:xfrm>
            <a:off x="2178904" y="2767236"/>
            <a:ext cx="3253066" cy="3253066"/>
          </a:xfrm>
          <a:prstGeom prst="rect">
            <a:avLst/>
          </a:prstGeom>
          <a:noFill/>
          <a:ln>
            <a:noFill/>
          </a:ln>
        </p:spPr>
      </p:sp>
      <p:sp>
        <p:nvSpPr>
          <p:cNvPr id="399" name="Google Shape;399;p111"/>
          <p:cNvSpPr txBox="1">
            <a:spLocks noGrp="1"/>
          </p:cNvSpPr>
          <p:nvPr>
            <p:ph type="body" idx="4"/>
          </p:nvPr>
        </p:nvSpPr>
        <p:spPr>
          <a:xfrm>
            <a:off x="6587500"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0" name="Google Shape;400;p111"/>
          <p:cNvSpPr txBox="1">
            <a:spLocks noGrp="1"/>
          </p:cNvSpPr>
          <p:nvPr>
            <p:ph type="body" idx="5"/>
          </p:nvPr>
        </p:nvSpPr>
        <p:spPr>
          <a:xfrm>
            <a:off x="6587500"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1" name="Google Shape;401;p111"/>
          <p:cNvSpPr>
            <a:spLocks noGrp="1"/>
          </p:cNvSpPr>
          <p:nvPr>
            <p:ph type="pic" idx="6"/>
          </p:nvPr>
        </p:nvSpPr>
        <p:spPr>
          <a:xfrm>
            <a:off x="6762223" y="2767236"/>
            <a:ext cx="3253066" cy="3253066"/>
          </a:xfrm>
          <a:prstGeom prst="rect">
            <a:avLst/>
          </a:prstGeom>
          <a:noFill/>
          <a:ln>
            <a:noFill/>
          </a:ln>
        </p:spPr>
      </p:sp>
      <p:sp>
        <p:nvSpPr>
          <p:cNvPr id="402" name="Google Shape;402;p111"/>
          <p:cNvSpPr txBox="1">
            <a:spLocks noGrp="1"/>
          </p:cNvSpPr>
          <p:nvPr>
            <p:ph type="body" idx="7"/>
          </p:nvPr>
        </p:nvSpPr>
        <p:spPr>
          <a:xfrm>
            <a:off x="11345541"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3" name="Google Shape;403;p111"/>
          <p:cNvSpPr txBox="1">
            <a:spLocks noGrp="1"/>
          </p:cNvSpPr>
          <p:nvPr>
            <p:ph type="body" idx="8"/>
          </p:nvPr>
        </p:nvSpPr>
        <p:spPr>
          <a:xfrm>
            <a:off x="11345541"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4" name="Google Shape;404;p111"/>
          <p:cNvSpPr>
            <a:spLocks noGrp="1"/>
          </p:cNvSpPr>
          <p:nvPr>
            <p:ph type="pic" idx="9"/>
          </p:nvPr>
        </p:nvSpPr>
        <p:spPr>
          <a:xfrm>
            <a:off x="11520264" y="2767236"/>
            <a:ext cx="3253066" cy="3253066"/>
          </a:xfrm>
          <a:prstGeom prst="rect">
            <a:avLst/>
          </a:prstGeom>
          <a:noFill/>
          <a:ln>
            <a:noFill/>
          </a:ln>
        </p:spPr>
      </p:sp>
      <p:sp>
        <p:nvSpPr>
          <p:cNvPr id="405" name="Google Shape;405;p111"/>
          <p:cNvSpPr txBox="1">
            <a:spLocks noGrp="1"/>
          </p:cNvSpPr>
          <p:nvPr>
            <p:ph type="body" idx="13"/>
          </p:nvPr>
        </p:nvSpPr>
        <p:spPr>
          <a:xfrm>
            <a:off x="0" y="606996"/>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pic>
        <p:nvPicPr>
          <p:cNvPr id="406" name="Google Shape;406;p111"/>
          <p:cNvPicPr preferRelativeResize="0"/>
          <p:nvPr/>
        </p:nvPicPr>
        <p:blipFill rotWithShape="1">
          <a:blip r:embed="rId2">
            <a:alphaModFix/>
          </a:blip>
          <a:srcRect/>
          <a:stretch/>
        </p:blipFill>
        <p:spPr>
          <a:xfrm>
            <a:off x="16013646" y="8959924"/>
            <a:ext cx="1842554" cy="961333"/>
          </a:xfrm>
          <a:prstGeom prst="rect">
            <a:avLst/>
          </a:prstGeom>
          <a:noFill/>
          <a:ln>
            <a:noFill/>
          </a:ln>
        </p:spPr>
      </p:pic>
    </p:spTree>
    <p:extLst>
      <p:ext uri="{BB962C8B-B14F-4D97-AF65-F5344CB8AC3E}">
        <p14:creationId xmlns:p14="http://schemas.microsoft.com/office/powerpoint/2010/main" val="59640913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peaker1" preserve="1">
  <p:cSld name="Speaker1">
    <p:bg>
      <p:bgPr>
        <a:solidFill>
          <a:schemeClr val="accent6"/>
        </a:solidFill>
        <a:effectLst/>
      </p:bgPr>
    </p:bg>
    <p:spTree>
      <p:nvGrpSpPr>
        <p:cNvPr id="1" name="Shape 407"/>
        <p:cNvGrpSpPr/>
        <p:nvPr/>
      </p:nvGrpSpPr>
      <p:grpSpPr>
        <a:xfrm>
          <a:off x="0" y="0"/>
          <a:ext cx="0" cy="0"/>
          <a:chOff x="0" y="0"/>
          <a:chExt cx="0" cy="0"/>
        </a:xfrm>
      </p:grpSpPr>
      <p:sp>
        <p:nvSpPr>
          <p:cNvPr id="408" name="Google Shape;408;p130"/>
          <p:cNvSpPr txBox="1">
            <a:spLocks noGrp="1"/>
          </p:cNvSpPr>
          <p:nvPr>
            <p:ph type="body" idx="1"/>
          </p:nvPr>
        </p:nvSpPr>
        <p:spPr>
          <a:xfrm>
            <a:off x="7451811" y="644901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09" name="Google Shape;409;p130"/>
          <p:cNvSpPr txBox="1">
            <a:spLocks noGrp="1"/>
          </p:cNvSpPr>
          <p:nvPr>
            <p:ph type="body" idx="2"/>
          </p:nvPr>
        </p:nvSpPr>
        <p:spPr>
          <a:xfrm>
            <a:off x="7451811" y="727874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0" name="Google Shape;410;p130"/>
          <p:cNvSpPr>
            <a:spLocks noGrp="1"/>
          </p:cNvSpPr>
          <p:nvPr>
            <p:ph type="pic" idx="3"/>
          </p:nvPr>
        </p:nvSpPr>
        <p:spPr>
          <a:xfrm>
            <a:off x="7517466" y="2767236"/>
            <a:ext cx="3253066" cy="3253066"/>
          </a:xfrm>
          <a:prstGeom prst="rect">
            <a:avLst/>
          </a:prstGeom>
          <a:noFill/>
          <a:ln>
            <a:noFill/>
          </a:ln>
        </p:spPr>
      </p:sp>
      <p:pic>
        <p:nvPicPr>
          <p:cNvPr id="411" name="Google Shape;411;p130"/>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12" name="Google Shape;412;p130"/>
          <p:cNvSpPr txBox="1">
            <a:spLocks noGrp="1"/>
          </p:cNvSpPr>
          <p:nvPr>
            <p:ph type="body" idx="4"/>
          </p:nvPr>
        </p:nvSpPr>
        <p:spPr>
          <a:xfrm>
            <a:off x="0" y="606996"/>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32322788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peaker2" preserve="1">
  <p:cSld name="Speaker2">
    <p:bg>
      <p:bgPr>
        <a:solidFill>
          <a:srgbClr val="00497B"/>
        </a:solidFill>
        <a:effectLst/>
      </p:bgPr>
    </p:bg>
    <p:spTree>
      <p:nvGrpSpPr>
        <p:cNvPr id="1" name="Shape 413"/>
        <p:cNvGrpSpPr/>
        <p:nvPr/>
      </p:nvGrpSpPr>
      <p:grpSpPr>
        <a:xfrm>
          <a:off x="0" y="0"/>
          <a:ext cx="0" cy="0"/>
          <a:chOff x="0" y="0"/>
          <a:chExt cx="0" cy="0"/>
        </a:xfrm>
      </p:grpSpPr>
      <p:sp>
        <p:nvSpPr>
          <p:cNvPr id="414" name="Google Shape;414;p131"/>
          <p:cNvSpPr txBox="1">
            <a:spLocks noGrp="1"/>
          </p:cNvSpPr>
          <p:nvPr>
            <p:ph type="body" idx="1"/>
          </p:nvPr>
        </p:nvSpPr>
        <p:spPr>
          <a:xfrm>
            <a:off x="3712693" y="608897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5" name="Google Shape;415;p131"/>
          <p:cNvSpPr txBox="1">
            <a:spLocks noGrp="1"/>
          </p:cNvSpPr>
          <p:nvPr>
            <p:ph type="body" idx="2"/>
          </p:nvPr>
        </p:nvSpPr>
        <p:spPr>
          <a:xfrm>
            <a:off x="3712693" y="691870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6" name="Google Shape;416;p131"/>
          <p:cNvSpPr>
            <a:spLocks noGrp="1"/>
          </p:cNvSpPr>
          <p:nvPr>
            <p:ph type="pic" idx="3"/>
          </p:nvPr>
        </p:nvSpPr>
        <p:spPr>
          <a:xfrm>
            <a:off x="3887416" y="2407196"/>
            <a:ext cx="3253066" cy="3253066"/>
          </a:xfrm>
          <a:prstGeom prst="rect">
            <a:avLst/>
          </a:prstGeom>
          <a:noFill/>
          <a:ln>
            <a:noFill/>
          </a:ln>
        </p:spPr>
      </p:sp>
      <p:sp>
        <p:nvSpPr>
          <p:cNvPr id="417" name="Google Shape;417;p131"/>
          <p:cNvSpPr txBox="1">
            <a:spLocks noGrp="1"/>
          </p:cNvSpPr>
          <p:nvPr>
            <p:ph type="body" idx="4"/>
          </p:nvPr>
        </p:nvSpPr>
        <p:spPr>
          <a:xfrm>
            <a:off x="9833373" y="6088975"/>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400"/>
              <a:buFont typeface="Arial"/>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8" name="Google Shape;418;p131"/>
          <p:cNvSpPr txBox="1">
            <a:spLocks noGrp="1"/>
          </p:cNvSpPr>
          <p:nvPr>
            <p:ph type="body" idx="5"/>
          </p:nvPr>
        </p:nvSpPr>
        <p:spPr>
          <a:xfrm>
            <a:off x="9833373" y="691870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19" name="Google Shape;419;p131"/>
          <p:cNvSpPr>
            <a:spLocks noGrp="1"/>
          </p:cNvSpPr>
          <p:nvPr>
            <p:ph type="pic" idx="6"/>
          </p:nvPr>
        </p:nvSpPr>
        <p:spPr>
          <a:xfrm>
            <a:off x="10008096" y="2407196"/>
            <a:ext cx="3253066" cy="3253066"/>
          </a:xfrm>
          <a:prstGeom prst="rect">
            <a:avLst/>
          </a:prstGeom>
          <a:noFill/>
          <a:ln>
            <a:noFill/>
          </a:ln>
        </p:spPr>
      </p:sp>
      <p:pic>
        <p:nvPicPr>
          <p:cNvPr id="420" name="Google Shape;420;p131"/>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21" name="Google Shape;421;p131"/>
          <p:cNvSpPr txBox="1">
            <a:spLocks noGrp="1"/>
          </p:cNvSpPr>
          <p:nvPr>
            <p:ph type="body" idx="7"/>
          </p:nvPr>
        </p:nvSpPr>
        <p:spPr>
          <a:xfrm>
            <a:off x="0" y="606996"/>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40337090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Yellow" preserve="1">
  <p:cSld name="Title - Yellow">
    <p:spTree>
      <p:nvGrpSpPr>
        <p:cNvPr id="1" name="Shape 44"/>
        <p:cNvGrpSpPr/>
        <p:nvPr/>
      </p:nvGrpSpPr>
      <p:grpSpPr>
        <a:xfrm>
          <a:off x="0" y="0"/>
          <a:ext cx="0" cy="0"/>
          <a:chOff x="0" y="0"/>
          <a:chExt cx="0" cy="0"/>
        </a:xfrm>
      </p:grpSpPr>
      <p:sp>
        <p:nvSpPr>
          <p:cNvPr id="45" name="Google Shape;45;p42"/>
          <p:cNvSpPr/>
          <p:nvPr/>
        </p:nvSpPr>
        <p:spPr>
          <a:xfrm flipH="1">
            <a:off x="1655161" y="1333769"/>
            <a:ext cx="11933780" cy="7194281"/>
          </a:xfrm>
          <a:prstGeom prst="rect">
            <a:avLst/>
          </a:prstGeom>
          <a:solidFill>
            <a:schemeClr val="accent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lt1"/>
              </a:solidFill>
              <a:latin typeface="Calibri"/>
              <a:ea typeface="Calibri"/>
              <a:cs typeface="Calibri"/>
              <a:sym typeface="Calibri"/>
            </a:endParaRPr>
          </a:p>
        </p:txBody>
      </p:sp>
      <p:sp>
        <p:nvSpPr>
          <p:cNvPr id="46" name="Google Shape;46;p42"/>
          <p:cNvSpPr/>
          <p:nvPr/>
        </p:nvSpPr>
        <p:spPr>
          <a:xfrm flipH="1">
            <a:off x="13712391" y="0"/>
            <a:ext cx="4575608" cy="852804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47" name="Google Shape;47;p42"/>
          <p:cNvSpPr/>
          <p:nvPr/>
        </p:nvSpPr>
        <p:spPr>
          <a:xfrm flipH="1">
            <a:off x="-62746" y="0"/>
            <a:ext cx="1594457" cy="8528050"/>
          </a:xfrm>
          <a:prstGeom prst="rect">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48" name="Google Shape;48;p42"/>
          <p:cNvSpPr/>
          <p:nvPr/>
        </p:nvSpPr>
        <p:spPr>
          <a:xfrm flipH="1">
            <a:off x="1655170" y="-1"/>
            <a:ext cx="12889430" cy="1210325"/>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49;p42"/>
          <p:cNvSpPr txBox="1">
            <a:spLocks noGrp="1"/>
          </p:cNvSpPr>
          <p:nvPr>
            <p:ph type="body" idx="1"/>
          </p:nvPr>
        </p:nvSpPr>
        <p:spPr>
          <a:xfrm>
            <a:off x="2519215" y="3068810"/>
            <a:ext cx="7992814" cy="3310927"/>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panose="020B0604020202020204" pitchFamily="34" charset="0"/>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0" name="Google Shape;50;p42"/>
          <p:cNvSpPr txBox="1">
            <a:spLocks noGrp="1"/>
          </p:cNvSpPr>
          <p:nvPr>
            <p:ph type="body" idx="2"/>
          </p:nvPr>
        </p:nvSpPr>
        <p:spPr>
          <a:xfrm>
            <a:off x="2519215" y="5491654"/>
            <a:ext cx="6697662" cy="608918"/>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1" name="Google Shape;51;p42"/>
          <p:cNvSpPr txBox="1">
            <a:spLocks noGrp="1"/>
          </p:cNvSpPr>
          <p:nvPr>
            <p:ph type="body" idx="3"/>
          </p:nvPr>
        </p:nvSpPr>
        <p:spPr>
          <a:xfrm>
            <a:off x="2519215" y="6354914"/>
            <a:ext cx="2592387" cy="61083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52" name="Google Shape;52;p42"/>
          <p:cNvSpPr txBox="1"/>
          <p:nvPr/>
        </p:nvSpPr>
        <p:spPr>
          <a:xfrm>
            <a:off x="14207067" y="10312400"/>
            <a:ext cx="290464"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dirty="0">
                <a:solidFill>
                  <a:schemeClr val="dk1"/>
                </a:solidFill>
                <a:latin typeface="Calibri"/>
                <a:ea typeface="Calibri"/>
                <a:cs typeface="Calibri"/>
                <a:sym typeface="Calibri"/>
              </a:rPr>
              <a:t>  </a:t>
            </a:r>
            <a:endParaRPr dirty="0"/>
          </a:p>
        </p:txBody>
      </p:sp>
      <p:pic>
        <p:nvPicPr>
          <p:cNvPr id="53" name="Google Shape;53;p42"/>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66806844"/>
      </p:ext>
    </p:extLst>
  </p:cSld>
  <p:clrMapOvr>
    <a:masterClrMapping/>
  </p:clrMapOvr>
  <p:extLst>
    <p:ext uri="{DCECCB84-F9BA-43D5-87BE-67443E8EF086}">
      <p15:sldGuideLst xmlns:p15="http://schemas.microsoft.com/office/powerpoint/2012/main">
        <p15:guide id="1" orient="horz" pos="3240">
          <p15:clr>
            <a:srgbClr val="FBAE40"/>
          </p15:clr>
        </p15:guide>
        <p15:guide id="2" pos="9162">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peaker4" preserve="1">
  <p:cSld name="Speaker4">
    <p:bg>
      <p:bgPr>
        <a:solidFill>
          <a:srgbClr val="00497B"/>
        </a:solidFill>
        <a:effectLst/>
      </p:bgPr>
    </p:bg>
    <p:spTree>
      <p:nvGrpSpPr>
        <p:cNvPr id="1" name="Shape 422"/>
        <p:cNvGrpSpPr/>
        <p:nvPr/>
      </p:nvGrpSpPr>
      <p:grpSpPr>
        <a:xfrm>
          <a:off x="0" y="0"/>
          <a:ext cx="0" cy="0"/>
          <a:chOff x="0" y="0"/>
          <a:chExt cx="0" cy="0"/>
        </a:xfrm>
      </p:grpSpPr>
      <p:sp>
        <p:nvSpPr>
          <p:cNvPr id="423" name="Google Shape;423;p132"/>
          <p:cNvSpPr txBox="1">
            <a:spLocks noGrp="1"/>
          </p:cNvSpPr>
          <p:nvPr>
            <p:ph type="body" idx="1"/>
          </p:nvPr>
        </p:nvSpPr>
        <p:spPr>
          <a:xfrm>
            <a:off x="1556695" y="610864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4" name="Google Shape;424;p132"/>
          <p:cNvSpPr txBox="1">
            <a:spLocks noGrp="1"/>
          </p:cNvSpPr>
          <p:nvPr>
            <p:ph type="body" idx="2"/>
          </p:nvPr>
        </p:nvSpPr>
        <p:spPr>
          <a:xfrm>
            <a:off x="1556695" y="672767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5" name="Google Shape;425;p132"/>
          <p:cNvSpPr>
            <a:spLocks noGrp="1"/>
          </p:cNvSpPr>
          <p:nvPr>
            <p:ph type="pic" idx="3"/>
          </p:nvPr>
        </p:nvSpPr>
        <p:spPr>
          <a:xfrm>
            <a:off x="2015208" y="3241040"/>
            <a:ext cx="2500600" cy="2500600"/>
          </a:xfrm>
          <a:prstGeom prst="rect">
            <a:avLst/>
          </a:prstGeom>
          <a:noFill/>
          <a:ln>
            <a:noFill/>
          </a:ln>
        </p:spPr>
      </p:sp>
      <p:sp>
        <p:nvSpPr>
          <p:cNvPr id="426" name="Google Shape;426;p132"/>
          <p:cNvSpPr txBox="1">
            <a:spLocks noGrp="1"/>
          </p:cNvSpPr>
          <p:nvPr>
            <p:ph type="body" idx="4"/>
          </p:nvPr>
        </p:nvSpPr>
        <p:spPr>
          <a:xfrm>
            <a:off x="5777114" y="610864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7" name="Google Shape;427;p132"/>
          <p:cNvSpPr txBox="1">
            <a:spLocks noGrp="1"/>
          </p:cNvSpPr>
          <p:nvPr>
            <p:ph type="body" idx="5"/>
          </p:nvPr>
        </p:nvSpPr>
        <p:spPr>
          <a:xfrm>
            <a:off x="5759624" y="672767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8" name="Google Shape;428;p132"/>
          <p:cNvSpPr>
            <a:spLocks noGrp="1"/>
          </p:cNvSpPr>
          <p:nvPr>
            <p:ph type="pic" idx="6"/>
          </p:nvPr>
        </p:nvSpPr>
        <p:spPr>
          <a:xfrm>
            <a:off x="6230085" y="3241040"/>
            <a:ext cx="2500600" cy="2500600"/>
          </a:xfrm>
          <a:prstGeom prst="rect">
            <a:avLst/>
          </a:prstGeom>
          <a:noFill/>
          <a:ln>
            <a:noFill/>
          </a:ln>
        </p:spPr>
      </p:sp>
      <p:sp>
        <p:nvSpPr>
          <p:cNvPr id="429" name="Google Shape;429;p132"/>
          <p:cNvSpPr txBox="1">
            <a:spLocks noGrp="1"/>
          </p:cNvSpPr>
          <p:nvPr>
            <p:ph type="body" idx="7"/>
          </p:nvPr>
        </p:nvSpPr>
        <p:spPr>
          <a:xfrm>
            <a:off x="9997533" y="610864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0" name="Google Shape;430;p132"/>
          <p:cNvSpPr txBox="1">
            <a:spLocks noGrp="1"/>
          </p:cNvSpPr>
          <p:nvPr>
            <p:ph type="body" idx="8"/>
          </p:nvPr>
        </p:nvSpPr>
        <p:spPr>
          <a:xfrm>
            <a:off x="9997533" y="673866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1" name="Google Shape;431;p132"/>
          <p:cNvSpPr>
            <a:spLocks noGrp="1"/>
          </p:cNvSpPr>
          <p:nvPr>
            <p:ph type="pic" idx="9"/>
          </p:nvPr>
        </p:nvSpPr>
        <p:spPr>
          <a:xfrm>
            <a:off x="10444962" y="3241040"/>
            <a:ext cx="2500600" cy="2500600"/>
          </a:xfrm>
          <a:prstGeom prst="rect">
            <a:avLst/>
          </a:prstGeom>
          <a:noFill/>
          <a:ln>
            <a:noFill/>
          </a:ln>
        </p:spPr>
      </p:sp>
      <p:sp>
        <p:nvSpPr>
          <p:cNvPr id="432" name="Google Shape;432;p132"/>
          <p:cNvSpPr txBox="1">
            <a:spLocks noGrp="1"/>
          </p:cNvSpPr>
          <p:nvPr>
            <p:ph type="body" idx="13"/>
          </p:nvPr>
        </p:nvSpPr>
        <p:spPr>
          <a:xfrm>
            <a:off x="14217952" y="610864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3" name="Google Shape;433;p132"/>
          <p:cNvSpPr txBox="1">
            <a:spLocks noGrp="1"/>
          </p:cNvSpPr>
          <p:nvPr>
            <p:ph type="body" idx="14"/>
          </p:nvPr>
        </p:nvSpPr>
        <p:spPr>
          <a:xfrm>
            <a:off x="14217952" y="672767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4" name="Google Shape;434;p132"/>
          <p:cNvSpPr>
            <a:spLocks noGrp="1"/>
          </p:cNvSpPr>
          <p:nvPr>
            <p:ph type="pic" idx="15"/>
          </p:nvPr>
        </p:nvSpPr>
        <p:spPr>
          <a:xfrm>
            <a:off x="14659840" y="3241040"/>
            <a:ext cx="2500600" cy="2500600"/>
          </a:xfrm>
          <a:prstGeom prst="rect">
            <a:avLst/>
          </a:prstGeom>
          <a:noFill/>
          <a:ln>
            <a:noFill/>
          </a:ln>
        </p:spPr>
      </p:sp>
      <p:sp>
        <p:nvSpPr>
          <p:cNvPr id="435" name="Google Shape;435;p132"/>
          <p:cNvSpPr txBox="1">
            <a:spLocks noGrp="1"/>
          </p:cNvSpPr>
          <p:nvPr>
            <p:ph type="body" idx="16"/>
          </p:nvPr>
        </p:nvSpPr>
        <p:spPr>
          <a:xfrm>
            <a:off x="0" y="606996"/>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2" name="Google Shape;420;p131">
            <a:extLst>
              <a:ext uri="{FF2B5EF4-FFF2-40B4-BE49-F238E27FC236}">
                <a16:creationId xmlns:a16="http://schemas.microsoft.com/office/drawing/2014/main" id="{76A039B1-35BB-E602-748F-5C2CC3C937C9}"/>
              </a:ext>
            </a:extLst>
          </p:cNvPr>
          <p:cNvPicPr preferRelativeResize="0"/>
          <p:nvPr userDrawn="1"/>
        </p:nvPicPr>
        <p:blipFill rotWithShape="1">
          <a:blip r:embed="rId2">
            <a:alphaModFix/>
          </a:blip>
          <a:srcRect/>
          <a:stretch/>
        </p:blipFill>
        <p:spPr>
          <a:xfrm>
            <a:off x="16013646" y="8959924"/>
            <a:ext cx="1842554" cy="961333"/>
          </a:xfrm>
          <a:prstGeom prst="rect">
            <a:avLst/>
          </a:prstGeom>
          <a:noFill/>
          <a:ln>
            <a:noFill/>
          </a:ln>
        </p:spPr>
      </p:pic>
    </p:spTree>
    <p:extLst>
      <p:ext uri="{BB962C8B-B14F-4D97-AF65-F5344CB8AC3E}">
        <p14:creationId xmlns:p14="http://schemas.microsoft.com/office/powerpoint/2010/main" val="27347836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peaker4" preserve="1" userDrawn="1">
  <p:cSld name="1_Speaker4">
    <p:bg>
      <p:bgPr>
        <a:solidFill>
          <a:srgbClr val="00497B"/>
        </a:solidFill>
        <a:effectLst/>
      </p:bgPr>
    </p:bg>
    <p:spTree>
      <p:nvGrpSpPr>
        <p:cNvPr id="1" name="Shape 422"/>
        <p:cNvGrpSpPr/>
        <p:nvPr/>
      </p:nvGrpSpPr>
      <p:grpSpPr>
        <a:xfrm>
          <a:off x="0" y="0"/>
          <a:ext cx="0" cy="0"/>
          <a:chOff x="0" y="0"/>
          <a:chExt cx="0" cy="0"/>
        </a:xfrm>
      </p:grpSpPr>
      <p:sp>
        <p:nvSpPr>
          <p:cNvPr id="423" name="Google Shape;423;p132"/>
          <p:cNvSpPr txBox="1">
            <a:spLocks noGrp="1"/>
          </p:cNvSpPr>
          <p:nvPr>
            <p:ph type="body" idx="1"/>
          </p:nvPr>
        </p:nvSpPr>
        <p:spPr>
          <a:xfrm>
            <a:off x="1152658" y="449249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4" name="Google Shape;424;p132"/>
          <p:cNvSpPr txBox="1">
            <a:spLocks noGrp="1"/>
          </p:cNvSpPr>
          <p:nvPr>
            <p:ph type="body" idx="2"/>
          </p:nvPr>
        </p:nvSpPr>
        <p:spPr>
          <a:xfrm>
            <a:off x="1152658" y="511152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5" name="Google Shape;425;p132"/>
          <p:cNvSpPr>
            <a:spLocks noGrp="1"/>
          </p:cNvSpPr>
          <p:nvPr>
            <p:ph type="pic" idx="3"/>
          </p:nvPr>
        </p:nvSpPr>
        <p:spPr>
          <a:xfrm>
            <a:off x="1611171" y="1624892"/>
            <a:ext cx="2500600" cy="2500600"/>
          </a:xfrm>
          <a:prstGeom prst="rect">
            <a:avLst/>
          </a:prstGeom>
          <a:noFill/>
          <a:ln>
            <a:noFill/>
          </a:ln>
        </p:spPr>
      </p:sp>
      <p:sp>
        <p:nvSpPr>
          <p:cNvPr id="426" name="Google Shape;426;p132"/>
          <p:cNvSpPr txBox="1">
            <a:spLocks noGrp="1"/>
          </p:cNvSpPr>
          <p:nvPr>
            <p:ph type="body" idx="4"/>
          </p:nvPr>
        </p:nvSpPr>
        <p:spPr>
          <a:xfrm>
            <a:off x="5373077" y="449249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7" name="Google Shape;427;p132"/>
          <p:cNvSpPr txBox="1">
            <a:spLocks noGrp="1"/>
          </p:cNvSpPr>
          <p:nvPr>
            <p:ph type="body" idx="5"/>
          </p:nvPr>
        </p:nvSpPr>
        <p:spPr>
          <a:xfrm>
            <a:off x="5355587" y="511152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28" name="Google Shape;428;p132"/>
          <p:cNvSpPr>
            <a:spLocks noGrp="1"/>
          </p:cNvSpPr>
          <p:nvPr>
            <p:ph type="pic" idx="6"/>
          </p:nvPr>
        </p:nvSpPr>
        <p:spPr>
          <a:xfrm>
            <a:off x="5826048" y="1624892"/>
            <a:ext cx="2500600" cy="2500600"/>
          </a:xfrm>
          <a:prstGeom prst="rect">
            <a:avLst/>
          </a:prstGeom>
          <a:noFill/>
          <a:ln>
            <a:noFill/>
          </a:ln>
        </p:spPr>
      </p:sp>
      <p:sp>
        <p:nvSpPr>
          <p:cNvPr id="429" name="Google Shape;429;p132"/>
          <p:cNvSpPr txBox="1">
            <a:spLocks noGrp="1"/>
          </p:cNvSpPr>
          <p:nvPr>
            <p:ph type="body" idx="7"/>
          </p:nvPr>
        </p:nvSpPr>
        <p:spPr>
          <a:xfrm>
            <a:off x="9593496" y="449249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0" name="Google Shape;430;p132"/>
          <p:cNvSpPr txBox="1">
            <a:spLocks noGrp="1"/>
          </p:cNvSpPr>
          <p:nvPr>
            <p:ph type="body" idx="8"/>
          </p:nvPr>
        </p:nvSpPr>
        <p:spPr>
          <a:xfrm>
            <a:off x="9593496" y="5122520"/>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1" name="Google Shape;431;p132"/>
          <p:cNvSpPr>
            <a:spLocks noGrp="1"/>
          </p:cNvSpPr>
          <p:nvPr>
            <p:ph type="pic" idx="9"/>
          </p:nvPr>
        </p:nvSpPr>
        <p:spPr>
          <a:xfrm>
            <a:off x="10040925" y="1624892"/>
            <a:ext cx="2500600" cy="2500600"/>
          </a:xfrm>
          <a:prstGeom prst="rect">
            <a:avLst/>
          </a:prstGeom>
          <a:noFill/>
          <a:ln>
            <a:noFill/>
          </a:ln>
        </p:spPr>
      </p:sp>
      <p:sp>
        <p:nvSpPr>
          <p:cNvPr id="432" name="Google Shape;432;p132"/>
          <p:cNvSpPr txBox="1">
            <a:spLocks noGrp="1"/>
          </p:cNvSpPr>
          <p:nvPr>
            <p:ph type="body" idx="13"/>
          </p:nvPr>
        </p:nvSpPr>
        <p:spPr>
          <a:xfrm>
            <a:off x="13813915" y="449249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3" name="Google Shape;433;p132"/>
          <p:cNvSpPr txBox="1">
            <a:spLocks noGrp="1"/>
          </p:cNvSpPr>
          <p:nvPr>
            <p:ph type="body" idx="14"/>
          </p:nvPr>
        </p:nvSpPr>
        <p:spPr>
          <a:xfrm>
            <a:off x="13813915" y="511152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4" name="Google Shape;434;p132"/>
          <p:cNvSpPr>
            <a:spLocks noGrp="1"/>
          </p:cNvSpPr>
          <p:nvPr>
            <p:ph type="pic" idx="15"/>
          </p:nvPr>
        </p:nvSpPr>
        <p:spPr>
          <a:xfrm>
            <a:off x="14255803" y="1624892"/>
            <a:ext cx="2500600" cy="2500600"/>
          </a:xfrm>
          <a:prstGeom prst="rect">
            <a:avLst/>
          </a:prstGeom>
          <a:noFill/>
          <a:ln>
            <a:noFill/>
          </a:ln>
        </p:spPr>
      </p:sp>
      <p:sp>
        <p:nvSpPr>
          <p:cNvPr id="435" name="Google Shape;435;p132"/>
          <p:cNvSpPr txBox="1">
            <a:spLocks noGrp="1"/>
          </p:cNvSpPr>
          <p:nvPr>
            <p:ph type="body" idx="16"/>
          </p:nvPr>
        </p:nvSpPr>
        <p:spPr>
          <a:xfrm>
            <a:off x="0" y="415611"/>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2" name="Google Shape;423;p132">
            <a:extLst>
              <a:ext uri="{FF2B5EF4-FFF2-40B4-BE49-F238E27FC236}">
                <a16:creationId xmlns:a16="http://schemas.microsoft.com/office/drawing/2014/main" id="{4C10240E-D551-CE9B-B0F8-9968465A910B}"/>
              </a:ext>
            </a:extLst>
          </p:cNvPr>
          <p:cNvSpPr txBox="1">
            <a:spLocks noGrp="1"/>
          </p:cNvSpPr>
          <p:nvPr>
            <p:ph type="body" idx="17"/>
          </p:nvPr>
        </p:nvSpPr>
        <p:spPr>
          <a:xfrm>
            <a:off x="1152658" y="891174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 name="Google Shape;424;p132">
            <a:extLst>
              <a:ext uri="{FF2B5EF4-FFF2-40B4-BE49-F238E27FC236}">
                <a16:creationId xmlns:a16="http://schemas.microsoft.com/office/drawing/2014/main" id="{C4609425-338B-DC55-0167-E59BAFA0B298}"/>
              </a:ext>
            </a:extLst>
          </p:cNvPr>
          <p:cNvSpPr txBox="1">
            <a:spLocks noGrp="1"/>
          </p:cNvSpPr>
          <p:nvPr>
            <p:ph type="body" idx="18"/>
          </p:nvPr>
        </p:nvSpPr>
        <p:spPr>
          <a:xfrm>
            <a:off x="1152658" y="953077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 name="Google Shape;425;p132">
            <a:extLst>
              <a:ext uri="{FF2B5EF4-FFF2-40B4-BE49-F238E27FC236}">
                <a16:creationId xmlns:a16="http://schemas.microsoft.com/office/drawing/2014/main" id="{7630E149-49BE-03EC-B1AC-9B6F814B6759}"/>
              </a:ext>
            </a:extLst>
          </p:cNvPr>
          <p:cNvSpPr>
            <a:spLocks noGrp="1"/>
          </p:cNvSpPr>
          <p:nvPr>
            <p:ph type="pic" idx="19"/>
          </p:nvPr>
        </p:nvSpPr>
        <p:spPr>
          <a:xfrm>
            <a:off x="1611171" y="6044142"/>
            <a:ext cx="2500600" cy="2500600"/>
          </a:xfrm>
          <a:prstGeom prst="rect">
            <a:avLst/>
          </a:prstGeom>
          <a:noFill/>
          <a:ln>
            <a:noFill/>
          </a:ln>
        </p:spPr>
      </p:sp>
      <p:sp>
        <p:nvSpPr>
          <p:cNvPr id="5" name="Google Shape;426;p132">
            <a:extLst>
              <a:ext uri="{FF2B5EF4-FFF2-40B4-BE49-F238E27FC236}">
                <a16:creationId xmlns:a16="http://schemas.microsoft.com/office/drawing/2014/main" id="{90CBEF30-2986-507A-59D4-82BE4A1E64F8}"/>
              </a:ext>
            </a:extLst>
          </p:cNvPr>
          <p:cNvSpPr txBox="1">
            <a:spLocks noGrp="1"/>
          </p:cNvSpPr>
          <p:nvPr>
            <p:ph type="body" idx="20"/>
          </p:nvPr>
        </p:nvSpPr>
        <p:spPr>
          <a:xfrm>
            <a:off x="5373077" y="891174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6" name="Google Shape;427;p132">
            <a:extLst>
              <a:ext uri="{FF2B5EF4-FFF2-40B4-BE49-F238E27FC236}">
                <a16:creationId xmlns:a16="http://schemas.microsoft.com/office/drawing/2014/main" id="{E18A5642-87A0-1078-30B6-ED8DED8AE378}"/>
              </a:ext>
            </a:extLst>
          </p:cNvPr>
          <p:cNvSpPr txBox="1">
            <a:spLocks noGrp="1"/>
          </p:cNvSpPr>
          <p:nvPr>
            <p:ph type="body" idx="21"/>
          </p:nvPr>
        </p:nvSpPr>
        <p:spPr>
          <a:xfrm>
            <a:off x="5355587" y="953077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7" name="Google Shape;428;p132">
            <a:extLst>
              <a:ext uri="{FF2B5EF4-FFF2-40B4-BE49-F238E27FC236}">
                <a16:creationId xmlns:a16="http://schemas.microsoft.com/office/drawing/2014/main" id="{319345A9-D644-3AE0-D69A-B28F60723298}"/>
              </a:ext>
            </a:extLst>
          </p:cNvPr>
          <p:cNvSpPr>
            <a:spLocks noGrp="1"/>
          </p:cNvSpPr>
          <p:nvPr>
            <p:ph type="pic" idx="22"/>
          </p:nvPr>
        </p:nvSpPr>
        <p:spPr>
          <a:xfrm>
            <a:off x="5826048" y="6044142"/>
            <a:ext cx="2500600" cy="2500600"/>
          </a:xfrm>
          <a:prstGeom prst="rect">
            <a:avLst/>
          </a:prstGeom>
          <a:noFill/>
          <a:ln>
            <a:noFill/>
          </a:ln>
        </p:spPr>
      </p:sp>
      <p:sp>
        <p:nvSpPr>
          <p:cNvPr id="8" name="Google Shape;429;p132">
            <a:extLst>
              <a:ext uri="{FF2B5EF4-FFF2-40B4-BE49-F238E27FC236}">
                <a16:creationId xmlns:a16="http://schemas.microsoft.com/office/drawing/2014/main" id="{B50974D2-EFE2-6028-3F63-D8EE5402BC43}"/>
              </a:ext>
            </a:extLst>
          </p:cNvPr>
          <p:cNvSpPr txBox="1">
            <a:spLocks noGrp="1"/>
          </p:cNvSpPr>
          <p:nvPr>
            <p:ph type="body" idx="23"/>
          </p:nvPr>
        </p:nvSpPr>
        <p:spPr>
          <a:xfrm>
            <a:off x="9593496" y="891174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9" name="Google Shape;430;p132">
            <a:extLst>
              <a:ext uri="{FF2B5EF4-FFF2-40B4-BE49-F238E27FC236}">
                <a16:creationId xmlns:a16="http://schemas.microsoft.com/office/drawing/2014/main" id="{1B2E6C57-53D1-5793-A355-A8CFD859B538}"/>
              </a:ext>
            </a:extLst>
          </p:cNvPr>
          <p:cNvSpPr txBox="1">
            <a:spLocks noGrp="1"/>
          </p:cNvSpPr>
          <p:nvPr>
            <p:ph type="body" idx="24"/>
          </p:nvPr>
        </p:nvSpPr>
        <p:spPr>
          <a:xfrm>
            <a:off x="9593496" y="9541770"/>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 name="Google Shape;431;p132">
            <a:extLst>
              <a:ext uri="{FF2B5EF4-FFF2-40B4-BE49-F238E27FC236}">
                <a16:creationId xmlns:a16="http://schemas.microsoft.com/office/drawing/2014/main" id="{253C9ABF-963C-858B-A2A0-BBBE50851577}"/>
              </a:ext>
            </a:extLst>
          </p:cNvPr>
          <p:cNvSpPr>
            <a:spLocks noGrp="1"/>
          </p:cNvSpPr>
          <p:nvPr>
            <p:ph type="pic" idx="25"/>
          </p:nvPr>
        </p:nvSpPr>
        <p:spPr>
          <a:xfrm>
            <a:off x="10040925" y="6044142"/>
            <a:ext cx="2500600" cy="2500600"/>
          </a:xfrm>
          <a:prstGeom prst="rect">
            <a:avLst/>
          </a:prstGeom>
          <a:noFill/>
          <a:ln>
            <a:noFill/>
          </a:ln>
        </p:spPr>
      </p:sp>
      <p:sp>
        <p:nvSpPr>
          <p:cNvPr id="11" name="Google Shape;432;p132">
            <a:extLst>
              <a:ext uri="{FF2B5EF4-FFF2-40B4-BE49-F238E27FC236}">
                <a16:creationId xmlns:a16="http://schemas.microsoft.com/office/drawing/2014/main" id="{29FDF345-58E8-8828-7241-730064071362}"/>
              </a:ext>
            </a:extLst>
          </p:cNvPr>
          <p:cNvSpPr txBox="1">
            <a:spLocks noGrp="1"/>
          </p:cNvSpPr>
          <p:nvPr>
            <p:ph type="body" idx="26"/>
          </p:nvPr>
        </p:nvSpPr>
        <p:spPr>
          <a:xfrm>
            <a:off x="13813915" y="891174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2" name="Google Shape;433;p132">
            <a:extLst>
              <a:ext uri="{FF2B5EF4-FFF2-40B4-BE49-F238E27FC236}">
                <a16:creationId xmlns:a16="http://schemas.microsoft.com/office/drawing/2014/main" id="{1F8C9461-3123-7225-9717-043DCBCA2C6A}"/>
              </a:ext>
            </a:extLst>
          </p:cNvPr>
          <p:cNvSpPr txBox="1">
            <a:spLocks noGrp="1"/>
          </p:cNvSpPr>
          <p:nvPr>
            <p:ph type="body" idx="27"/>
          </p:nvPr>
        </p:nvSpPr>
        <p:spPr>
          <a:xfrm>
            <a:off x="13813915" y="953077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3" name="Google Shape;434;p132">
            <a:extLst>
              <a:ext uri="{FF2B5EF4-FFF2-40B4-BE49-F238E27FC236}">
                <a16:creationId xmlns:a16="http://schemas.microsoft.com/office/drawing/2014/main" id="{458BB270-4CD4-23EB-DD2D-EE8471022706}"/>
              </a:ext>
            </a:extLst>
          </p:cNvPr>
          <p:cNvSpPr>
            <a:spLocks noGrp="1"/>
          </p:cNvSpPr>
          <p:nvPr>
            <p:ph type="pic" idx="28"/>
          </p:nvPr>
        </p:nvSpPr>
        <p:spPr>
          <a:xfrm>
            <a:off x="14255803" y="6044142"/>
            <a:ext cx="2500600" cy="2500600"/>
          </a:xfrm>
          <a:prstGeom prst="rect">
            <a:avLst/>
          </a:prstGeom>
          <a:noFill/>
          <a:ln>
            <a:noFill/>
          </a:ln>
        </p:spPr>
      </p:sp>
      <p:pic>
        <p:nvPicPr>
          <p:cNvPr id="14" name="Google Shape;420;p131">
            <a:extLst>
              <a:ext uri="{FF2B5EF4-FFF2-40B4-BE49-F238E27FC236}">
                <a16:creationId xmlns:a16="http://schemas.microsoft.com/office/drawing/2014/main" id="{C82F6ED6-0F44-08D9-493C-065215B8472B}"/>
              </a:ext>
            </a:extLst>
          </p:cNvPr>
          <p:cNvPicPr preferRelativeResize="0"/>
          <p:nvPr userDrawn="1"/>
        </p:nvPicPr>
        <p:blipFill rotWithShape="1">
          <a:blip r:embed="rId2">
            <a:alphaModFix/>
          </a:blip>
          <a:srcRect/>
          <a:stretch/>
        </p:blipFill>
        <p:spPr>
          <a:xfrm>
            <a:off x="16013646" y="8959924"/>
            <a:ext cx="1842554" cy="961333"/>
          </a:xfrm>
          <a:prstGeom prst="rect">
            <a:avLst/>
          </a:prstGeom>
          <a:noFill/>
          <a:ln>
            <a:noFill/>
          </a:ln>
        </p:spPr>
      </p:pic>
    </p:spTree>
    <p:extLst>
      <p:ext uri="{BB962C8B-B14F-4D97-AF65-F5344CB8AC3E}">
        <p14:creationId xmlns:p14="http://schemas.microsoft.com/office/powerpoint/2010/main" val="13866198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peaker5" preserve="1">
  <p:cSld name="Speaker5">
    <p:bg>
      <p:bgPr>
        <a:solidFill>
          <a:srgbClr val="00497B"/>
        </a:solidFill>
        <a:effectLst/>
      </p:bgPr>
    </p:bg>
    <p:spTree>
      <p:nvGrpSpPr>
        <p:cNvPr id="1" name="Shape 436"/>
        <p:cNvGrpSpPr/>
        <p:nvPr/>
      </p:nvGrpSpPr>
      <p:grpSpPr>
        <a:xfrm>
          <a:off x="0" y="0"/>
          <a:ext cx="0" cy="0"/>
          <a:chOff x="0" y="0"/>
          <a:chExt cx="0" cy="0"/>
        </a:xfrm>
      </p:grpSpPr>
      <p:sp>
        <p:nvSpPr>
          <p:cNvPr id="437" name="Google Shape;437;p133"/>
          <p:cNvSpPr txBox="1">
            <a:spLocks noGrp="1"/>
          </p:cNvSpPr>
          <p:nvPr>
            <p:ph type="body" idx="1"/>
          </p:nvPr>
        </p:nvSpPr>
        <p:spPr>
          <a:xfrm>
            <a:off x="1194644" y="4730188"/>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8" name="Google Shape;438;p133"/>
          <p:cNvSpPr txBox="1">
            <a:spLocks noGrp="1"/>
          </p:cNvSpPr>
          <p:nvPr>
            <p:ph type="body" idx="2"/>
          </p:nvPr>
        </p:nvSpPr>
        <p:spPr>
          <a:xfrm>
            <a:off x="1194644" y="5349220"/>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39" name="Google Shape;439;p133"/>
          <p:cNvSpPr>
            <a:spLocks noGrp="1"/>
          </p:cNvSpPr>
          <p:nvPr>
            <p:ph type="pic" idx="3"/>
          </p:nvPr>
        </p:nvSpPr>
        <p:spPr>
          <a:xfrm>
            <a:off x="1636532" y="1862584"/>
            <a:ext cx="2500600" cy="2500600"/>
          </a:xfrm>
          <a:prstGeom prst="rect">
            <a:avLst/>
          </a:prstGeom>
          <a:noFill/>
          <a:ln>
            <a:noFill/>
          </a:ln>
        </p:spPr>
      </p:sp>
      <p:sp>
        <p:nvSpPr>
          <p:cNvPr id="440" name="Google Shape;440;p133"/>
          <p:cNvSpPr txBox="1">
            <a:spLocks noGrp="1"/>
          </p:cNvSpPr>
          <p:nvPr>
            <p:ph type="body" idx="4"/>
          </p:nvPr>
        </p:nvSpPr>
        <p:spPr>
          <a:xfrm>
            <a:off x="4326162" y="8849980"/>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1" name="Google Shape;441;p133"/>
          <p:cNvSpPr txBox="1">
            <a:spLocks noGrp="1"/>
          </p:cNvSpPr>
          <p:nvPr>
            <p:ph type="body" idx="5"/>
          </p:nvPr>
        </p:nvSpPr>
        <p:spPr>
          <a:xfrm>
            <a:off x="4326162" y="9469012"/>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2" name="Google Shape;442;p133"/>
          <p:cNvSpPr>
            <a:spLocks noGrp="1"/>
          </p:cNvSpPr>
          <p:nvPr>
            <p:ph type="pic" idx="6"/>
          </p:nvPr>
        </p:nvSpPr>
        <p:spPr>
          <a:xfrm>
            <a:off x="4768050" y="5982376"/>
            <a:ext cx="2500600" cy="2500600"/>
          </a:xfrm>
          <a:prstGeom prst="rect">
            <a:avLst/>
          </a:prstGeom>
          <a:noFill/>
          <a:ln>
            <a:noFill/>
          </a:ln>
        </p:spPr>
      </p:sp>
      <p:sp>
        <p:nvSpPr>
          <p:cNvPr id="443" name="Google Shape;443;p133"/>
          <p:cNvSpPr txBox="1">
            <a:spLocks noGrp="1"/>
          </p:cNvSpPr>
          <p:nvPr>
            <p:ph type="body" idx="7"/>
          </p:nvPr>
        </p:nvSpPr>
        <p:spPr>
          <a:xfrm>
            <a:off x="7438215" y="472873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4" name="Google Shape;444;p133"/>
          <p:cNvSpPr txBox="1">
            <a:spLocks noGrp="1"/>
          </p:cNvSpPr>
          <p:nvPr>
            <p:ph type="body" idx="8"/>
          </p:nvPr>
        </p:nvSpPr>
        <p:spPr>
          <a:xfrm>
            <a:off x="7438215" y="534776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5" name="Google Shape;445;p133"/>
          <p:cNvSpPr>
            <a:spLocks noGrp="1"/>
          </p:cNvSpPr>
          <p:nvPr>
            <p:ph type="pic" idx="9"/>
          </p:nvPr>
        </p:nvSpPr>
        <p:spPr>
          <a:xfrm>
            <a:off x="7880103" y="1861130"/>
            <a:ext cx="2500600" cy="2500600"/>
          </a:xfrm>
          <a:prstGeom prst="rect">
            <a:avLst/>
          </a:prstGeom>
          <a:noFill/>
          <a:ln>
            <a:noFill/>
          </a:ln>
        </p:spPr>
      </p:sp>
      <p:sp>
        <p:nvSpPr>
          <p:cNvPr id="446" name="Google Shape;446;p133"/>
          <p:cNvSpPr txBox="1">
            <a:spLocks noGrp="1"/>
          </p:cNvSpPr>
          <p:nvPr>
            <p:ph type="body" idx="13"/>
          </p:nvPr>
        </p:nvSpPr>
        <p:spPr>
          <a:xfrm>
            <a:off x="13681786" y="4728734"/>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7" name="Google Shape;447;p133"/>
          <p:cNvSpPr txBox="1">
            <a:spLocks noGrp="1"/>
          </p:cNvSpPr>
          <p:nvPr>
            <p:ph type="body" idx="14"/>
          </p:nvPr>
        </p:nvSpPr>
        <p:spPr>
          <a:xfrm>
            <a:off x="13681786" y="5347766"/>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48" name="Google Shape;448;p133"/>
          <p:cNvSpPr>
            <a:spLocks noGrp="1"/>
          </p:cNvSpPr>
          <p:nvPr>
            <p:ph type="pic" idx="15"/>
          </p:nvPr>
        </p:nvSpPr>
        <p:spPr>
          <a:xfrm>
            <a:off x="14123674" y="1829456"/>
            <a:ext cx="2500600" cy="2500600"/>
          </a:xfrm>
          <a:prstGeom prst="rect">
            <a:avLst/>
          </a:prstGeom>
          <a:noFill/>
          <a:ln>
            <a:noFill/>
          </a:ln>
        </p:spPr>
      </p:sp>
      <p:sp>
        <p:nvSpPr>
          <p:cNvPr id="449" name="Google Shape;449;p133"/>
          <p:cNvSpPr txBox="1">
            <a:spLocks noGrp="1"/>
          </p:cNvSpPr>
          <p:nvPr>
            <p:ph type="body" idx="16"/>
          </p:nvPr>
        </p:nvSpPr>
        <p:spPr>
          <a:xfrm>
            <a:off x="10645320" y="8849980"/>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2000"/>
              <a:buFont typeface="Arial"/>
              <a:buNone/>
              <a:defRPr sz="20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50" name="Google Shape;450;p133"/>
          <p:cNvSpPr txBox="1">
            <a:spLocks noGrp="1"/>
          </p:cNvSpPr>
          <p:nvPr>
            <p:ph type="body" idx="17"/>
          </p:nvPr>
        </p:nvSpPr>
        <p:spPr>
          <a:xfrm>
            <a:off x="10645320" y="9469012"/>
            <a:ext cx="3384376" cy="504056"/>
          </a:xfrm>
          <a:prstGeom prst="rect">
            <a:avLst/>
          </a:prstGeom>
          <a:noFill/>
          <a:ln>
            <a:noFill/>
          </a:ln>
        </p:spPr>
        <p:txBody>
          <a:bodyPr spcFirstLastPara="1" wrap="square" lIns="0" tIns="0" rIns="0" bIns="0" anchor="t" anchorCtr="0">
            <a:noAutofit/>
          </a:bodyPr>
          <a:lstStyle>
            <a:lvl1pPr marL="0" marR="0" lvl="0" indent="0" algn="ctr" rtl="0">
              <a:lnSpc>
                <a:spcPct val="150000"/>
              </a:lnSpc>
              <a:spcBef>
                <a:spcPts val="1000"/>
              </a:spcBef>
              <a:spcAft>
                <a:spcPts val="0"/>
              </a:spcAft>
              <a:buClr>
                <a:schemeClr val="lt1"/>
              </a:buClr>
              <a:buSzPts val="1800"/>
              <a:buFont typeface="Arial"/>
              <a:buNone/>
              <a:defRPr sz="18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51" name="Google Shape;451;p133"/>
          <p:cNvSpPr>
            <a:spLocks noGrp="1"/>
          </p:cNvSpPr>
          <p:nvPr>
            <p:ph type="pic" idx="18"/>
          </p:nvPr>
        </p:nvSpPr>
        <p:spPr>
          <a:xfrm>
            <a:off x="11087208" y="5982376"/>
            <a:ext cx="2500600" cy="2500600"/>
          </a:xfrm>
          <a:prstGeom prst="rect">
            <a:avLst/>
          </a:prstGeom>
          <a:noFill/>
          <a:ln>
            <a:noFill/>
          </a:ln>
        </p:spPr>
      </p:sp>
      <p:pic>
        <p:nvPicPr>
          <p:cNvPr id="452" name="Google Shape;452;p133"/>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53" name="Google Shape;453;p133"/>
          <p:cNvSpPr txBox="1">
            <a:spLocks noGrp="1"/>
          </p:cNvSpPr>
          <p:nvPr>
            <p:ph type="body" idx="19"/>
          </p:nvPr>
        </p:nvSpPr>
        <p:spPr>
          <a:xfrm>
            <a:off x="0" y="606996"/>
            <a:ext cx="18287999" cy="720080"/>
          </a:xfrm>
          <a:prstGeom prst="rect">
            <a:avLst/>
          </a:prstGeom>
          <a:noFill/>
          <a:ln>
            <a:noFill/>
          </a:ln>
        </p:spPr>
        <p:txBody>
          <a:bodyPr spcFirstLastPara="1" wrap="square" lIns="0" tIns="0" rIns="0" bIns="0" anchor="t" anchorCtr="0">
            <a:noAutofit/>
          </a:bodyPr>
          <a:lstStyle>
            <a:lvl1pPr marL="0" marR="0" lvl="0" indent="0" algn="ctr" rtl="0">
              <a:lnSpc>
                <a:spcPct val="90000"/>
              </a:lnSpc>
              <a:spcBef>
                <a:spcPts val="1000"/>
              </a:spcBef>
              <a:spcAft>
                <a:spcPts val="0"/>
              </a:spcAft>
              <a:buClr>
                <a:schemeClr val="lt1"/>
              </a:buClr>
              <a:buSzPts val="5000"/>
              <a:buFont typeface="Arial"/>
              <a:buNone/>
              <a:defRPr sz="50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18712046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Zoom2" preserve="1">
  <p:cSld name="Zoom2">
    <p:spTree>
      <p:nvGrpSpPr>
        <p:cNvPr id="1" name="Shape 454"/>
        <p:cNvGrpSpPr/>
        <p:nvPr/>
      </p:nvGrpSpPr>
      <p:grpSpPr>
        <a:xfrm>
          <a:off x="0" y="0"/>
          <a:ext cx="0" cy="0"/>
          <a:chOff x="0" y="0"/>
          <a:chExt cx="0" cy="0"/>
        </a:xfrm>
      </p:grpSpPr>
      <p:sp>
        <p:nvSpPr>
          <p:cNvPr id="455" name="Google Shape;455;p134"/>
          <p:cNvSpPr/>
          <p:nvPr/>
        </p:nvSpPr>
        <p:spPr>
          <a:xfrm>
            <a:off x="431032" y="0"/>
            <a:ext cx="17856968" cy="10287000"/>
          </a:xfrm>
          <a:prstGeom prst="rect">
            <a:avLst/>
          </a:prstGeom>
          <a:solidFill>
            <a:schemeClr val="dk2"/>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56" name="Google Shape;456;p134"/>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7" name="Google Shape;457;p134"/>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8" name="Google Shape;458;p134"/>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pic>
        <p:nvPicPr>
          <p:cNvPr id="459" name="Google Shape;459;p134"/>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60" name="Google Shape;460;p134"/>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0" marR="0" lvl="0" indent="0" algn="ctr" rtl="0">
              <a:lnSpc>
                <a:spcPct val="90000"/>
              </a:lnSpc>
              <a:spcBef>
                <a:spcPts val="1000"/>
              </a:spcBef>
              <a:spcAft>
                <a:spcPts val="0"/>
              </a:spcAft>
              <a:buClr>
                <a:schemeClr val="lt1"/>
              </a:buClr>
              <a:buSzPts val="3000"/>
              <a:buFont typeface="Arial" panose="020B0604020202020204" pitchFamily="34" charset="0"/>
              <a:buNone/>
              <a:defRPr sz="3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61" name="Google Shape;461;p134"/>
          <p:cNvSpPr txBox="1"/>
          <p:nvPr/>
        </p:nvSpPr>
        <p:spPr>
          <a:xfrm>
            <a:off x="4318956" y="2185410"/>
            <a:ext cx="10081120" cy="178510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5500" b="1" i="0" u="none" strike="noStrike" cap="none" dirty="0">
                <a:solidFill>
                  <a:schemeClr val="lt1"/>
                </a:solidFill>
                <a:latin typeface="Source Serif Pro"/>
                <a:ea typeface="Source Serif Pro"/>
                <a:cs typeface="Source Serif Pro"/>
                <a:sym typeface="Source Serif Pro"/>
              </a:rPr>
              <a:t>You will now be moved </a:t>
            </a:r>
            <a:br>
              <a:rPr lang="en-US" sz="5500" b="1" i="0" u="none" strike="noStrike" cap="none" dirty="0">
                <a:solidFill>
                  <a:schemeClr val="lt1"/>
                </a:solidFill>
                <a:latin typeface="Source Serif Pro"/>
                <a:ea typeface="Source Serif Pro"/>
                <a:cs typeface="Source Serif Pro"/>
                <a:sym typeface="Source Serif Pro"/>
              </a:rPr>
            </a:br>
            <a:r>
              <a:rPr lang="en-US" sz="5500" b="1" i="0" u="none" strike="noStrike" cap="none" dirty="0">
                <a:solidFill>
                  <a:schemeClr val="lt1"/>
                </a:solidFill>
                <a:latin typeface="Source Serif Pro"/>
                <a:ea typeface="Source Serif Pro"/>
                <a:cs typeface="Source Serif Pro"/>
                <a:sym typeface="Source Serif Pro"/>
              </a:rPr>
              <a:t>to your breakout rooms.</a:t>
            </a:r>
            <a:endParaRPr sz="1400" b="1" i="0" u="none" strike="noStrike" cap="none" dirty="0">
              <a:solidFill>
                <a:srgbClr val="000000"/>
              </a:solidFill>
              <a:latin typeface="Arial"/>
              <a:ea typeface="Arial"/>
              <a:cs typeface="Arial"/>
              <a:sym typeface="Arial"/>
            </a:endParaRPr>
          </a:p>
        </p:txBody>
      </p:sp>
      <p:sp>
        <p:nvSpPr>
          <p:cNvPr id="462" name="Google Shape;462;p134"/>
          <p:cNvSpPr txBox="1"/>
          <p:nvPr/>
        </p:nvSpPr>
        <p:spPr>
          <a:xfrm>
            <a:off x="1943200" y="8549067"/>
            <a:ext cx="4248472"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0" i="0" u="none" strike="noStrike" cap="none" dirty="0">
                <a:solidFill>
                  <a:schemeClr val="accent3"/>
                </a:solidFill>
                <a:latin typeface="Nunito" pitchFamily="2" charset="77"/>
                <a:ea typeface="Nunito Sans"/>
                <a:cs typeface="Nunito Sans"/>
                <a:sym typeface="Nunito Sans"/>
              </a:rPr>
              <a:t>TECH TEAM SUPPORT</a:t>
            </a:r>
            <a:endParaRPr sz="1400" b="0" i="0" u="none" strike="noStrike" cap="none" dirty="0">
              <a:solidFill>
                <a:srgbClr val="000000"/>
              </a:solidFill>
              <a:latin typeface="Arial"/>
              <a:ea typeface="Arial"/>
              <a:cs typeface="Arial"/>
              <a:sym typeface="Arial"/>
            </a:endParaRPr>
          </a:p>
        </p:txBody>
      </p:sp>
      <p:sp>
        <p:nvSpPr>
          <p:cNvPr id="463" name="Google Shape;463;p134"/>
          <p:cNvSpPr txBox="1">
            <a:spLocks noGrp="1"/>
          </p:cNvSpPr>
          <p:nvPr>
            <p:ph type="body" idx="2"/>
          </p:nvPr>
        </p:nvSpPr>
        <p:spPr>
          <a:xfrm>
            <a:off x="2015480" y="8979954"/>
            <a:ext cx="8784704" cy="941387"/>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Sans" pitchFamily="2" charset="77"/>
                <a:ea typeface="Nunito Sans" pitchFamily="2" charset="77"/>
                <a:cs typeface="Nunito Sans" pitchFamily="2" charset="77"/>
                <a:sym typeface="Avenir"/>
              </a:defRPr>
            </a:lvl1pPr>
            <a:lvl2pPr marL="914400" marR="0" lvl="1"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L="1828800" marR="0" lvl="3"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L="2286000" marR="0" lvl="4"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406108109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Zoom2" preserve="1" userDrawn="1">
  <p:cSld name="1_Zoom2">
    <p:spTree>
      <p:nvGrpSpPr>
        <p:cNvPr id="1" name="Shape 454"/>
        <p:cNvGrpSpPr/>
        <p:nvPr/>
      </p:nvGrpSpPr>
      <p:grpSpPr>
        <a:xfrm>
          <a:off x="0" y="0"/>
          <a:ext cx="0" cy="0"/>
          <a:chOff x="0" y="0"/>
          <a:chExt cx="0" cy="0"/>
        </a:xfrm>
      </p:grpSpPr>
      <p:sp>
        <p:nvSpPr>
          <p:cNvPr id="455" name="Google Shape;455;p134"/>
          <p:cNvSpPr/>
          <p:nvPr/>
        </p:nvSpPr>
        <p:spPr>
          <a:xfrm>
            <a:off x="431032" y="0"/>
            <a:ext cx="17856968" cy="10287000"/>
          </a:xfrm>
          <a:prstGeom prst="rect">
            <a:avLst/>
          </a:prstGeom>
          <a:solidFill>
            <a:schemeClr val="dk2"/>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56" name="Google Shape;456;p134"/>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7" name="Google Shape;457;p134"/>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8" name="Google Shape;458;p134"/>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pic>
        <p:nvPicPr>
          <p:cNvPr id="459" name="Google Shape;459;p134"/>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60" name="Google Shape;460;p134"/>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90000"/>
              </a:lnSpc>
              <a:spcBef>
                <a:spcPts val="1000"/>
              </a:spcBef>
              <a:spcAft>
                <a:spcPts val="0"/>
              </a:spcAft>
              <a:buClr>
                <a:schemeClr val="lt1"/>
              </a:buClr>
              <a:buSzPts val="3000"/>
              <a:buFont typeface="Arial"/>
              <a:buNone/>
              <a:defRPr sz="3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61" name="Google Shape;461;p134"/>
          <p:cNvSpPr txBox="1"/>
          <p:nvPr/>
        </p:nvSpPr>
        <p:spPr>
          <a:xfrm>
            <a:off x="4318956" y="2185410"/>
            <a:ext cx="10081120" cy="221595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13800" b="1" i="0" u="none" strike="noStrike" cap="none" dirty="0">
                <a:solidFill>
                  <a:schemeClr val="lt1"/>
                </a:solidFill>
                <a:latin typeface="Source Serif Pro"/>
                <a:ea typeface="Source Serif Pro"/>
                <a:cs typeface="Source Serif Pro"/>
                <a:sym typeface="Source Serif Pro"/>
              </a:rPr>
              <a:t>Lunch</a:t>
            </a:r>
            <a:endParaRPr sz="4000" b="1"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26263722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Zoom2" preserve="1" userDrawn="1">
  <p:cSld name="1_Zoom2">
    <p:spTree>
      <p:nvGrpSpPr>
        <p:cNvPr id="1" name="Shape 454"/>
        <p:cNvGrpSpPr/>
        <p:nvPr/>
      </p:nvGrpSpPr>
      <p:grpSpPr>
        <a:xfrm>
          <a:off x="0" y="0"/>
          <a:ext cx="0" cy="0"/>
          <a:chOff x="0" y="0"/>
          <a:chExt cx="0" cy="0"/>
        </a:xfrm>
      </p:grpSpPr>
      <p:sp>
        <p:nvSpPr>
          <p:cNvPr id="455" name="Google Shape;455;p134"/>
          <p:cNvSpPr/>
          <p:nvPr/>
        </p:nvSpPr>
        <p:spPr>
          <a:xfrm>
            <a:off x="431032" y="0"/>
            <a:ext cx="17856968" cy="10287000"/>
          </a:xfrm>
          <a:prstGeom prst="rect">
            <a:avLst/>
          </a:prstGeom>
          <a:solidFill>
            <a:schemeClr val="dk2"/>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56" name="Google Shape;456;p134"/>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7" name="Google Shape;457;p134"/>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58" name="Google Shape;458;p134"/>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pic>
        <p:nvPicPr>
          <p:cNvPr id="459" name="Google Shape;459;p134"/>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60" name="Google Shape;460;p134"/>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90000"/>
              </a:lnSpc>
              <a:spcBef>
                <a:spcPts val="1000"/>
              </a:spcBef>
              <a:spcAft>
                <a:spcPts val="0"/>
              </a:spcAft>
              <a:buClr>
                <a:schemeClr val="lt1"/>
              </a:buClr>
              <a:buSzPts val="3000"/>
              <a:buFont typeface="Arial"/>
              <a:buNone/>
              <a:defRPr sz="3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61" name="Google Shape;461;p134"/>
          <p:cNvSpPr txBox="1"/>
          <p:nvPr/>
        </p:nvSpPr>
        <p:spPr>
          <a:xfrm>
            <a:off x="4318956" y="2185410"/>
            <a:ext cx="10081120" cy="221595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13800" b="1" i="0" u="none" strike="noStrike" cap="none" dirty="0">
                <a:solidFill>
                  <a:schemeClr val="lt1"/>
                </a:solidFill>
                <a:latin typeface="Source Serif Pro"/>
                <a:ea typeface="Source Serif Pro"/>
                <a:cs typeface="Source Serif Pro"/>
                <a:sym typeface="Source Serif Pro"/>
              </a:rPr>
              <a:t>Break</a:t>
            </a:r>
            <a:endParaRPr sz="4000" b="1" i="0" u="none" strike="noStrike" cap="none" dirty="0">
              <a:solidFill>
                <a:srgbClr val="000000"/>
              </a:solidFill>
              <a:latin typeface="Arial"/>
              <a:ea typeface="Arial"/>
              <a:cs typeface="Arial"/>
              <a:sym typeface="Arial"/>
            </a:endParaRPr>
          </a:p>
        </p:txBody>
      </p:sp>
    </p:spTree>
    <p:extLst>
      <p:ext uri="{BB962C8B-B14F-4D97-AF65-F5344CB8AC3E}">
        <p14:creationId xmlns:p14="http://schemas.microsoft.com/office/powerpoint/2010/main" val="15009630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Zoom1" preserve="1">
  <p:cSld name="Zoom1">
    <p:spTree>
      <p:nvGrpSpPr>
        <p:cNvPr id="1" name="Shape 464"/>
        <p:cNvGrpSpPr/>
        <p:nvPr/>
      </p:nvGrpSpPr>
      <p:grpSpPr>
        <a:xfrm>
          <a:off x="0" y="0"/>
          <a:ext cx="0" cy="0"/>
          <a:chOff x="0" y="0"/>
          <a:chExt cx="0" cy="0"/>
        </a:xfrm>
      </p:grpSpPr>
      <p:sp>
        <p:nvSpPr>
          <p:cNvPr id="465" name="Google Shape;465;p135"/>
          <p:cNvSpPr/>
          <p:nvPr/>
        </p:nvSpPr>
        <p:spPr>
          <a:xfrm>
            <a:off x="425477" y="-20538"/>
            <a:ext cx="17856968" cy="10328076"/>
          </a:xfrm>
          <a:prstGeom prst="rect">
            <a:avLst/>
          </a:prstGeom>
          <a:solidFill>
            <a:srgbClr val="E4E5E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66" name="Google Shape;466;p135"/>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7" name="Google Shape;467;p135"/>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8" name="Google Shape;468;p135"/>
          <p:cNvSpPr/>
          <p:nvPr/>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9" name="Google Shape;469;p135"/>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0" marR="0" lvl="0" indent="0" algn="ctr" rtl="0">
              <a:lnSpc>
                <a:spcPct val="90000"/>
              </a:lnSpc>
              <a:spcBef>
                <a:spcPts val="1000"/>
              </a:spcBef>
              <a:spcAft>
                <a:spcPts val="0"/>
              </a:spcAft>
              <a:buClr>
                <a:schemeClr val="dk2"/>
              </a:buClr>
              <a:buSzPts val="3000"/>
              <a:buFont typeface="Arial"/>
              <a:buNone/>
              <a:defRPr sz="30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70" name="Google Shape;470;p135"/>
          <p:cNvSpPr txBox="1"/>
          <p:nvPr/>
        </p:nvSpPr>
        <p:spPr>
          <a:xfrm>
            <a:off x="4318956" y="2185410"/>
            <a:ext cx="10081120" cy="178510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5500" b="1" i="0" u="none" strike="noStrike" cap="none" dirty="0">
                <a:solidFill>
                  <a:schemeClr val="dk2"/>
                </a:solidFill>
                <a:latin typeface="Source Serif Pro"/>
                <a:ea typeface="Source Serif Pro"/>
                <a:cs typeface="Source Serif Pro"/>
                <a:sym typeface="Source Serif Pro"/>
              </a:rPr>
              <a:t>You will now be moved </a:t>
            </a:r>
            <a:br>
              <a:rPr lang="en-US" sz="5500" b="1" i="0" u="none" strike="noStrike" cap="none" dirty="0">
                <a:solidFill>
                  <a:schemeClr val="dk2"/>
                </a:solidFill>
                <a:latin typeface="Source Serif Pro"/>
                <a:ea typeface="Source Serif Pro"/>
                <a:cs typeface="Source Serif Pro"/>
                <a:sym typeface="Source Serif Pro"/>
              </a:rPr>
            </a:br>
            <a:r>
              <a:rPr lang="en-US" sz="5500" b="1" i="0" u="none" strike="noStrike" cap="none" dirty="0">
                <a:solidFill>
                  <a:schemeClr val="dk2"/>
                </a:solidFill>
                <a:latin typeface="Source Serif Pro"/>
                <a:ea typeface="Source Serif Pro"/>
                <a:cs typeface="Source Serif Pro"/>
                <a:sym typeface="Source Serif Pro"/>
              </a:rPr>
              <a:t>to your breakout rooms.</a:t>
            </a:r>
            <a:endParaRPr sz="1400" b="1" i="0" u="none" strike="noStrike" cap="none" dirty="0">
              <a:solidFill>
                <a:srgbClr val="000000"/>
              </a:solidFill>
              <a:latin typeface="Arial"/>
              <a:ea typeface="Arial"/>
              <a:cs typeface="Arial"/>
              <a:sym typeface="Arial"/>
            </a:endParaRPr>
          </a:p>
        </p:txBody>
      </p:sp>
      <p:sp>
        <p:nvSpPr>
          <p:cNvPr id="471" name="Google Shape;471;p135"/>
          <p:cNvSpPr txBox="1"/>
          <p:nvPr/>
        </p:nvSpPr>
        <p:spPr>
          <a:xfrm>
            <a:off x="1943200" y="8549067"/>
            <a:ext cx="4248472" cy="46166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US" sz="2400" b="0" i="0" u="none" strike="noStrike" cap="none" dirty="0">
                <a:solidFill>
                  <a:schemeClr val="accent6"/>
                </a:solidFill>
                <a:latin typeface="Nunito" pitchFamily="2" charset="77"/>
                <a:ea typeface="Nunito Sans"/>
                <a:cs typeface="Nunito Sans"/>
                <a:sym typeface="Nunito Sans"/>
              </a:rPr>
              <a:t>TECH TEAM SUPPORT</a:t>
            </a:r>
            <a:endParaRPr sz="1400" b="0" i="0" u="none" strike="noStrike" cap="none" dirty="0">
              <a:solidFill>
                <a:srgbClr val="000000"/>
              </a:solidFill>
              <a:latin typeface="Arial"/>
              <a:ea typeface="Arial"/>
              <a:cs typeface="Arial"/>
              <a:sym typeface="Arial"/>
            </a:endParaRPr>
          </a:p>
        </p:txBody>
      </p:sp>
      <p:sp>
        <p:nvSpPr>
          <p:cNvPr id="472" name="Google Shape;472;p135"/>
          <p:cNvSpPr txBox="1">
            <a:spLocks noGrp="1"/>
          </p:cNvSpPr>
          <p:nvPr>
            <p:ph type="body" idx="2"/>
          </p:nvPr>
        </p:nvSpPr>
        <p:spPr>
          <a:xfrm>
            <a:off x="2015480" y="8979954"/>
            <a:ext cx="8784704" cy="941387"/>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1000"/>
              </a:spcBef>
              <a:spcAft>
                <a:spcPts val="0"/>
              </a:spcAft>
              <a:buClr>
                <a:schemeClr val="dk2"/>
              </a:buClr>
              <a:buSzPts val="2000"/>
              <a:buFont typeface="Arial"/>
              <a:buNone/>
              <a:defRPr sz="2000" b="0" i="0" u="none" strike="noStrike" cap="none">
                <a:solidFill>
                  <a:schemeClr val="dk2"/>
                </a:solidFill>
                <a:latin typeface="Nunito Sans" pitchFamily="2" charset="77"/>
                <a:ea typeface="Nunito Sans" pitchFamily="2" charset="77"/>
                <a:cs typeface="Nunito Sans" pitchFamily="2" charset="77"/>
                <a:sym typeface="Avenir"/>
              </a:defRPr>
            </a:lvl1pPr>
            <a:lvl2pPr marL="914400" marR="0" lvl="1"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L="1828800" marR="0" lvl="3"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L="2286000" marR="0" lvl="4"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473" name="Google Shape;473;p135"/>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150697704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Zoom1" preserve="1" userDrawn="1">
  <p:cSld name="1_Zoom1">
    <p:spTree>
      <p:nvGrpSpPr>
        <p:cNvPr id="1" name="Shape 464"/>
        <p:cNvGrpSpPr/>
        <p:nvPr/>
      </p:nvGrpSpPr>
      <p:grpSpPr>
        <a:xfrm>
          <a:off x="0" y="0"/>
          <a:ext cx="0" cy="0"/>
          <a:chOff x="0" y="0"/>
          <a:chExt cx="0" cy="0"/>
        </a:xfrm>
      </p:grpSpPr>
      <p:sp>
        <p:nvSpPr>
          <p:cNvPr id="465" name="Google Shape;465;p135"/>
          <p:cNvSpPr/>
          <p:nvPr/>
        </p:nvSpPr>
        <p:spPr>
          <a:xfrm>
            <a:off x="425477" y="-20538"/>
            <a:ext cx="17856968" cy="10328076"/>
          </a:xfrm>
          <a:prstGeom prst="rect">
            <a:avLst/>
          </a:prstGeom>
          <a:solidFill>
            <a:srgbClr val="E4E5E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66" name="Google Shape;466;p135"/>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7" name="Google Shape;467;p135"/>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8" name="Google Shape;468;p135"/>
          <p:cNvSpPr/>
          <p:nvPr/>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9" name="Google Shape;469;p135"/>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0" marR="0" lvl="0" indent="0" algn="ctr" rtl="0">
              <a:lnSpc>
                <a:spcPct val="90000"/>
              </a:lnSpc>
              <a:spcBef>
                <a:spcPts val="1000"/>
              </a:spcBef>
              <a:spcAft>
                <a:spcPts val="0"/>
              </a:spcAft>
              <a:buClr>
                <a:schemeClr val="dk2"/>
              </a:buClr>
              <a:buSzPts val="3000"/>
              <a:buFont typeface="Arial"/>
              <a:buNone/>
              <a:defRPr sz="30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70" name="Google Shape;470;p135"/>
          <p:cNvSpPr txBox="1"/>
          <p:nvPr/>
        </p:nvSpPr>
        <p:spPr>
          <a:xfrm>
            <a:off x="4318956" y="2185410"/>
            <a:ext cx="10081120" cy="221595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13800" b="1" i="0" u="none" strike="noStrike" cap="none" dirty="0">
                <a:solidFill>
                  <a:schemeClr val="dk2"/>
                </a:solidFill>
                <a:latin typeface="Source Serif Pro"/>
                <a:ea typeface="Source Serif Pro"/>
                <a:cs typeface="Source Serif Pro"/>
                <a:sym typeface="Source Serif Pro"/>
              </a:rPr>
              <a:t>Lunch</a:t>
            </a:r>
            <a:endParaRPr sz="13800" b="1" i="0" u="none" strike="noStrike" cap="none" dirty="0">
              <a:solidFill>
                <a:srgbClr val="000000"/>
              </a:solidFill>
              <a:latin typeface="Arial"/>
              <a:ea typeface="Arial"/>
              <a:cs typeface="Arial"/>
              <a:sym typeface="Arial"/>
            </a:endParaRPr>
          </a:p>
        </p:txBody>
      </p:sp>
      <p:pic>
        <p:nvPicPr>
          <p:cNvPr id="473" name="Google Shape;473;p135"/>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189385468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Zoom1" preserve="1" userDrawn="1">
  <p:cSld name="1_Zoom1">
    <p:spTree>
      <p:nvGrpSpPr>
        <p:cNvPr id="1" name="Shape 464"/>
        <p:cNvGrpSpPr/>
        <p:nvPr/>
      </p:nvGrpSpPr>
      <p:grpSpPr>
        <a:xfrm>
          <a:off x="0" y="0"/>
          <a:ext cx="0" cy="0"/>
          <a:chOff x="0" y="0"/>
          <a:chExt cx="0" cy="0"/>
        </a:xfrm>
      </p:grpSpPr>
      <p:sp>
        <p:nvSpPr>
          <p:cNvPr id="465" name="Google Shape;465;p135"/>
          <p:cNvSpPr/>
          <p:nvPr/>
        </p:nvSpPr>
        <p:spPr>
          <a:xfrm>
            <a:off x="425477" y="-20538"/>
            <a:ext cx="17856968" cy="10328076"/>
          </a:xfrm>
          <a:prstGeom prst="rect">
            <a:avLst/>
          </a:prstGeom>
          <a:solidFill>
            <a:srgbClr val="E4E5E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66" name="Google Shape;466;p135"/>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7" name="Google Shape;467;p135"/>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8" name="Google Shape;468;p135"/>
          <p:cNvSpPr/>
          <p:nvPr/>
        </p:nvSpPr>
        <p:spPr>
          <a:xfrm rot="10800000">
            <a:off x="0" y="0"/>
            <a:ext cx="304369" cy="1609207"/>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69" name="Google Shape;469;p135"/>
          <p:cNvSpPr txBox="1">
            <a:spLocks noGrp="1"/>
          </p:cNvSpPr>
          <p:nvPr>
            <p:ph type="body" idx="1"/>
          </p:nvPr>
        </p:nvSpPr>
        <p:spPr>
          <a:xfrm>
            <a:off x="3526868" y="4604989"/>
            <a:ext cx="11665296" cy="1631216"/>
          </a:xfrm>
          <a:prstGeom prst="rect">
            <a:avLst/>
          </a:prstGeom>
          <a:noFill/>
          <a:ln>
            <a:noFill/>
          </a:ln>
        </p:spPr>
        <p:txBody>
          <a:bodyPr spcFirstLastPara="1" wrap="square" lIns="91425" tIns="45700" rIns="91425" bIns="45700" anchor="t" anchorCtr="0">
            <a:noAutofit/>
          </a:bodyPr>
          <a:lstStyle>
            <a:lvl1pPr marL="0" marR="0" lvl="0" indent="0" algn="ctr" rtl="0">
              <a:lnSpc>
                <a:spcPct val="90000"/>
              </a:lnSpc>
              <a:spcBef>
                <a:spcPts val="1000"/>
              </a:spcBef>
              <a:spcAft>
                <a:spcPts val="0"/>
              </a:spcAft>
              <a:buClr>
                <a:schemeClr val="dk2"/>
              </a:buClr>
              <a:buSzPts val="3000"/>
              <a:buFont typeface="Arial"/>
              <a:buNone/>
              <a:defRPr sz="30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2pPr>
            <a:lvl3pPr marL="1371600" marR="0" lvl="2"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3pPr>
            <a:lvl4pPr marL="1828800" marR="0" lvl="3"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4pPr>
            <a:lvl5pPr marL="2286000" marR="0" lvl="4" indent="-419100" algn="ctr" rtl="0">
              <a:lnSpc>
                <a:spcPct val="90000"/>
              </a:lnSpc>
              <a:spcBef>
                <a:spcPts val="500"/>
              </a:spcBef>
              <a:spcAft>
                <a:spcPts val="0"/>
              </a:spcAft>
              <a:buClr>
                <a:schemeClr val="lt1"/>
              </a:buClr>
              <a:buSzPts val="3000"/>
              <a:buFont typeface="Arial"/>
              <a:buChar char="•"/>
              <a:defRPr sz="3000" b="0" i="0" u="none" strike="noStrike" cap="none">
                <a:solidFill>
                  <a:schemeClr val="lt1"/>
                </a:solidFill>
                <a:latin typeface="Nunito Sans"/>
                <a:ea typeface="Nunito Sans"/>
                <a:cs typeface="Nunito Sans"/>
                <a:sym typeface="Nunito Sans"/>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470" name="Google Shape;470;p135"/>
          <p:cNvSpPr txBox="1"/>
          <p:nvPr/>
        </p:nvSpPr>
        <p:spPr>
          <a:xfrm>
            <a:off x="4318956" y="2185410"/>
            <a:ext cx="10081120" cy="221595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500"/>
              <a:buFont typeface="Arial"/>
              <a:buNone/>
            </a:pPr>
            <a:r>
              <a:rPr lang="en-US" sz="13800" b="1" i="0" u="none" strike="noStrike" cap="none" dirty="0">
                <a:solidFill>
                  <a:schemeClr val="dk2"/>
                </a:solidFill>
                <a:latin typeface="Source Serif Pro"/>
                <a:ea typeface="Source Serif Pro"/>
                <a:cs typeface="Source Serif Pro"/>
                <a:sym typeface="Source Serif Pro"/>
              </a:rPr>
              <a:t>Break</a:t>
            </a:r>
            <a:endParaRPr sz="13800" b="1" i="0" u="none" strike="noStrike" cap="none" dirty="0">
              <a:solidFill>
                <a:srgbClr val="000000"/>
              </a:solidFill>
              <a:latin typeface="Arial"/>
              <a:ea typeface="Arial"/>
              <a:cs typeface="Arial"/>
              <a:sym typeface="Arial"/>
            </a:endParaRPr>
          </a:p>
        </p:txBody>
      </p:sp>
      <p:pic>
        <p:nvPicPr>
          <p:cNvPr id="473" name="Google Shape;473;p135"/>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284396042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hankYou" preserve="1">
  <p:cSld name="ThankYou">
    <p:spTree>
      <p:nvGrpSpPr>
        <p:cNvPr id="1" name="Shape 474"/>
        <p:cNvGrpSpPr/>
        <p:nvPr/>
      </p:nvGrpSpPr>
      <p:grpSpPr>
        <a:xfrm>
          <a:off x="0" y="0"/>
          <a:ext cx="0" cy="0"/>
          <a:chOff x="0" y="0"/>
          <a:chExt cx="0" cy="0"/>
        </a:xfrm>
      </p:grpSpPr>
      <p:sp>
        <p:nvSpPr>
          <p:cNvPr id="475" name="Google Shape;475;p136"/>
          <p:cNvSpPr/>
          <p:nvPr/>
        </p:nvSpPr>
        <p:spPr>
          <a:xfrm>
            <a:off x="431032" y="0"/>
            <a:ext cx="17856968" cy="10287000"/>
          </a:xfrm>
          <a:prstGeom prst="rect">
            <a:avLst/>
          </a:prstGeom>
          <a:solidFill>
            <a:schemeClr val="dk2"/>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76" name="Google Shape;476;p136"/>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77" name="Google Shape;477;p13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78" name="Google Shape;478;p136"/>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pic>
        <p:nvPicPr>
          <p:cNvPr id="479" name="Google Shape;479;p136"/>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80" name="Google Shape;480;p136"/>
          <p:cNvSpPr txBox="1"/>
          <p:nvPr/>
        </p:nvSpPr>
        <p:spPr>
          <a:xfrm>
            <a:off x="4318956" y="2483614"/>
            <a:ext cx="10081120" cy="144655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8800"/>
              <a:buFont typeface="Arial"/>
              <a:buNone/>
            </a:pPr>
            <a:r>
              <a:rPr lang="en-US" sz="8800" b="1" i="0" u="none" strike="noStrike" cap="none" dirty="0">
                <a:solidFill>
                  <a:schemeClr val="lt1"/>
                </a:solidFill>
                <a:latin typeface="Source Serif Pro"/>
                <a:ea typeface="Source Serif Pro"/>
                <a:cs typeface="Source Serif Pro"/>
                <a:sym typeface="Source Serif Pro"/>
              </a:rPr>
              <a:t>Thank You</a:t>
            </a:r>
            <a:endParaRPr sz="8800" b="1" i="0" u="none" strike="noStrike" cap="none" dirty="0">
              <a:solidFill>
                <a:schemeClr val="lt1"/>
              </a:solidFill>
              <a:latin typeface="Source Serif Pro"/>
              <a:ea typeface="Source Serif Pro"/>
              <a:cs typeface="Source Serif Pro"/>
              <a:sym typeface="Source Serif Pro"/>
            </a:endParaRPr>
          </a:p>
        </p:txBody>
      </p:sp>
      <p:sp>
        <p:nvSpPr>
          <p:cNvPr id="481" name="Google Shape;481;p136"/>
          <p:cNvSpPr txBox="1"/>
          <p:nvPr/>
        </p:nvSpPr>
        <p:spPr>
          <a:xfrm>
            <a:off x="1367136" y="7162872"/>
            <a:ext cx="5184576" cy="55395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000"/>
              <a:buFont typeface="Arial"/>
              <a:buNone/>
            </a:pPr>
            <a:r>
              <a:rPr lang="en-US" sz="3000" b="1" i="0" u="none" strike="noStrike" cap="none" dirty="0">
                <a:solidFill>
                  <a:schemeClr val="lt1"/>
                </a:solidFill>
                <a:latin typeface="Nunito" pitchFamily="2" charset="77"/>
                <a:ea typeface="Nunito Sans"/>
                <a:cs typeface="Nunito Sans"/>
                <a:sym typeface="Nunito Sans"/>
              </a:rPr>
              <a:t>cep.info@aspeninstitute.org</a:t>
            </a:r>
            <a:endParaRPr sz="1800" b="1" i="0" u="none" strike="noStrike" cap="none" dirty="0">
              <a:solidFill>
                <a:schemeClr val="dk1"/>
              </a:solidFill>
              <a:latin typeface="Calibri"/>
              <a:ea typeface="Calibri"/>
              <a:cs typeface="Calibri"/>
              <a:sym typeface="Calibri"/>
            </a:endParaRPr>
          </a:p>
        </p:txBody>
      </p:sp>
      <p:sp>
        <p:nvSpPr>
          <p:cNvPr id="482" name="Google Shape;482;p136"/>
          <p:cNvSpPr txBox="1"/>
          <p:nvPr/>
        </p:nvSpPr>
        <p:spPr>
          <a:xfrm>
            <a:off x="7739336" y="7162872"/>
            <a:ext cx="3240360" cy="55395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000"/>
              <a:buFont typeface="Arial"/>
              <a:buNone/>
            </a:pPr>
            <a:r>
              <a:rPr lang="en-US" sz="3000" b="1" i="0" u="none" strike="noStrike" cap="none" dirty="0">
                <a:solidFill>
                  <a:schemeClr val="lt1"/>
                </a:solidFill>
                <a:latin typeface="Nunito" pitchFamily="2" charset="77"/>
                <a:ea typeface="Nunito Sans"/>
                <a:cs typeface="Nunito Sans"/>
                <a:sym typeface="Nunito Sans"/>
              </a:rPr>
              <a:t>#AspenHigherEd</a:t>
            </a:r>
            <a:endParaRPr sz="1800" b="1" i="0" u="none" strike="noStrike" cap="none" dirty="0">
              <a:solidFill>
                <a:schemeClr val="dk1"/>
              </a:solidFill>
              <a:latin typeface="Calibri"/>
              <a:ea typeface="Calibri"/>
              <a:cs typeface="Calibri"/>
              <a:sym typeface="Calibri"/>
            </a:endParaRPr>
          </a:p>
        </p:txBody>
      </p:sp>
      <p:sp>
        <p:nvSpPr>
          <p:cNvPr id="483" name="Google Shape;483;p136"/>
          <p:cNvSpPr txBox="1"/>
          <p:nvPr/>
        </p:nvSpPr>
        <p:spPr>
          <a:xfrm>
            <a:off x="12188034" y="7141286"/>
            <a:ext cx="5184576" cy="55395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000"/>
              <a:buFont typeface="Arial"/>
              <a:buNone/>
            </a:pPr>
            <a:r>
              <a:rPr lang="en-US" sz="3000" b="1" i="0" u="none" strike="noStrike" cap="none" dirty="0">
                <a:solidFill>
                  <a:schemeClr val="lt1"/>
                </a:solidFill>
                <a:latin typeface="Nunito" pitchFamily="2" charset="77"/>
                <a:ea typeface="Nunito Sans"/>
                <a:cs typeface="Nunito Sans"/>
                <a:sym typeface="Nunito Sans"/>
              </a:rPr>
              <a:t>highered.aspeninstitute.org</a:t>
            </a:r>
            <a:endParaRPr sz="1800" b="1" i="0" u="none" strike="noStrike" cap="none" dirty="0">
              <a:solidFill>
                <a:schemeClr val="dk1"/>
              </a:solidFill>
              <a:latin typeface="Calibri"/>
              <a:ea typeface="Calibri"/>
              <a:cs typeface="Calibri"/>
              <a:sym typeface="Calibri"/>
            </a:endParaRPr>
          </a:p>
        </p:txBody>
      </p:sp>
      <p:pic>
        <p:nvPicPr>
          <p:cNvPr id="484" name="Google Shape;484;p136"/>
          <p:cNvPicPr preferRelativeResize="0"/>
          <p:nvPr/>
        </p:nvPicPr>
        <p:blipFill rotWithShape="1">
          <a:blip r:embed="rId3">
            <a:alphaModFix/>
          </a:blip>
          <a:srcRect/>
          <a:stretch/>
        </p:blipFill>
        <p:spPr>
          <a:xfrm>
            <a:off x="14363127" y="6078609"/>
            <a:ext cx="834390" cy="667512"/>
          </a:xfrm>
          <a:prstGeom prst="rect">
            <a:avLst/>
          </a:prstGeom>
          <a:noFill/>
          <a:ln>
            <a:noFill/>
          </a:ln>
        </p:spPr>
      </p:pic>
      <p:pic>
        <p:nvPicPr>
          <p:cNvPr id="485" name="Google Shape;485;p136"/>
          <p:cNvPicPr preferRelativeResize="0"/>
          <p:nvPr/>
        </p:nvPicPr>
        <p:blipFill rotWithShape="1">
          <a:blip r:embed="rId4">
            <a:alphaModFix/>
          </a:blip>
          <a:srcRect/>
          <a:stretch/>
        </p:blipFill>
        <p:spPr>
          <a:xfrm>
            <a:off x="9040483" y="6078609"/>
            <a:ext cx="670338" cy="670338"/>
          </a:xfrm>
          <a:prstGeom prst="rect">
            <a:avLst/>
          </a:prstGeom>
          <a:noFill/>
          <a:ln>
            <a:noFill/>
          </a:ln>
        </p:spPr>
      </p:pic>
      <p:pic>
        <p:nvPicPr>
          <p:cNvPr id="486" name="Google Shape;486;p136"/>
          <p:cNvPicPr preferRelativeResize="0"/>
          <p:nvPr/>
        </p:nvPicPr>
        <p:blipFill rotWithShape="1">
          <a:blip r:embed="rId5">
            <a:alphaModFix/>
          </a:blip>
          <a:srcRect/>
          <a:stretch/>
        </p:blipFill>
        <p:spPr>
          <a:xfrm>
            <a:off x="3574699" y="6078609"/>
            <a:ext cx="667512" cy="667512"/>
          </a:xfrm>
          <a:prstGeom prst="rect">
            <a:avLst/>
          </a:prstGeom>
          <a:noFill/>
          <a:ln>
            <a:noFill/>
          </a:ln>
        </p:spPr>
      </p:pic>
    </p:spTree>
    <p:extLst>
      <p:ext uri="{BB962C8B-B14F-4D97-AF65-F5344CB8AC3E}">
        <p14:creationId xmlns:p14="http://schemas.microsoft.com/office/powerpoint/2010/main" val="40297863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Coral" preserve="1">
  <p:cSld name="Title - Coral">
    <p:spTree>
      <p:nvGrpSpPr>
        <p:cNvPr id="1" name="Shape 54"/>
        <p:cNvGrpSpPr/>
        <p:nvPr/>
      </p:nvGrpSpPr>
      <p:grpSpPr>
        <a:xfrm>
          <a:off x="0" y="0"/>
          <a:ext cx="0" cy="0"/>
          <a:chOff x="0" y="0"/>
          <a:chExt cx="0" cy="0"/>
        </a:xfrm>
      </p:grpSpPr>
      <p:sp>
        <p:nvSpPr>
          <p:cNvPr id="55" name="Google Shape;55;p43"/>
          <p:cNvSpPr/>
          <p:nvPr/>
        </p:nvSpPr>
        <p:spPr>
          <a:xfrm flipH="1">
            <a:off x="1655161" y="1333769"/>
            <a:ext cx="11933780" cy="7194281"/>
          </a:xfrm>
          <a:prstGeom prst="rect">
            <a:avLst/>
          </a:prstGeom>
          <a:solidFill>
            <a:schemeClr val="accent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b="1" dirty="0">
              <a:solidFill>
                <a:schemeClr val="lt1"/>
              </a:solidFill>
              <a:latin typeface="Calibri"/>
              <a:ea typeface="Calibri"/>
              <a:cs typeface="Calibri"/>
              <a:sym typeface="Calibri"/>
            </a:endParaRPr>
          </a:p>
        </p:txBody>
      </p:sp>
      <p:sp>
        <p:nvSpPr>
          <p:cNvPr id="56" name="Google Shape;56;p43"/>
          <p:cNvSpPr/>
          <p:nvPr/>
        </p:nvSpPr>
        <p:spPr>
          <a:xfrm flipH="1">
            <a:off x="13712391" y="0"/>
            <a:ext cx="4575608" cy="8528049"/>
          </a:xfrm>
          <a:prstGeom prst="rect">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57" name="Google Shape;57;p43"/>
          <p:cNvSpPr/>
          <p:nvPr/>
        </p:nvSpPr>
        <p:spPr>
          <a:xfrm flipH="1">
            <a:off x="-62746" y="0"/>
            <a:ext cx="1594457" cy="8528050"/>
          </a:xfrm>
          <a:prstGeom prst="rect">
            <a:avLst/>
          </a:pr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58" name="Google Shape;58;p43"/>
          <p:cNvSpPr/>
          <p:nvPr/>
        </p:nvSpPr>
        <p:spPr>
          <a:xfrm flipH="1">
            <a:off x="1655170" y="-1"/>
            <a:ext cx="12889430" cy="1210325"/>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59;p43"/>
          <p:cNvSpPr txBox="1">
            <a:spLocks noGrp="1"/>
          </p:cNvSpPr>
          <p:nvPr>
            <p:ph type="body" idx="1"/>
          </p:nvPr>
        </p:nvSpPr>
        <p:spPr>
          <a:xfrm>
            <a:off x="2519215" y="3068810"/>
            <a:ext cx="7992814" cy="3310927"/>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7200"/>
              <a:buFont typeface="Arial" panose="020B0604020202020204" pitchFamily="34" charset="0"/>
              <a:buNone/>
              <a:defRPr sz="7200" b="1" i="0" u="none" strike="noStrike" cap="none">
                <a:solidFill>
                  <a:schemeClr val="lt1"/>
                </a:solidFill>
                <a:latin typeface="Source Serif Pro"/>
                <a:ea typeface="Source Serif Pro"/>
                <a:cs typeface="Source Serif Pro"/>
                <a:sym typeface="Source Serif Pro"/>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3"/>
          <p:cNvSpPr txBox="1">
            <a:spLocks noGrp="1"/>
          </p:cNvSpPr>
          <p:nvPr>
            <p:ph type="body" idx="2"/>
          </p:nvPr>
        </p:nvSpPr>
        <p:spPr>
          <a:xfrm>
            <a:off x="2519215" y="5491654"/>
            <a:ext cx="6697662" cy="608918"/>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400"/>
              <a:buFont typeface="Arial" panose="020B0604020202020204" pitchFamily="34" charset="0"/>
              <a:buNone/>
              <a:defRPr sz="2400" b="1"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400"/>
              <a:buFont typeface="Arial"/>
              <a:buNone/>
              <a:defRPr sz="24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61" name="Google Shape;61;p43"/>
          <p:cNvSpPr txBox="1">
            <a:spLocks noGrp="1"/>
          </p:cNvSpPr>
          <p:nvPr>
            <p:ph type="body" idx="3"/>
          </p:nvPr>
        </p:nvSpPr>
        <p:spPr>
          <a:xfrm>
            <a:off x="2519215" y="6354914"/>
            <a:ext cx="2592387" cy="610839"/>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2000"/>
              <a:buFont typeface="Arial" panose="020B0604020202020204" pitchFamily="34" charset="0"/>
              <a:buNone/>
              <a:defRPr sz="2000" b="0" i="0" u="none" strike="noStrike" cap="none">
                <a:solidFill>
                  <a:schemeClr val="lt1"/>
                </a:solidFill>
                <a:latin typeface="Nunito" pitchFamily="2" charset="77"/>
                <a:ea typeface="Nunito" pitchFamily="2" charset="77"/>
                <a:cs typeface="Nunito" pitchFamily="2" charset="77"/>
                <a:sym typeface="Nunito Sans"/>
              </a:defRPr>
            </a:lvl1pPr>
            <a:lvl2pPr marL="914400" marR="0" lvl="1"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2pPr>
            <a:lvl3pPr marL="1371600" marR="0" lvl="2"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3pPr>
            <a:lvl4pPr marL="1828800" marR="0" lvl="3"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4pPr>
            <a:lvl5pPr marL="2286000" marR="0" lvl="4" indent="-228600" algn="l" rtl="0">
              <a:lnSpc>
                <a:spcPct val="90000"/>
              </a:lnSpc>
              <a:spcBef>
                <a:spcPts val="500"/>
              </a:spcBef>
              <a:spcAft>
                <a:spcPts val="0"/>
              </a:spcAft>
              <a:buClr>
                <a:schemeClr val="lt1"/>
              </a:buClr>
              <a:buSzPts val="2000"/>
              <a:buFont typeface="Arial"/>
              <a:buNone/>
              <a:defRPr sz="2000" b="1" i="0" u="none" strike="noStrike" cap="none">
                <a:solidFill>
                  <a:schemeClr val="lt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62" name="Google Shape;62;p43"/>
          <p:cNvSpPr txBox="1"/>
          <p:nvPr/>
        </p:nvSpPr>
        <p:spPr>
          <a:xfrm>
            <a:off x="14207067" y="10312400"/>
            <a:ext cx="290464"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dirty="0">
                <a:solidFill>
                  <a:schemeClr val="dk1"/>
                </a:solidFill>
                <a:latin typeface="Calibri"/>
                <a:ea typeface="Calibri"/>
                <a:cs typeface="Calibri"/>
                <a:sym typeface="Calibri"/>
              </a:rPr>
              <a:t>  </a:t>
            </a:r>
            <a:endParaRPr dirty="0"/>
          </a:p>
        </p:txBody>
      </p:sp>
      <p:pic>
        <p:nvPicPr>
          <p:cNvPr id="63" name="Google Shape;63;p43"/>
          <p:cNvPicPr preferRelativeResize="0"/>
          <p:nvPr/>
        </p:nvPicPr>
        <p:blipFill rotWithShape="1">
          <a:blip r:embed="rId2">
            <a:alphaModFix/>
          </a:blip>
          <a:srcRect/>
          <a:stretch/>
        </p:blipFill>
        <p:spPr>
          <a:xfrm>
            <a:off x="15984760" y="8959924"/>
            <a:ext cx="1842558" cy="961333"/>
          </a:xfrm>
          <a:prstGeom prst="rect">
            <a:avLst/>
          </a:prstGeom>
          <a:noFill/>
          <a:ln>
            <a:noFill/>
          </a:ln>
        </p:spPr>
      </p:pic>
    </p:spTree>
    <p:extLst>
      <p:ext uri="{BB962C8B-B14F-4D97-AF65-F5344CB8AC3E}">
        <p14:creationId xmlns:p14="http://schemas.microsoft.com/office/powerpoint/2010/main" val="686692796"/>
      </p:ext>
    </p:extLst>
  </p:cSld>
  <p:clrMapOvr>
    <a:masterClrMapping/>
  </p:clrMapOvr>
  <p:extLst>
    <p:ext uri="{DCECCB84-F9BA-43D5-87BE-67443E8EF086}">
      <p15:sldGuideLst xmlns:p15="http://schemas.microsoft.com/office/powerpoint/2012/main">
        <p15:guide id="1" orient="horz" pos="3240">
          <p15:clr>
            <a:srgbClr val="FBAE40"/>
          </p15:clr>
        </p15:guide>
        <p15:guide id="2" pos="9162">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hankYou" preserve="1" userDrawn="1">
  <p:cSld name="1_ThankYou">
    <p:spTree>
      <p:nvGrpSpPr>
        <p:cNvPr id="1" name="Shape 474"/>
        <p:cNvGrpSpPr/>
        <p:nvPr/>
      </p:nvGrpSpPr>
      <p:grpSpPr>
        <a:xfrm>
          <a:off x="0" y="0"/>
          <a:ext cx="0" cy="0"/>
          <a:chOff x="0" y="0"/>
          <a:chExt cx="0" cy="0"/>
        </a:xfrm>
      </p:grpSpPr>
      <p:sp>
        <p:nvSpPr>
          <p:cNvPr id="475" name="Google Shape;475;p136"/>
          <p:cNvSpPr/>
          <p:nvPr/>
        </p:nvSpPr>
        <p:spPr>
          <a:xfrm>
            <a:off x="431032" y="0"/>
            <a:ext cx="17856968" cy="10287000"/>
          </a:xfrm>
          <a:prstGeom prst="rect">
            <a:avLst/>
          </a:prstGeom>
          <a:solidFill>
            <a:schemeClr val="dk2"/>
          </a:solidFill>
          <a:ln w="12700" cap="flat" cmpd="sng">
            <a:solidFill>
              <a:srgbClr val="00549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dirty="0">
              <a:solidFill>
                <a:schemeClr val="lt1"/>
              </a:solidFill>
              <a:latin typeface="Calibri"/>
              <a:ea typeface="Calibri"/>
              <a:cs typeface="Calibri"/>
              <a:sym typeface="Calibri"/>
            </a:endParaRPr>
          </a:p>
        </p:txBody>
      </p:sp>
      <p:sp>
        <p:nvSpPr>
          <p:cNvPr id="476" name="Google Shape;476;p136"/>
          <p:cNvSpPr/>
          <p:nvPr/>
        </p:nvSpPr>
        <p:spPr>
          <a:xfrm>
            <a:off x="-1" y="1737933"/>
            <a:ext cx="304369" cy="885288"/>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77" name="Google Shape;477;p136"/>
          <p:cNvSpPr/>
          <p:nvPr/>
        </p:nvSpPr>
        <p:spPr>
          <a:xfrm>
            <a:off x="-1" y="2746665"/>
            <a:ext cx="304369" cy="7540336"/>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sp>
        <p:nvSpPr>
          <p:cNvPr id="478" name="Google Shape;478;p136"/>
          <p:cNvSpPr/>
          <p:nvPr/>
        </p:nvSpPr>
        <p:spPr>
          <a:xfrm rot="10800000">
            <a:off x="0" y="0"/>
            <a:ext cx="304369" cy="1609207"/>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Arial"/>
              <a:ea typeface="Arial"/>
              <a:cs typeface="Arial"/>
              <a:sym typeface="Arial"/>
            </a:endParaRPr>
          </a:p>
        </p:txBody>
      </p:sp>
      <p:pic>
        <p:nvPicPr>
          <p:cNvPr id="479" name="Google Shape;479;p136"/>
          <p:cNvPicPr preferRelativeResize="0"/>
          <p:nvPr/>
        </p:nvPicPr>
        <p:blipFill rotWithShape="1">
          <a:blip r:embed="rId2">
            <a:alphaModFix/>
          </a:blip>
          <a:srcRect/>
          <a:stretch/>
        </p:blipFill>
        <p:spPr>
          <a:xfrm>
            <a:off x="16013646" y="8959924"/>
            <a:ext cx="1842554" cy="961333"/>
          </a:xfrm>
          <a:prstGeom prst="rect">
            <a:avLst/>
          </a:prstGeom>
          <a:noFill/>
          <a:ln>
            <a:noFill/>
          </a:ln>
        </p:spPr>
      </p:pic>
      <p:sp>
        <p:nvSpPr>
          <p:cNvPr id="480" name="Google Shape;480;p136"/>
          <p:cNvSpPr txBox="1"/>
          <p:nvPr/>
        </p:nvSpPr>
        <p:spPr>
          <a:xfrm>
            <a:off x="4318956" y="2483614"/>
            <a:ext cx="10081120" cy="144655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8800"/>
              <a:buFont typeface="Arial"/>
              <a:buNone/>
            </a:pPr>
            <a:r>
              <a:rPr lang="en-US" sz="8800" b="1" i="0" u="none" strike="noStrike" cap="none" dirty="0">
                <a:solidFill>
                  <a:schemeClr val="lt1"/>
                </a:solidFill>
                <a:latin typeface="Source Serif Pro"/>
                <a:ea typeface="Source Serif Pro"/>
                <a:cs typeface="Source Serif Pro"/>
                <a:sym typeface="Source Serif Pro"/>
              </a:rPr>
              <a:t>Thank You</a:t>
            </a:r>
            <a:endParaRPr sz="8800" b="1" i="0" u="none" strike="noStrike" cap="none" dirty="0">
              <a:solidFill>
                <a:schemeClr val="lt1"/>
              </a:solidFill>
              <a:latin typeface="Source Serif Pro"/>
              <a:ea typeface="Source Serif Pro"/>
              <a:cs typeface="Source Serif Pro"/>
              <a:sym typeface="Source Serif Pro"/>
            </a:endParaRPr>
          </a:p>
        </p:txBody>
      </p:sp>
      <p:sp>
        <p:nvSpPr>
          <p:cNvPr id="482" name="Google Shape;482;p136"/>
          <p:cNvSpPr txBox="1"/>
          <p:nvPr/>
        </p:nvSpPr>
        <p:spPr>
          <a:xfrm>
            <a:off x="7590480" y="7162872"/>
            <a:ext cx="3488645" cy="553957"/>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3000"/>
              <a:buFont typeface="Arial"/>
              <a:buNone/>
            </a:pPr>
            <a:r>
              <a:rPr lang="en-US" sz="3000" b="1" i="0" u="none" strike="noStrike" cap="none" dirty="0">
                <a:solidFill>
                  <a:schemeClr val="lt1"/>
                </a:solidFill>
                <a:latin typeface="Nunito" pitchFamily="2" charset="77"/>
                <a:ea typeface="Nunito Sans"/>
                <a:cs typeface="Nunito Sans"/>
                <a:sym typeface="Nunito Sans"/>
              </a:rPr>
              <a:t>@AspenHigherEd</a:t>
            </a:r>
            <a:endParaRPr sz="1800" b="1" i="0" u="none" strike="noStrike" cap="none" dirty="0">
              <a:solidFill>
                <a:schemeClr val="dk1"/>
              </a:solidFill>
              <a:latin typeface="Calibri"/>
              <a:ea typeface="Calibri"/>
              <a:cs typeface="Calibri"/>
              <a:sym typeface="Calibri"/>
            </a:endParaRPr>
          </a:p>
        </p:txBody>
      </p:sp>
      <p:pic>
        <p:nvPicPr>
          <p:cNvPr id="484" name="Google Shape;484;p136"/>
          <p:cNvPicPr preferRelativeResize="0"/>
          <p:nvPr/>
        </p:nvPicPr>
        <p:blipFill rotWithShape="1">
          <a:blip r:embed="rId3">
            <a:alphaModFix/>
          </a:blip>
          <a:srcRect/>
          <a:stretch/>
        </p:blipFill>
        <p:spPr>
          <a:xfrm>
            <a:off x="14363127" y="6078609"/>
            <a:ext cx="834390" cy="667512"/>
          </a:xfrm>
          <a:prstGeom prst="rect">
            <a:avLst/>
          </a:prstGeom>
          <a:noFill/>
          <a:ln>
            <a:noFill/>
          </a:ln>
        </p:spPr>
      </p:pic>
      <p:pic>
        <p:nvPicPr>
          <p:cNvPr id="485" name="Google Shape;485;p136"/>
          <p:cNvPicPr preferRelativeResize="0"/>
          <p:nvPr/>
        </p:nvPicPr>
        <p:blipFill rotWithShape="1">
          <a:blip r:embed="rId4">
            <a:alphaModFix/>
          </a:blip>
          <a:srcRect/>
          <a:stretch/>
        </p:blipFill>
        <p:spPr>
          <a:xfrm>
            <a:off x="8999633" y="6078609"/>
            <a:ext cx="670338" cy="670338"/>
          </a:xfrm>
          <a:prstGeom prst="rect">
            <a:avLst/>
          </a:prstGeom>
          <a:noFill/>
          <a:ln>
            <a:noFill/>
          </a:ln>
        </p:spPr>
      </p:pic>
      <p:pic>
        <p:nvPicPr>
          <p:cNvPr id="486" name="Google Shape;486;p136"/>
          <p:cNvPicPr preferRelativeResize="0"/>
          <p:nvPr/>
        </p:nvPicPr>
        <p:blipFill rotWithShape="1">
          <a:blip r:embed="rId5">
            <a:alphaModFix/>
          </a:blip>
          <a:srcRect/>
          <a:stretch/>
        </p:blipFill>
        <p:spPr>
          <a:xfrm>
            <a:off x="3574699" y="6078609"/>
            <a:ext cx="667512" cy="667512"/>
          </a:xfrm>
          <a:prstGeom prst="rect">
            <a:avLst/>
          </a:prstGeom>
          <a:noFill/>
          <a:ln>
            <a:noFill/>
          </a:ln>
        </p:spPr>
      </p:pic>
      <p:sp>
        <p:nvSpPr>
          <p:cNvPr id="2" name="Google Shape;463;p134">
            <a:extLst>
              <a:ext uri="{FF2B5EF4-FFF2-40B4-BE49-F238E27FC236}">
                <a16:creationId xmlns:a16="http://schemas.microsoft.com/office/drawing/2014/main" id="{470A9768-0137-6BBF-485A-126805E76F6D}"/>
              </a:ext>
            </a:extLst>
          </p:cNvPr>
          <p:cNvSpPr txBox="1">
            <a:spLocks noGrp="1"/>
          </p:cNvSpPr>
          <p:nvPr>
            <p:ph type="body" idx="2"/>
          </p:nvPr>
        </p:nvSpPr>
        <p:spPr>
          <a:xfrm>
            <a:off x="865190" y="6969156"/>
            <a:ext cx="6086529" cy="941387"/>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90000"/>
              </a:lnSpc>
              <a:spcBef>
                <a:spcPts val="1000"/>
              </a:spcBef>
              <a:spcAft>
                <a:spcPts val="0"/>
              </a:spcAft>
              <a:buClr>
                <a:schemeClr val="lt1"/>
              </a:buClr>
              <a:buSzPts val="2000"/>
              <a:buFont typeface="Arial"/>
              <a:buNone/>
              <a:defRPr sz="3000" b="1" i="0" u="none" strike="noStrike" cap="none">
                <a:solidFill>
                  <a:schemeClr val="lt1"/>
                </a:solidFill>
                <a:latin typeface="Nunito" pitchFamily="2" charset="77"/>
                <a:ea typeface="Nunito" pitchFamily="2" charset="77"/>
                <a:cs typeface="Nunito" pitchFamily="2" charset="77"/>
                <a:sym typeface="Avenir"/>
              </a:defRPr>
            </a:lvl1pPr>
            <a:lvl2pPr marL="914400" marR="0" lvl="1"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L="1828800" marR="0" lvl="3"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L="2286000" marR="0" lvl="4"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3" name="Google Shape;463;p134">
            <a:extLst>
              <a:ext uri="{FF2B5EF4-FFF2-40B4-BE49-F238E27FC236}">
                <a16:creationId xmlns:a16="http://schemas.microsoft.com/office/drawing/2014/main" id="{FA533183-D988-4C1E-E2F8-43FC011BAF9A}"/>
              </a:ext>
            </a:extLst>
          </p:cNvPr>
          <p:cNvSpPr txBox="1">
            <a:spLocks noGrp="1"/>
          </p:cNvSpPr>
          <p:nvPr>
            <p:ph type="body" idx="10"/>
          </p:nvPr>
        </p:nvSpPr>
        <p:spPr>
          <a:xfrm>
            <a:off x="11737057" y="7008214"/>
            <a:ext cx="6086529" cy="941387"/>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90000"/>
              </a:lnSpc>
              <a:spcBef>
                <a:spcPts val="1000"/>
              </a:spcBef>
              <a:spcAft>
                <a:spcPts val="0"/>
              </a:spcAft>
              <a:buClr>
                <a:schemeClr val="lt1"/>
              </a:buClr>
              <a:buSzPts val="2000"/>
              <a:buFont typeface="Arial"/>
              <a:buNone/>
              <a:defRPr sz="3000" b="1" i="0" u="none" strike="noStrike" cap="none">
                <a:solidFill>
                  <a:schemeClr val="lt1"/>
                </a:solidFill>
                <a:latin typeface="Nunito" pitchFamily="2" charset="77"/>
                <a:ea typeface="Nunito" pitchFamily="2" charset="77"/>
                <a:cs typeface="Nunito" pitchFamily="2" charset="77"/>
                <a:sym typeface="Avenir"/>
              </a:defRPr>
            </a:lvl1pPr>
            <a:lvl2pPr marL="914400" marR="0" lvl="1"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3pPr>
            <a:lvl4pPr marL="1828800" marR="0" lvl="3"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4pPr>
            <a:lvl5pPr marL="2286000" marR="0" lvl="4"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Tree>
    <p:extLst>
      <p:ext uri="{BB962C8B-B14F-4D97-AF65-F5344CB8AC3E}">
        <p14:creationId xmlns:p14="http://schemas.microsoft.com/office/powerpoint/2010/main" val="2362440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ransition - L. Blue" preserve="1">
  <p:cSld name="Transition - L. Blue">
    <p:spTree>
      <p:nvGrpSpPr>
        <p:cNvPr id="1" name="Shape 74"/>
        <p:cNvGrpSpPr/>
        <p:nvPr/>
      </p:nvGrpSpPr>
      <p:grpSpPr>
        <a:xfrm>
          <a:off x="0" y="0"/>
          <a:ext cx="0" cy="0"/>
          <a:chOff x="0" y="0"/>
          <a:chExt cx="0" cy="0"/>
        </a:xfrm>
      </p:grpSpPr>
      <p:sp>
        <p:nvSpPr>
          <p:cNvPr id="75" name="Google Shape;75;p46"/>
          <p:cNvSpPr/>
          <p:nvPr/>
        </p:nvSpPr>
        <p:spPr>
          <a:xfrm>
            <a:off x="0" y="0"/>
            <a:ext cx="10316700" cy="8528050"/>
          </a:xfrm>
          <a:prstGeom prst="rect">
            <a:avLst/>
          </a:prstGeom>
          <a:solidFill>
            <a:srgbClr val="26364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76" name="Google Shape;76;p46"/>
          <p:cNvSpPr txBox="1">
            <a:spLocks noGrp="1"/>
          </p:cNvSpPr>
          <p:nvPr>
            <p:ph type="body" idx="1"/>
          </p:nvPr>
        </p:nvSpPr>
        <p:spPr>
          <a:xfrm>
            <a:off x="791146" y="5161896"/>
            <a:ext cx="7992814" cy="2736304"/>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9600"/>
              <a:buFont typeface="Arial"/>
              <a:buNone/>
              <a:defRPr sz="96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77" name="Google Shape;77;p46"/>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78" name="Google Shape;78;p46"/>
          <p:cNvSpPr/>
          <p:nvPr/>
        </p:nvSpPr>
        <p:spPr>
          <a:xfrm>
            <a:off x="10440144" y="5863580"/>
            <a:ext cx="7847856" cy="266447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79;p46"/>
          <p:cNvSpPr/>
          <p:nvPr/>
        </p:nvSpPr>
        <p:spPr>
          <a:xfrm>
            <a:off x="10440144" y="0"/>
            <a:ext cx="7847856"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821662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ransition - Yellow" preserve="1">
  <p:cSld name="Transition - Yellow">
    <p:spTree>
      <p:nvGrpSpPr>
        <p:cNvPr id="1" name="Shape 80"/>
        <p:cNvGrpSpPr/>
        <p:nvPr/>
      </p:nvGrpSpPr>
      <p:grpSpPr>
        <a:xfrm>
          <a:off x="0" y="0"/>
          <a:ext cx="0" cy="0"/>
          <a:chOff x="0" y="0"/>
          <a:chExt cx="0" cy="0"/>
        </a:xfrm>
      </p:grpSpPr>
      <p:sp>
        <p:nvSpPr>
          <p:cNvPr id="81" name="Google Shape;81;p47"/>
          <p:cNvSpPr/>
          <p:nvPr/>
        </p:nvSpPr>
        <p:spPr>
          <a:xfrm>
            <a:off x="0" y="0"/>
            <a:ext cx="10316700" cy="8528050"/>
          </a:xfrm>
          <a:prstGeom prst="rect">
            <a:avLst/>
          </a:prstGeom>
          <a:solidFill>
            <a:srgbClr val="26364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dirty="0">
              <a:solidFill>
                <a:schemeClr val="dk1"/>
              </a:solidFill>
              <a:latin typeface="Calibri"/>
              <a:ea typeface="Calibri"/>
              <a:cs typeface="Calibri"/>
              <a:sym typeface="Calibri"/>
            </a:endParaRPr>
          </a:p>
        </p:txBody>
      </p:sp>
      <p:sp>
        <p:nvSpPr>
          <p:cNvPr id="82" name="Google Shape;82;p47"/>
          <p:cNvSpPr txBox="1">
            <a:spLocks noGrp="1"/>
          </p:cNvSpPr>
          <p:nvPr>
            <p:ph type="body" idx="1"/>
          </p:nvPr>
        </p:nvSpPr>
        <p:spPr>
          <a:xfrm>
            <a:off x="791146" y="5161896"/>
            <a:ext cx="7992814" cy="2736304"/>
          </a:xfrm>
          <a:prstGeom prst="rect">
            <a:avLst/>
          </a:prstGeom>
          <a:noFill/>
          <a:ln>
            <a:noFill/>
          </a:ln>
        </p:spPr>
        <p:txBody>
          <a:bodyPr spcFirstLastPara="1" wrap="square" lIns="0" tIns="0" rIns="0" bIns="0" anchor="t" anchorCtr="0">
            <a:noAutofit/>
          </a:bodyPr>
          <a:lstStyle>
            <a:lvl1pPr marL="0" marR="0" lvl="0" indent="0" algn="l" rtl="0">
              <a:lnSpc>
                <a:spcPct val="90000"/>
              </a:lnSpc>
              <a:spcBef>
                <a:spcPts val="1000"/>
              </a:spcBef>
              <a:spcAft>
                <a:spcPts val="0"/>
              </a:spcAft>
              <a:buClr>
                <a:schemeClr val="lt1"/>
              </a:buClr>
              <a:buSzPts val="9600"/>
              <a:buFont typeface="Arial"/>
              <a:buNone/>
              <a:defRPr sz="9600" b="1" i="0" u="none" strike="noStrike" cap="none">
                <a:solidFill>
                  <a:schemeClr val="lt1"/>
                </a:solidFill>
                <a:latin typeface="Source Serif Pro" panose="02040603050405020204" pitchFamily="18" charset="0"/>
                <a:ea typeface="Source Serif Pro" panose="02040603050405020204" pitchFamily="18" charset="0"/>
                <a:cs typeface="Source Serif Pro" panose="02040603050405020204" pitchFamily="18" charset="0"/>
                <a:sym typeface="Nunito Sans"/>
              </a:defRPr>
            </a:lvl1pPr>
            <a:lvl2pPr marL="914400" marR="0" lvl="1"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2pPr>
            <a:lvl3pPr marL="1371600" marR="0" lvl="2"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3pPr>
            <a:lvl4pPr marL="1828800" marR="0" lvl="3"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4pPr>
            <a:lvl5pPr marL="2286000" marR="0" lvl="4" indent="-228600" algn="l" rtl="0">
              <a:lnSpc>
                <a:spcPct val="90000"/>
              </a:lnSpc>
              <a:spcBef>
                <a:spcPts val="500"/>
              </a:spcBef>
              <a:spcAft>
                <a:spcPts val="0"/>
              </a:spcAft>
              <a:buClr>
                <a:schemeClr val="dk1"/>
              </a:buClr>
              <a:buSzPts val="9600"/>
              <a:buFont typeface="Arial"/>
              <a:buNone/>
              <a:defRPr sz="9600" b="0" i="0" u="none" strike="noStrike" cap="none">
                <a:solidFill>
                  <a:schemeClr val="dk1"/>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pic>
        <p:nvPicPr>
          <p:cNvPr id="83" name="Google Shape;83;p47"/>
          <p:cNvPicPr preferRelativeResize="0"/>
          <p:nvPr/>
        </p:nvPicPr>
        <p:blipFill rotWithShape="1">
          <a:blip r:embed="rId2">
            <a:alphaModFix/>
          </a:blip>
          <a:srcRect/>
          <a:stretch/>
        </p:blipFill>
        <p:spPr>
          <a:xfrm>
            <a:off x="15984760" y="8959924"/>
            <a:ext cx="1842558" cy="961333"/>
          </a:xfrm>
          <a:prstGeom prst="rect">
            <a:avLst/>
          </a:prstGeom>
          <a:noFill/>
          <a:ln>
            <a:noFill/>
          </a:ln>
        </p:spPr>
      </p:pic>
      <p:sp>
        <p:nvSpPr>
          <p:cNvPr id="84" name="Google Shape;84;p47"/>
          <p:cNvSpPr/>
          <p:nvPr/>
        </p:nvSpPr>
        <p:spPr>
          <a:xfrm>
            <a:off x="10440144" y="5863580"/>
            <a:ext cx="7847856" cy="266447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85;p47"/>
          <p:cNvSpPr/>
          <p:nvPr/>
        </p:nvSpPr>
        <p:spPr>
          <a:xfrm>
            <a:off x="10440144" y="0"/>
            <a:ext cx="7847856" cy="568880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05157941"/>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71"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image" Target="../media/image1.png"/><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0"/>
          <p:cNvSpPr txBox="1">
            <a:spLocks noGrp="1"/>
          </p:cNvSpPr>
          <p:nvPr>
            <p:ph type="dt" idx="10"/>
          </p:nvPr>
        </p:nvSpPr>
        <p:spPr>
          <a:xfrm>
            <a:off x="1257300" y="9534525"/>
            <a:ext cx="4114800" cy="547688"/>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lang="en-US" dirty="0"/>
          </a:p>
        </p:txBody>
      </p:sp>
      <p:sp>
        <p:nvSpPr>
          <p:cNvPr id="11" name="Google Shape;11;p40"/>
          <p:cNvSpPr txBox="1">
            <a:spLocks noGrp="1"/>
          </p:cNvSpPr>
          <p:nvPr>
            <p:ph type="sldNum" idx="12"/>
          </p:nvPr>
        </p:nvSpPr>
        <p:spPr>
          <a:xfrm>
            <a:off x="12915900" y="9534525"/>
            <a:ext cx="4114800" cy="547688"/>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Nunito" pitchFamily="2" charset="77"/>
                <a:ea typeface="Nunito" pitchFamily="2" charset="77"/>
                <a:cs typeface="Nunito" pitchFamily="2" charset="77"/>
                <a:sym typeface="Nunito Sans"/>
              </a:defRPr>
            </a:lvl1pPr>
            <a:lvl2pPr marL="0" marR="0" lvl="1" indent="0" algn="r" rtl="0">
              <a:spcBef>
                <a:spcPts val="0"/>
              </a:spcBef>
              <a:buNone/>
              <a:defRPr sz="1200" b="0" i="0" u="none" strike="noStrike" cap="none">
                <a:solidFill>
                  <a:srgbClr val="888888"/>
                </a:solidFill>
                <a:latin typeface="Nunito Sans"/>
                <a:ea typeface="Nunito Sans"/>
                <a:cs typeface="Nunito Sans"/>
                <a:sym typeface="Nunito Sans"/>
              </a:defRPr>
            </a:lvl2pPr>
            <a:lvl3pPr marL="0" marR="0" lvl="2" indent="0" algn="r" rtl="0">
              <a:spcBef>
                <a:spcPts val="0"/>
              </a:spcBef>
              <a:buNone/>
              <a:defRPr sz="1200" b="0" i="0" u="none" strike="noStrike" cap="none">
                <a:solidFill>
                  <a:srgbClr val="888888"/>
                </a:solidFill>
                <a:latin typeface="Nunito Sans"/>
                <a:ea typeface="Nunito Sans"/>
                <a:cs typeface="Nunito Sans"/>
                <a:sym typeface="Nunito Sans"/>
              </a:defRPr>
            </a:lvl3pPr>
            <a:lvl4pPr marL="0" marR="0" lvl="3" indent="0" algn="r" rtl="0">
              <a:spcBef>
                <a:spcPts val="0"/>
              </a:spcBef>
              <a:buNone/>
              <a:defRPr sz="1200" b="0" i="0" u="none" strike="noStrike" cap="none">
                <a:solidFill>
                  <a:srgbClr val="888888"/>
                </a:solidFill>
                <a:latin typeface="Nunito Sans"/>
                <a:ea typeface="Nunito Sans"/>
                <a:cs typeface="Nunito Sans"/>
                <a:sym typeface="Nunito Sans"/>
              </a:defRPr>
            </a:lvl4pPr>
            <a:lvl5pPr marL="0" marR="0" lvl="4" indent="0" algn="r" rtl="0">
              <a:spcBef>
                <a:spcPts val="0"/>
              </a:spcBef>
              <a:buNone/>
              <a:defRPr sz="1200" b="0" i="0" u="none" strike="noStrike" cap="none">
                <a:solidFill>
                  <a:srgbClr val="888888"/>
                </a:solidFill>
                <a:latin typeface="Nunito Sans"/>
                <a:ea typeface="Nunito Sans"/>
                <a:cs typeface="Nunito Sans"/>
                <a:sym typeface="Nunito Sans"/>
              </a:defRPr>
            </a:lvl5pPr>
            <a:lvl6pPr marL="0" marR="0" lvl="5" indent="0" algn="r" rtl="0">
              <a:spcBef>
                <a:spcPts val="0"/>
              </a:spcBef>
              <a:buNone/>
              <a:defRPr sz="1200" b="0" i="0" u="none" strike="noStrike" cap="none">
                <a:solidFill>
                  <a:srgbClr val="888888"/>
                </a:solidFill>
                <a:latin typeface="Nunito Sans"/>
                <a:ea typeface="Nunito Sans"/>
                <a:cs typeface="Nunito Sans"/>
                <a:sym typeface="Nunito Sans"/>
              </a:defRPr>
            </a:lvl6pPr>
            <a:lvl7pPr marL="0" marR="0" lvl="6" indent="0" algn="r" rtl="0">
              <a:spcBef>
                <a:spcPts val="0"/>
              </a:spcBef>
              <a:buNone/>
              <a:defRPr sz="1200" b="0" i="0" u="none" strike="noStrike" cap="none">
                <a:solidFill>
                  <a:srgbClr val="888888"/>
                </a:solidFill>
                <a:latin typeface="Nunito Sans"/>
                <a:ea typeface="Nunito Sans"/>
                <a:cs typeface="Nunito Sans"/>
                <a:sym typeface="Nunito Sans"/>
              </a:defRPr>
            </a:lvl7pPr>
            <a:lvl8pPr marL="0" marR="0" lvl="7" indent="0" algn="r" rtl="0">
              <a:spcBef>
                <a:spcPts val="0"/>
              </a:spcBef>
              <a:buNone/>
              <a:defRPr sz="1200" b="0" i="0" u="none" strike="noStrike" cap="none">
                <a:solidFill>
                  <a:srgbClr val="888888"/>
                </a:solidFill>
                <a:latin typeface="Nunito Sans"/>
                <a:ea typeface="Nunito Sans"/>
                <a:cs typeface="Nunito Sans"/>
                <a:sym typeface="Nunito Sans"/>
              </a:defRPr>
            </a:lvl8pPr>
            <a:lvl9pPr marL="0" marR="0" lvl="8" indent="0" algn="r" rtl="0">
              <a:spcBef>
                <a:spcPts val="0"/>
              </a:spcBef>
              <a:buNone/>
              <a:defRPr sz="1200" b="0" i="0" u="none" strike="noStrike" cap="none">
                <a:solidFill>
                  <a:srgbClr val="888888"/>
                </a:solidFill>
                <a:latin typeface="Nunito Sans"/>
                <a:ea typeface="Nunito Sans"/>
                <a:cs typeface="Nunito Sans"/>
                <a:sym typeface="Nunito Sans"/>
              </a:defRPr>
            </a:lvl9pPr>
          </a:lstStyle>
          <a:p>
            <a:fld id="{00000000-1234-1234-1234-123412341234}" type="slidenum">
              <a:rPr lang="en-US" smtClean="0"/>
              <a:pPr/>
              <a:t>‹#›</a:t>
            </a:fld>
            <a:endParaRPr lang="en-US" dirty="0"/>
          </a:p>
        </p:txBody>
      </p:sp>
      <p:sp>
        <p:nvSpPr>
          <p:cNvPr id="12" name="Google Shape;12;p40"/>
          <p:cNvSpPr txBox="1">
            <a:spLocks noGrp="1"/>
          </p:cNvSpPr>
          <p:nvPr>
            <p:ph type="ftr" idx="11"/>
          </p:nvPr>
        </p:nvSpPr>
        <p:spPr>
          <a:xfrm>
            <a:off x="6057900" y="9534525"/>
            <a:ext cx="6172200" cy="547688"/>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Nunito" pitchFamily="2" charset="77"/>
                <a:ea typeface="Nunito" pitchFamily="2" charset="77"/>
                <a:cs typeface="Nunito" pitchFamily="2" charset="77"/>
                <a:sym typeface="Nunito Sans"/>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lang="en-US" dirty="0"/>
          </a:p>
        </p:txBody>
      </p:sp>
      <p:sp>
        <p:nvSpPr>
          <p:cNvPr id="13" name="Google Shape;13;p40"/>
          <p:cNvSpPr txBox="1">
            <a:spLocks noGrp="1"/>
          </p:cNvSpPr>
          <p:nvPr>
            <p:ph type="title"/>
          </p:nvPr>
        </p:nvSpPr>
        <p:spPr>
          <a:xfrm>
            <a:off x="1257300" y="547688"/>
            <a:ext cx="15773400" cy="1989137"/>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5000"/>
              <a:buFont typeface="Nunito Sans"/>
              <a:buNone/>
              <a:defRPr sz="5000" b="1" i="0" u="none" strike="noStrike" cap="none">
                <a:solidFill>
                  <a:schemeClr val="dk1"/>
                </a:solidFill>
                <a:latin typeface="Nunito Sans"/>
                <a:ea typeface="Nunito Sans"/>
                <a:cs typeface="Nunito Sans"/>
                <a:sym typeface="Nunito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dirty="0"/>
          </a:p>
        </p:txBody>
      </p:sp>
      <p:sp>
        <p:nvSpPr>
          <p:cNvPr id="2" name="Text Placeholder 1">
            <a:extLst>
              <a:ext uri="{FF2B5EF4-FFF2-40B4-BE49-F238E27FC236}">
                <a16:creationId xmlns:a16="http://schemas.microsoft.com/office/drawing/2014/main" id="{827BF3C8-4F9D-47AB-AAC6-6939EF0CD26E}"/>
              </a:ext>
            </a:extLst>
          </p:cNvPr>
          <p:cNvSpPr>
            <a:spLocks noGrp="1"/>
          </p:cNvSpPr>
          <p:nvPr>
            <p:ph type="body" idx="1"/>
          </p:nvPr>
        </p:nvSpPr>
        <p:spPr>
          <a:xfrm>
            <a:off x="1257300" y="2738438"/>
            <a:ext cx="15773400" cy="652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3" name="Google Shape;49;p118" descr="Text&#10;&#10;Description automatically generated with low confidence">
            <a:extLst>
              <a:ext uri="{FF2B5EF4-FFF2-40B4-BE49-F238E27FC236}">
                <a16:creationId xmlns:a16="http://schemas.microsoft.com/office/drawing/2014/main" id="{E3523E88-D8D3-78E4-1679-8BFF44325CCB}"/>
              </a:ext>
            </a:extLst>
          </p:cNvPr>
          <p:cNvPicPr preferRelativeResize="0"/>
          <p:nvPr userDrawn="1"/>
        </p:nvPicPr>
        <p:blipFill rotWithShape="1">
          <a:blip r:embed="rId72">
            <a:alphaModFix/>
          </a:blip>
          <a:srcRect/>
          <a:stretch/>
        </p:blipFill>
        <p:spPr>
          <a:xfrm>
            <a:off x="13287375" y="8886604"/>
            <a:ext cx="1985963" cy="1152962"/>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45" r:id="rId1"/>
    <p:sldLayoutId id="2147483757" r:id="rId2"/>
    <p:sldLayoutId id="2147483758" r:id="rId3"/>
    <p:sldLayoutId id="2147483759" r:id="rId4"/>
    <p:sldLayoutId id="2147483707" r:id="rId5"/>
    <p:sldLayoutId id="2147483771" r:id="rId6"/>
    <p:sldLayoutId id="2147483772" r:id="rId7"/>
    <p:sldLayoutId id="2147483775" r:id="rId8"/>
    <p:sldLayoutId id="2147483776" r:id="rId9"/>
    <p:sldLayoutId id="2147483777" r:id="rId10"/>
    <p:sldLayoutId id="2147483778" r:id="rId11"/>
    <p:sldLayoutId id="2147483779" r:id="rId12"/>
    <p:sldLayoutId id="2147483780" r:id="rId13"/>
    <p:sldLayoutId id="2147483781" r:id="rId14"/>
    <p:sldLayoutId id="2147483783" r:id="rId15"/>
    <p:sldLayoutId id="2147483784" r:id="rId16"/>
    <p:sldLayoutId id="2147483785" r:id="rId17"/>
    <p:sldLayoutId id="2147483686" r:id="rId18"/>
    <p:sldLayoutId id="2147483687" r:id="rId19"/>
    <p:sldLayoutId id="2147483688" r:id="rId20"/>
    <p:sldLayoutId id="2147483689" r:id="rId21"/>
    <p:sldLayoutId id="2147483690" r:id="rId22"/>
    <p:sldLayoutId id="2147483691" r:id="rId23"/>
    <p:sldLayoutId id="2147483692" r:id="rId24"/>
    <p:sldLayoutId id="2147483693" r:id="rId25"/>
    <p:sldLayoutId id="2147483746" r:id="rId26"/>
    <p:sldLayoutId id="2147483747" r:id="rId27"/>
    <p:sldLayoutId id="2147483748" r:id="rId28"/>
    <p:sldLayoutId id="2147483749" r:id="rId29"/>
    <p:sldLayoutId id="2147483750" r:id="rId30"/>
    <p:sldLayoutId id="2147483694" r:id="rId31"/>
    <p:sldLayoutId id="2147483695" r:id="rId32"/>
    <p:sldLayoutId id="2147483696" r:id="rId33"/>
    <p:sldLayoutId id="2147483697" r:id="rId34"/>
    <p:sldLayoutId id="2147483698" r:id="rId35"/>
    <p:sldLayoutId id="2147483699" r:id="rId36"/>
    <p:sldLayoutId id="2147483700" r:id="rId37"/>
    <p:sldLayoutId id="2147483701" r:id="rId38"/>
    <p:sldLayoutId id="2147483702" r:id="rId39"/>
    <p:sldLayoutId id="2147483752" r:id="rId40"/>
    <p:sldLayoutId id="2147483753" r:id="rId41"/>
    <p:sldLayoutId id="2147483754" r:id="rId42"/>
    <p:sldLayoutId id="2147483751" r:id="rId43"/>
    <p:sldLayoutId id="2147483755" r:id="rId44"/>
    <p:sldLayoutId id="2147483789" r:id="rId45"/>
    <p:sldLayoutId id="2147483790" r:id="rId46"/>
    <p:sldLayoutId id="2147483791" r:id="rId47"/>
    <p:sldLayoutId id="2147483792" r:id="rId48"/>
    <p:sldLayoutId id="2147483793" r:id="rId49"/>
    <p:sldLayoutId id="2147483794" r:id="rId50"/>
    <p:sldLayoutId id="2147483795" r:id="rId51"/>
    <p:sldLayoutId id="2147483796" r:id="rId52"/>
    <p:sldLayoutId id="2147483797" r:id="rId53"/>
    <p:sldLayoutId id="2147483868" r:id="rId54"/>
    <p:sldLayoutId id="2147483798" r:id="rId55"/>
    <p:sldLayoutId id="2147483869" r:id="rId56"/>
    <p:sldLayoutId id="2147483760" r:id="rId57"/>
    <p:sldLayoutId id="2147483761" r:id="rId58"/>
    <p:sldLayoutId id="2147483762" r:id="rId59"/>
    <p:sldLayoutId id="2147483763" r:id="rId60"/>
    <p:sldLayoutId id="2147483786" r:id="rId61"/>
    <p:sldLayoutId id="2147483764" r:id="rId62"/>
    <p:sldLayoutId id="2147483765" r:id="rId63"/>
    <p:sldLayoutId id="2147483769" r:id="rId64"/>
    <p:sldLayoutId id="2147483787" r:id="rId65"/>
    <p:sldLayoutId id="2147483766" r:id="rId66"/>
    <p:sldLayoutId id="2147483770" r:id="rId67"/>
    <p:sldLayoutId id="2147483788" r:id="rId68"/>
    <p:sldLayoutId id="2147483767" r:id="rId69"/>
    <p:sldLayoutId id="2147483768" r:id="rId7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Source Serif Pro" panose="02040603050405020204" pitchFamily="18" charset="0"/>
          <a:ea typeface="Source Serif Pro" panose="02040603050405020204" pitchFamily="18"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240">
          <p15:clr>
            <a:srgbClr val="F26B43"/>
          </p15:clr>
        </p15:guide>
        <p15:guide id="2" pos="544">
          <p15:clr>
            <a:srgbClr val="F26B43"/>
          </p15:clr>
        </p15:guide>
        <p15:guide id="3" orient="horz" pos="5644">
          <p15:clr>
            <a:srgbClr val="F26B43"/>
          </p15:clr>
        </p15:guide>
        <p15:guide id="4" orient="horz" pos="5372">
          <p15:clr>
            <a:srgbClr val="F26B43"/>
          </p15:clr>
        </p15:guide>
        <p15:guide id="5" pos="11248">
          <p15:clr>
            <a:srgbClr val="F26B43"/>
          </p15:clr>
        </p15:guide>
        <p15:guide id="6" orient="horz" pos="5190">
          <p15:clr>
            <a:srgbClr val="F26B43"/>
          </p15:clr>
        </p15:guide>
        <p15:guide id="7" pos="10069">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0.xml"/><Relationship Id="rId5" Type="http://schemas.openxmlformats.org/officeDocument/2006/relationships/image" Target="../media/image11.pn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54.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54.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55.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55.xml"/></Relationships>
</file>

<file path=ppt/slides/_rels/slide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47FC301-3960-76C6-F69F-14CD4D51C701}"/>
              </a:ext>
            </a:extLst>
          </p:cNvPr>
          <p:cNvSpPr>
            <a:spLocks noGrp="1"/>
          </p:cNvSpPr>
          <p:nvPr>
            <p:ph type="body" idx="1"/>
          </p:nvPr>
        </p:nvSpPr>
        <p:spPr>
          <a:xfrm>
            <a:off x="2519215" y="2532186"/>
            <a:ext cx="7992814" cy="3847552"/>
          </a:xfrm>
        </p:spPr>
        <p:txBody>
          <a:bodyPr/>
          <a:lstStyle/>
          <a:p>
            <a:r>
              <a:rPr lang="en-US" sz="5000" dirty="0"/>
              <a:t>Leading Highly Effective External Strategic Partnerships</a:t>
            </a:r>
          </a:p>
        </p:txBody>
      </p:sp>
    </p:spTree>
    <p:extLst>
      <p:ext uri="{BB962C8B-B14F-4D97-AF65-F5344CB8AC3E}">
        <p14:creationId xmlns:p14="http://schemas.microsoft.com/office/powerpoint/2010/main" val="6606013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76FAA31-7E85-BC02-C04E-2D3945084F3B}"/>
              </a:ext>
            </a:extLst>
          </p:cNvPr>
          <p:cNvSpPr>
            <a:spLocks noGrp="1"/>
          </p:cNvSpPr>
          <p:nvPr>
            <p:ph type="body" idx="2"/>
          </p:nvPr>
        </p:nvSpPr>
        <p:spPr>
          <a:xfrm>
            <a:off x="1727175" y="444192"/>
            <a:ext cx="13857381" cy="720080"/>
          </a:xfrm>
        </p:spPr>
        <p:txBody>
          <a:bodyPr/>
          <a:lstStyle/>
          <a:p>
            <a:r>
              <a:rPr lang="en-US" dirty="0"/>
              <a:t>Common Elements of Strategic Partnerships</a:t>
            </a:r>
          </a:p>
        </p:txBody>
      </p:sp>
      <p:sp>
        <p:nvSpPr>
          <p:cNvPr id="12" name="Rectangle 11">
            <a:extLst>
              <a:ext uri="{FF2B5EF4-FFF2-40B4-BE49-F238E27FC236}">
                <a16:creationId xmlns:a16="http://schemas.microsoft.com/office/drawing/2014/main" id="{9543F2BD-19AA-FF9C-C83A-B86910811C94}"/>
              </a:ext>
            </a:extLst>
          </p:cNvPr>
          <p:cNvSpPr/>
          <p:nvPr/>
        </p:nvSpPr>
        <p:spPr>
          <a:xfrm>
            <a:off x="1881809" y="2795177"/>
            <a:ext cx="3392557" cy="3340579"/>
          </a:xfrm>
          <a:prstGeom prst="rect">
            <a:avLst/>
          </a:prstGeom>
          <a:solidFill>
            <a:schemeClr val="accent3"/>
          </a:solidFill>
          <a:ln w="9525" cap="flat">
            <a:noFill/>
            <a:prstDash val="solid"/>
            <a:miter/>
          </a:ln>
        </p:spPr>
        <p:txBody>
          <a:bodyPr rtlCol="0" anchor="ctr"/>
          <a:lstStyle/>
          <a:p>
            <a:pPr algn="l"/>
            <a:endParaRPr lang="en-US"/>
          </a:p>
        </p:txBody>
      </p:sp>
      <p:sp>
        <p:nvSpPr>
          <p:cNvPr id="14" name="Text Placeholder 3">
            <a:extLst>
              <a:ext uri="{FF2B5EF4-FFF2-40B4-BE49-F238E27FC236}">
                <a16:creationId xmlns:a16="http://schemas.microsoft.com/office/drawing/2014/main" id="{F7DA68D0-45AF-C7FE-2147-5B535154197E}"/>
              </a:ext>
            </a:extLst>
          </p:cNvPr>
          <p:cNvSpPr txBox="1">
            <a:spLocks/>
          </p:cNvSpPr>
          <p:nvPr/>
        </p:nvSpPr>
        <p:spPr>
          <a:xfrm>
            <a:off x="1881809" y="3014857"/>
            <a:ext cx="3392557" cy="1098410"/>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a:t>Common Goals &amp; Measures</a:t>
            </a:r>
          </a:p>
        </p:txBody>
      </p:sp>
      <p:sp>
        <p:nvSpPr>
          <p:cNvPr id="16" name="Rectangle 15">
            <a:extLst>
              <a:ext uri="{FF2B5EF4-FFF2-40B4-BE49-F238E27FC236}">
                <a16:creationId xmlns:a16="http://schemas.microsoft.com/office/drawing/2014/main" id="{E0C8644B-4A88-80CC-765A-384D42CDF37A}"/>
              </a:ext>
            </a:extLst>
          </p:cNvPr>
          <p:cNvSpPr/>
          <p:nvPr/>
        </p:nvSpPr>
        <p:spPr>
          <a:xfrm>
            <a:off x="6523383" y="2795177"/>
            <a:ext cx="3392557" cy="3340579"/>
          </a:xfrm>
          <a:prstGeom prst="rect">
            <a:avLst/>
          </a:prstGeom>
          <a:solidFill>
            <a:schemeClr val="accent5"/>
          </a:solidFill>
          <a:ln w="9525" cap="flat">
            <a:noFill/>
            <a:prstDash val="solid"/>
            <a:miter/>
          </a:ln>
        </p:spPr>
        <p:txBody>
          <a:bodyPr rtlCol="0" anchor="ctr"/>
          <a:lstStyle/>
          <a:p>
            <a:pPr algn="l"/>
            <a:endParaRPr lang="en-US"/>
          </a:p>
        </p:txBody>
      </p:sp>
      <p:sp>
        <p:nvSpPr>
          <p:cNvPr id="17" name="Text Placeholder 3">
            <a:extLst>
              <a:ext uri="{FF2B5EF4-FFF2-40B4-BE49-F238E27FC236}">
                <a16:creationId xmlns:a16="http://schemas.microsoft.com/office/drawing/2014/main" id="{B4581730-684B-30C4-79C9-C354388501BD}"/>
              </a:ext>
            </a:extLst>
          </p:cNvPr>
          <p:cNvSpPr txBox="1">
            <a:spLocks/>
          </p:cNvSpPr>
          <p:nvPr/>
        </p:nvSpPr>
        <p:spPr>
          <a:xfrm>
            <a:off x="6523383" y="2924423"/>
            <a:ext cx="3392557" cy="1131367"/>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a:t>Substantial Investment by All Parties</a:t>
            </a:r>
          </a:p>
        </p:txBody>
      </p:sp>
      <p:sp>
        <p:nvSpPr>
          <p:cNvPr id="18" name="Rectangle 17">
            <a:extLst>
              <a:ext uri="{FF2B5EF4-FFF2-40B4-BE49-F238E27FC236}">
                <a16:creationId xmlns:a16="http://schemas.microsoft.com/office/drawing/2014/main" id="{3E3C6507-BA18-31CA-0563-25C949431983}"/>
              </a:ext>
            </a:extLst>
          </p:cNvPr>
          <p:cNvSpPr/>
          <p:nvPr/>
        </p:nvSpPr>
        <p:spPr>
          <a:xfrm>
            <a:off x="11164957" y="2795177"/>
            <a:ext cx="3392557" cy="3340579"/>
          </a:xfrm>
          <a:prstGeom prst="rect">
            <a:avLst/>
          </a:prstGeom>
          <a:solidFill>
            <a:schemeClr val="accent4"/>
          </a:solidFill>
          <a:ln w="9525" cap="flat">
            <a:noFill/>
            <a:prstDash val="solid"/>
            <a:miter/>
          </a:ln>
        </p:spPr>
        <p:txBody>
          <a:bodyPr rtlCol="0" anchor="ctr"/>
          <a:lstStyle/>
          <a:p>
            <a:pPr algn="l"/>
            <a:endParaRPr lang="en-US"/>
          </a:p>
        </p:txBody>
      </p:sp>
      <p:sp>
        <p:nvSpPr>
          <p:cNvPr id="19" name="Text Placeholder 3">
            <a:extLst>
              <a:ext uri="{FF2B5EF4-FFF2-40B4-BE49-F238E27FC236}">
                <a16:creationId xmlns:a16="http://schemas.microsoft.com/office/drawing/2014/main" id="{845912BD-0962-A7D4-E2B6-EFCA338D6A8E}"/>
              </a:ext>
            </a:extLst>
          </p:cNvPr>
          <p:cNvSpPr txBox="1">
            <a:spLocks/>
          </p:cNvSpPr>
          <p:nvPr/>
        </p:nvSpPr>
        <p:spPr>
          <a:xfrm>
            <a:off x="11164957" y="3300944"/>
            <a:ext cx="3392557" cy="579514"/>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a:t>Backbone Support</a:t>
            </a:r>
          </a:p>
        </p:txBody>
      </p:sp>
      <p:pic>
        <p:nvPicPr>
          <p:cNvPr id="20" name="Picture 19" descr="A graph with blue lines and dots&#10;&#10;Description automatically generated">
            <a:extLst>
              <a:ext uri="{FF2B5EF4-FFF2-40B4-BE49-F238E27FC236}">
                <a16:creationId xmlns:a16="http://schemas.microsoft.com/office/drawing/2014/main" id="{05A5624C-EB12-D4B3-A252-AED10CC0B987}"/>
              </a:ext>
            </a:extLst>
          </p:cNvPr>
          <p:cNvPicPr>
            <a:picLocks noChangeAspect="1"/>
          </p:cNvPicPr>
          <p:nvPr/>
        </p:nvPicPr>
        <p:blipFill>
          <a:blip r:embed="rId3"/>
          <a:stretch>
            <a:fillRect/>
          </a:stretch>
        </p:blipFill>
        <p:spPr>
          <a:xfrm>
            <a:off x="2900503" y="4465466"/>
            <a:ext cx="1355168" cy="1028925"/>
          </a:xfrm>
          <a:prstGeom prst="rect">
            <a:avLst/>
          </a:prstGeom>
        </p:spPr>
      </p:pic>
      <p:pic>
        <p:nvPicPr>
          <p:cNvPr id="21" name="Picture 20" descr="A hands shaking with a dollar sign&#10;&#10;Description automatically generated">
            <a:extLst>
              <a:ext uri="{FF2B5EF4-FFF2-40B4-BE49-F238E27FC236}">
                <a16:creationId xmlns:a16="http://schemas.microsoft.com/office/drawing/2014/main" id="{172D18E0-5B86-879A-8FB0-86E1CFBA0CB8}"/>
              </a:ext>
            </a:extLst>
          </p:cNvPr>
          <p:cNvPicPr>
            <a:picLocks noChangeAspect="1"/>
          </p:cNvPicPr>
          <p:nvPr/>
        </p:nvPicPr>
        <p:blipFill>
          <a:blip r:embed="rId4"/>
          <a:stretch>
            <a:fillRect/>
          </a:stretch>
        </p:blipFill>
        <p:spPr>
          <a:xfrm>
            <a:off x="7615031" y="4577816"/>
            <a:ext cx="1250674" cy="1131367"/>
          </a:xfrm>
          <a:prstGeom prst="rect">
            <a:avLst/>
          </a:prstGeom>
        </p:spPr>
      </p:pic>
      <p:pic>
        <p:nvPicPr>
          <p:cNvPr id="22" name="Picture 21" descr="A blue line drawing of a graph&#10;&#10;Description automatically generated">
            <a:extLst>
              <a:ext uri="{FF2B5EF4-FFF2-40B4-BE49-F238E27FC236}">
                <a16:creationId xmlns:a16="http://schemas.microsoft.com/office/drawing/2014/main" id="{1661496A-E792-0011-A7F3-5EC62DBEBE10}"/>
              </a:ext>
            </a:extLst>
          </p:cNvPr>
          <p:cNvPicPr>
            <a:picLocks noChangeAspect="1"/>
          </p:cNvPicPr>
          <p:nvPr/>
        </p:nvPicPr>
        <p:blipFill>
          <a:blip r:embed="rId5"/>
          <a:stretch>
            <a:fillRect/>
          </a:stretch>
        </p:blipFill>
        <p:spPr>
          <a:xfrm>
            <a:off x="12171989" y="4342996"/>
            <a:ext cx="1572360" cy="1273864"/>
          </a:xfrm>
          <a:prstGeom prst="rect">
            <a:avLst/>
          </a:prstGeom>
        </p:spPr>
      </p:pic>
    </p:spTree>
    <p:extLst>
      <p:ext uri="{BB962C8B-B14F-4D97-AF65-F5344CB8AC3E}">
        <p14:creationId xmlns:p14="http://schemas.microsoft.com/office/powerpoint/2010/main" val="9670226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76FAA31-7E85-BC02-C04E-2D3945084F3B}"/>
              </a:ext>
            </a:extLst>
          </p:cNvPr>
          <p:cNvSpPr>
            <a:spLocks noGrp="1"/>
          </p:cNvSpPr>
          <p:nvPr>
            <p:ph type="body" idx="2"/>
          </p:nvPr>
        </p:nvSpPr>
        <p:spPr>
          <a:xfrm>
            <a:off x="1727175" y="444192"/>
            <a:ext cx="13857381" cy="720080"/>
          </a:xfrm>
        </p:spPr>
        <p:txBody>
          <a:bodyPr/>
          <a:lstStyle/>
          <a:p>
            <a:r>
              <a:rPr lang="en-US" dirty="0"/>
              <a:t>Common Elements of Strategic Partnerships</a:t>
            </a:r>
          </a:p>
        </p:txBody>
      </p:sp>
      <p:sp>
        <p:nvSpPr>
          <p:cNvPr id="14" name="TextBox 13">
            <a:extLst>
              <a:ext uri="{FF2B5EF4-FFF2-40B4-BE49-F238E27FC236}">
                <a16:creationId xmlns:a16="http://schemas.microsoft.com/office/drawing/2014/main" id="{46047A50-A36B-373D-A4A0-B21D6AF31492}"/>
              </a:ext>
            </a:extLst>
          </p:cNvPr>
          <p:cNvSpPr txBox="1"/>
          <p:nvPr/>
        </p:nvSpPr>
        <p:spPr>
          <a:xfrm>
            <a:off x="5988243" y="2514366"/>
            <a:ext cx="9154705" cy="4401205"/>
          </a:xfrm>
          <a:prstGeom prst="rect">
            <a:avLst/>
          </a:prstGeom>
          <a:noFill/>
        </p:spPr>
        <p:txBody>
          <a:bodyPr wrap="square" rtlCol="0">
            <a:spAutoFit/>
          </a:bodyPr>
          <a:lstStyle/>
          <a:p>
            <a:r>
              <a:rPr lang="en-US" sz="2800" b="1" dirty="0">
                <a:solidFill>
                  <a:schemeClr val="accent1"/>
                </a:solidFill>
                <a:latin typeface="Nunito" pitchFamily="2" charset="0"/>
              </a:rPr>
              <a:t>Key Ideas</a:t>
            </a:r>
          </a:p>
          <a:p>
            <a:pPr marL="342900" indent="-342900">
              <a:buFont typeface="Arial" panose="020B0604020202020204" pitchFamily="34" charset="0"/>
              <a:buChar char="•"/>
            </a:pPr>
            <a:r>
              <a:rPr lang="en-US" sz="2800" dirty="0">
                <a:solidFill>
                  <a:schemeClr val="tx1"/>
                </a:solidFill>
                <a:latin typeface="Nunito" pitchFamily="2" charset="0"/>
              </a:rPr>
              <a:t>Shared understanding of the problem, goal, and solution, grounded in data</a:t>
            </a:r>
          </a:p>
          <a:p>
            <a:pPr marL="342900" indent="-342900">
              <a:buFont typeface="Arial" panose="020B0604020202020204" pitchFamily="34" charset="0"/>
              <a:buChar char="•"/>
            </a:pPr>
            <a:r>
              <a:rPr lang="en-US" sz="2800" dirty="0">
                <a:solidFill>
                  <a:schemeClr val="tx1"/>
                </a:solidFill>
                <a:latin typeface="Nunito" pitchFamily="2" charset="0"/>
              </a:rPr>
              <a:t>Joint ownership of specific goal or outcome that reflects scaled/sustainable solutions </a:t>
            </a:r>
          </a:p>
          <a:p>
            <a:pPr marL="342900" indent="-342900">
              <a:buFont typeface="Arial" panose="020B0604020202020204" pitchFamily="34" charset="0"/>
              <a:buChar char="•"/>
            </a:pPr>
            <a:r>
              <a:rPr lang="en-US" sz="2800" dirty="0">
                <a:solidFill>
                  <a:schemeClr val="tx1"/>
                </a:solidFill>
                <a:latin typeface="Nunito" pitchFamily="2" charset="0"/>
              </a:rPr>
              <a:t>Clear theory of change (the “if-then”)</a:t>
            </a:r>
          </a:p>
          <a:p>
            <a:pPr marL="342900" indent="-342900">
              <a:buFont typeface="Arial" panose="020B0604020202020204" pitchFamily="34" charset="0"/>
              <a:buChar char="•"/>
            </a:pPr>
            <a:r>
              <a:rPr lang="en-US" sz="2800" dirty="0">
                <a:solidFill>
                  <a:schemeClr val="tx1"/>
                </a:solidFill>
                <a:latin typeface="Nunito" pitchFamily="2" charset="0"/>
              </a:rPr>
              <a:t>Discipline around data analysis and storytelling</a:t>
            </a:r>
          </a:p>
          <a:p>
            <a:pPr marL="342900" indent="-342900">
              <a:buFont typeface="Arial" panose="020B0604020202020204" pitchFamily="34" charset="0"/>
              <a:buChar char="•"/>
            </a:pPr>
            <a:r>
              <a:rPr lang="en-US" sz="2800" dirty="0">
                <a:solidFill>
                  <a:schemeClr val="tx1"/>
                </a:solidFill>
                <a:latin typeface="Nunito" pitchFamily="2" charset="0"/>
              </a:rPr>
              <a:t>Shared data across organizations</a:t>
            </a:r>
          </a:p>
          <a:p>
            <a:pPr marL="342900" indent="-342900">
              <a:buFont typeface="Arial" panose="020B0604020202020204" pitchFamily="34" charset="0"/>
              <a:buChar char="•"/>
            </a:pPr>
            <a:r>
              <a:rPr lang="en-US" sz="2800" dirty="0">
                <a:solidFill>
                  <a:schemeClr val="tx1"/>
                </a:solidFill>
                <a:latin typeface="Nunito" pitchFamily="2" charset="0"/>
              </a:rPr>
              <a:t>Time and space to jointly review the data, craft solutions, and monitor progress</a:t>
            </a:r>
          </a:p>
        </p:txBody>
      </p:sp>
      <p:sp>
        <p:nvSpPr>
          <p:cNvPr id="7" name="Rectangle 6">
            <a:extLst>
              <a:ext uri="{FF2B5EF4-FFF2-40B4-BE49-F238E27FC236}">
                <a16:creationId xmlns:a16="http://schemas.microsoft.com/office/drawing/2014/main" id="{336E441D-014D-21A4-3681-0EA3EC3CED0F}"/>
              </a:ext>
            </a:extLst>
          </p:cNvPr>
          <p:cNvSpPr/>
          <p:nvPr/>
        </p:nvSpPr>
        <p:spPr>
          <a:xfrm>
            <a:off x="1881809" y="2795177"/>
            <a:ext cx="3392557" cy="3340579"/>
          </a:xfrm>
          <a:prstGeom prst="rect">
            <a:avLst/>
          </a:prstGeom>
          <a:solidFill>
            <a:schemeClr val="accent3"/>
          </a:solidFill>
          <a:ln w="9525" cap="flat">
            <a:noFill/>
            <a:prstDash val="solid"/>
            <a:miter/>
          </a:ln>
        </p:spPr>
        <p:txBody>
          <a:bodyPr rtlCol="0" anchor="ctr"/>
          <a:lstStyle/>
          <a:p>
            <a:pPr algn="l"/>
            <a:endParaRPr lang="en-US"/>
          </a:p>
        </p:txBody>
      </p:sp>
      <p:sp>
        <p:nvSpPr>
          <p:cNvPr id="8" name="Text Placeholder 3">
            <a:extLst>
              <a:ext uri="{FF2B5EF4-FFF2-40B4-BE49-F238E27FC236}">
                <a16:creationId xmlns:a16="http://schemas.microsoft.com/office/drawing/2014/main" id="{0C778F3C-7C73-EEEA-DBCA-874F0707C476}"/>
              </a:ext>
            </a:extLst>
          </p:cNvPr>
          <p:cNvSpPr txBox="1">
            <a:spLocks/>
          </p:cNvSpPr>
          <p:nvPr/>
        </p:nvSpPr>
        <p:spPr>
          <a:xfrm>
            <a:off x="1881809" y="3014857"/>
            <a:ext cx="3392557" cy="1098410"/>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dirty="0"/>
              <a:t>Common Goals &amp; Measures</a:t>
            </a:r>
          </a:p>
        </p:txBody>
      </p:sp>
      <p:pic>
        <p:nvPicPr>
          <p:cNvPr id="9" name="Picture 8" descr="A graph with blue lines and dots&#10;&#10;Description automatically generated">
            <a:extLst>
              <a:ext uri="{FF2B5EF4-FFF2-40B4-BE49-F238E27FC236}">
                <a16:creationId xmlns:a16="http://schemas.microsoft.com/office/drawing/2014/main" id="{81D2074E-EFA8-8328-1FE8-4C03DE715E79}"/>
              </a:ext>
            </a:extLst>
          </p:cNvPr>
          <p:cNvPicPr>
            <a:picLocks noChangeAspect="1"/>
          </p:cNvPicPr>
          <p:nvPr/>
        </p:nvPicPr>
        <p:blipFill>
          <a:blip r:embed="rId3"/>
          <a:stretch>
            <a:fillRect/>
          </a:stretch>
        </p:blipFill>
        <p:spPr>
          <a:xfrm>
            <a:off x="2900503" y="4465466"/>
            <a:ext cx="1355168" cy="1028925"/>
          </a:xfrm>
          <a:prstGeom prst="rect">
            <a:avLst/>
          </a:prstGeom>
        </p:spPr>
      </p:pic>
      <p:cxnSp>
        <p:nvCxnSpPr>
          <p:cNvPr id="12" name="Straight Connector 11">
            <a:extLst>
              <a:ext uri="{FF2B5EF4-FFF2-40B4-BE49-F238E27FC236}">
                <a16:creationId xmlns:a16="http://schemas.microsoft.com/office/drawing/2014/main" id="{49899F78-2462-4CAE-95B5-A5D7F1281AA7}"/>
              </a:ext>
            </a:extLst>
          </p:cNvPr>
          <p:cNvCxnSpPr>
            <a:cxnSpLocks/>
          </p:cNvCxnSpPr>
          <p:nvPr/>
        </p:nvCxnSpPr>
        <p:spPr>
          <a:xfrm>
            <a:off x="5486400" y="2530133"/>
            <a:ext cx="0" cy="387066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25632D43-FB93-B387-97AF-B6F4C45DE0AC}"/>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5</a:t>
            </a:r>
          </a:p>
        </p:txBody>
      </p:sp>
    </p:spTree>
    <p:extLst>
      <p:ext uri="{BB962C8B-B14F-4D97-AF65-F5344CB8AC3E}">
        <p14:creationId xmlns:p14="http://schemas.microsoft.com/office/powerpoint/2010/main" val="413487873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76FAA31-7E85-BC02-C04E-2D3945084F3B}"/>
              </a:ext>
            </a:extLst>
          </p:cNvPr>
          <p:cNvSpPr>
            <a:spLocks noGrp="1"/>
          </p:cNvSpPr>
          <p:nvPr>
            <p:ph type="body" idx="2"/>
          </p:nvPr>
        </p:nvSpPr>
        <p:spPr>
          <a:xfrm>
            <a:off x="1727175" y="444192"/>
            <a:ext cx="13857381" cy="720080"/>
          </a:xfrm>
        </p:spPr>
        <p:txBody>
          <a:bodyPr/>
          <a:lstStyle/>
          <a:p>
            <a:r>
              <a:rPr lang="en-US" dirty="0"/>
              <a:t>Common Elements of Strategic Partnerships</a:t>
            </a:r>
          </a:p>
        </p:txBody>
      </p:sp>
      <p:sp>
        <p:nvSpPr>
          <p:cNvPr id="4" name="Rectangle 3">
            <a:extLst>
              <a:ext uri="{FF2B5EF4-FFF2-40B4-BE49-F238E27FC236}">
                <a16:creationId xmlns:a16="http://schemas.microsoft.com/office/drawing/2014/main" id="{FEB78B9E-3B48-1234-CABF-5BC48B62B518}"/>
              </a:ext>
            </a:extLst>
          </p:cNvPr>
          <p:cNvSpPr/>
          <p:nvPr/>
        </p:nvSpPr>
        <p:spPr>
          <a:xfrm>
            <a:off x="1881809" y="2795176"/>
            <a:ext cx="3392557" cy="3340579"/>
          </a:xfrm>
          <a:prstGeom prst="rect">
            <a:avLst/>
          </a:prstGeom>
          <a:solidFill>
            <a:schemeClr val="accent5"/>
          </a:solidFill>
          <a:ln w="9525" cap="flat">
            <a:noFill/>
            <a:prstDash val="solid"/>
            <a:miter/>
          </a:ln>
        </p:spPr>
        <p:txBody>
          <a:bodyPr rtlCol="0" anchor="ctr"/>
          <a:lstStyle/>
          <a:p>
            <a:pPr algn="l"/>
            <a:endParaRPr lang="en-US"/>
          </a:p>
        </p:txBody>
      </p:sp>
      <p:sp>
        <p:nvSpPr>
          <p:cNvPr id="5" name="Text Placeholder 3">
            <a:extLst>
              <a:ext uri="{FF2B5EF4-FFF2-40B4-BE49-F238E27FC236}">
                <a16:creationId xmlns:a16="http://schemas.microsoft.com/office/drawing/2014/main" id="{0B546DB3-19C7-6518-1C8A-8F0EA0FF9AE2}"/>
              </a:ext>
            </a:extLst>
          </p:cNvPr>
          <p:cNvSpPr txBox="1">
            <a:spLocks/>
          </p:cNvSpPr>
          <p:nvPr/>
        </p:nvSpPr>
        <p:spPr>
          <a:xfrm>
            <a:off x="1881809" y="2924422"/>
            <a:ext cx="3392557" cy="1131367"/>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dirty="0"/>
              <a:t>Substantial Investment by All Parties</a:t>
            </a:r>
          </a:p>
        </p:txBody>
      </p:sp>
      <p:cxnSp>
        <p:nvCxnSpPr>
          <p:cNvPr id="8" name="Straight Connector 7">
            <a:extLst>
              <a:ext uri="{FF2B5EF4-FFF2-40B4-BE49-F238E27FC236}">
                <a16:creationId xmlns:a16="http://schemas.microsoft.com/office/drawing/2014/main" id="{4CB00A1D-5E31-A0BF-6467-EB5B62ED365F}"/>
              </a:ext>
            </a:extLst>
          </p:cNvPr>
          <p:cNvCxnSpPr>
            <a:cxnSpLocks/>
          </p:cNvCxnSpPr>
          <p:nvPr/>
        </p:nvCxnSpPr>
        <p:spPr>
          <a:xfrm>
            <a:off x="5486400" y="2530133"/>
            <a:ext cx="0" cy="387066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ADF8C68C-21B0-6F3F-BCA8-B09E710D55FE}"/>
              </a:ext>
            </a:extLst>
          </p:cNvPr>
          <p:cNvSpPr txBox="1"/>
          <p:nvPr/>
        </p:nvSpPr>
        <p:spPr>
          <a:xfrm>
            <a:off x="5987994" y="2521149"/>
            <a:ext cx="9326546" cy="5262979"/>
          </a:xfrm>
          <a:prstGeom prst="rect">
            <a:avLst/>
          </a:prstGeom>
          <a:noFill/>
        </p:spPr>
        <p:txBody>
          <a:bodyPr wrap="square" rtlCol="0">
            <a:spAutoFit/>
          </a:bodyPr>
          <a:lstStyle/>
          <a:p>
            <a:r>
              <a:rPr lang="en-US" sz="2800" b="1" dirty="0">
                <a:solidFill>
                  <a:schemeClr val="accent1"/>
                </a:solidFill>
                <a:latin typeface="Nunito" pitchFamily="2" charset="0"/>
              </a:rPr>
              <a:t>Key Ideas</a:t>
            </a:r>
          </a:p>
          <a:p>
            <a:pPr marL="457200" indent="-457200">
              <a:buFont typeface="Arial" panose="020B0604020202020204" pitchFamily="34" charset="0"/>
              <a:buChar char="•"/>
            </a:pPr>
            <a:r>
              <a:rPr lang="en-US" sz="2800" dirty="0">
                <a:solidFill>
                  <a:schemeClr val="tx1"/>
                </a:solidFill>
                <a:latin typeface="Nunito" pitchFamily="2" charset="0"/>
              </a:rPr>
              <a:t>Level and source of investments reflect commitment needed to fundamentally change student experience at the scale of the goals agreed upon</a:t>
            </a:r>
          </a:p>
          <a:p>
            <a:pPr marL="457200" indent="-457200">
              <a:buFont typeface="Arial" panose="020B0604020202020204" pitchFamily="34" charset="0"/>
              <a:buChar char="•"/>
            </a:pPr>
            <a:r>
              <a:rPr lang="en-US" sz="2800" dirty="0">
                <a:solidFill>
                  <a:schemeClr val="tx1"/>
                </a:solidFill>
                <a:latin typeface="Nunito" pitchFamily="2" charset="0"/>
              </a:rPr>
              <a:t>Investments are in annual budgets (not just philanthropy or grants), reflecting commitment to scaled and systemic solution</a:t>
            </a:r>
          </a:p>
          <a:p>
            <a:pPr marL="457200" indent="-457200">
              <a:buFont typeface="Arial" panose="020B0604020202020204" pitchFamily="34" charset="0"/>
              <a:buChar char="•"/>
            </a:pPr>
            <a:r>
              <a:rPr lang="en-US" sz="2800" dirty="0">
                <a:solidFill>
                  <a:schemeClr val="tx1"/>
                </a:solidFill>
                <a:latin typeface="Nunito" pitchFamily="2" charset="0"/>
              </a:rPr>
              <a:t>Can take the form of funding and in-kind services</a:t>
            </a:r>
          </a:p>
          <a:p>
            <a:pPr marL="457200" indent="-457200">
              <a:buFont typeface="Arial" panose="020B0604020202020204" pitchFamily="34" charset="0"/>
              <a:buChar char="•"/>
            </a:pPr>
            <a:r>
              <a:rPr lang="en-US" sz="2800" dirty="0">
                <a:solidFill>
                  <a:schemeClr val="tx1"/>
                </a:solidFill>
                <a:latin typeface="Nunito" pitchFamily="2" charset="0"/>
              </a:rPr>
              <a:t>Grants/philanthropy can kickstart effort and joint fundraising can supplement parties’ investments, but plan for sustained impact should not rely on those funding streams</a:t>
            </a:r>
          </a:p>
        </p:txBody>
      </p:sp>
      <p:pic>
        <p:nvPicPr>
          <p:cNvPr id="11" name="Picture 10" descr="A hands shaking with a dollar sign&#10;&#10;Description automatically generated">
            <a:extLst>
              <a:ext uri="{FF2B5EF4-FFF2-40B4-BE49-F238E27FC236}">
                <a16:creationId xmlns:a16="http://schemas.microsoft.com/office/drawing/2014/main" id="{A9C61D6D-D0D2-209F-190A-8D617FB7A811}"/>
              </a:ext>
            </a:extLst>
          </p:cNvPr>
          <p:cNvPicPr>
            <a:picLocks noChangeAspect="1"/>
          </p:cNvPicPr>
          <p:nvPr/>
        </p:nvPicPr>
        <p:blipFill>
          <a:blip r:embed="rId3"/>
          <a:stretch>
            <a:fillRect/>
          </a:stretch>
        </p:blipFill>
        <p:spPr>
          <a:xfrm>
            <a:off x="2973457" y="4577815"/>
            <a:ext cx="1250674" cy="1131367"/>
          </a:xfrm>
          <a:prstGeom prst="rect">
            <a:avLst/>
          </a:prstGeom>
        </p:spPr>
      </p:pic>
      <p:sp>
        <p:nvSpPr>
          <p:cNvPr id="3" name="TextBox 2">
            <a:extLst>
              <a:ext uri="{FF2B5EF4-FFF2-40B4-BE49-F238E27FC236}">
                <a16:creationId xmlns:a16="http://schemas.microsoft.com/office/drawing/2014/main" id="{61EDCE58-04A5-4138-3691-2B50D91FC7CF}"/>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6</a:t>
            </a:r>
          </a:p>
        </p:txBody>
      </p:sp>
    </p:spTree>
    <p:extLst>
      <p:ext uri="{BB962C8B-B14F-4D97-AF65-F5344CB8AC3E}">
        <p14:creationId xmlns:p14="http://schemas.microsoft.com/office/powerpoint/2010/main" val="27861354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76FAA31-7E85-BC02-C04E-2D3945084F3B}"/>
              </a:ext>
            </a:extLst>
          </p:cNvPr>
          <p:cNvSpPr>
            <a:spLocks noGrp="1"/>
          </p:cNvSpPr>
          <p:nvPr>
            <p:ph type="body" idx="2"/>
          </p:nvPr>
        </p:nvSpPr>
        <p:spPr>
          <a:xfrm>
            <a:off x="1727175" y="444192"/>
            <a:ext cx="13857381" cy="720080"/>
          </a:xfrm>
        </p:spPr>
        <p:txBody>
          <a:bodyPr/>
          <a:lstStyle/>
          <a:p>
            <a:r>
              <a:rPr lang="en-US" dirty="0"/>
              <a:t>Common Elements of Strategic Partnerships</a:t>
            </a:r>
          </a:p>
        </p:txBody>
      </p:sp>
      <p:sp>
        <p:nvSpPr>
          <p:cNvPr id="4" name="Rectangle 3">
            <a:extLst>
              <a:ext uri="{FF2B5EF4-FFF2-40B4-BE49-F238E27FC236}">
                <a16:creationId xmlns:a16="http://schemas.microsoft.com/office/drawing/2014/main" id="{DCEA3746-8193-64E0-7CD1-A3AC23C1E977}"/>
              </a:ext>
            </a:extLst>
          </p:cNvPr>
          <p:cNvSpPr/>
          <p:nvPr/>
        </p:nvSpPr>
        <p:spPr>
          <a:xfrm>
            <a:off x="1881809" y="2795176"/>
            <a:ext cx="3392557" cy="3340579"/>
          </a:xfrm>
          <a:prstGeom prst="rect">
            <a:avLst/>
          </a:prstGeom>
          <a:solidFill>
            <a:schemeClr val="accent4"/>
          </a:solidFill>
          <a:ln w="9525" cap="flat">
            <a:noFill/>
            <a:prstDash val="solid"/>
            <a:miter/>
          </a:ln>
        </p:spPr>
        <p:txBody>
          <a:bodyPr rtlCol="0" anchor="ctr"/>
          <a:lstStyle/>
          <a:p>
            <a:pPr algn="l"/>
            <a:endParaRPr lang="en-US"/>
          </a:p>
        </p:txBody>
      </p:sp>
      <p:cxnSp>
        <p:nvCxnSpPr>
          <p:cNvPr id="5" name="Straight Connector 4">
            <a:extLst>
              <a:ext uri="{FF2B5EF4-FFF2-40B4-BE49-F238E27FC236}">
                <a16:creationId xmlns:a16="http://schemas.microsoft.com/office/drawing/2014/main" id="{3738C836-8A8A-FD3A-EB3A-48F6258683CA}"/>
              </a:ext>
            </a:extLst>
          </p:cNvPr>
          <p:cNvCxnSpPr>
            <a:cxnSpLocks/>
          </p:cNvCxnSpPr>
          <p:nvPr/>
        </p:nvCxnSpPr>
        <p:spPr>
          <a:xfrm>
            <a:off x="5486400" y="2530133"/>
            <a:ext cx="0" cy="387066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ED142BEB-392D-3C87-28CD-12E2B392B1B6}"/>
              </a:ext>
            </a:extLst>
          </p:cNvPr>
          <p:cNvSpPr txBox="1"/>
          <p:nvPr/>
        </p:nvSpPr>
        <p:spPr>
          <a:xfrm>
            <a:off x="5989154" y="2515143"/>
            <a:ext cx="8281942" cy="4832092"/>
          </a:xfrm>
          <a:prstGeom prst="rect">
            <a:avLst/>
          </a:prstGeom>
          <a:noFill/>
        </p:spPr>
        <p:txBody>
          <a:bodyPr wrap="square" rtlCol="0">
            <a:spAutoFit/>
          </a:bodyPr>
          <a:lstStyle/>
          <a:p>
            <a:r>
              <a:rPr lang="en-US" sz="2800" b="1" dirty="0">
                <a:solidFill>
                  <a:schemeClr val="accent1"/>
                </a:solidFill>
                <a:latin typeface="Nunito" pitchFamily="2" charset="0"/>
              </a:rPr>
              <a:t>Key Ideas</a:t>
            </a:r>
          </a:p>
          <a:p>
            <a:pPr marL="342900" indent="-342900">
              <a:buFont typeface="Arial" panose="020B0604020202020204" pitchFamily="34" charset="0"/>
              <a:buChar char="•"/>
            </a:pPr>
            <a:r>
              <a:rPr lang="en-US" sz="2800" dirty="0">
                <a:solidFill>
                  <a:schemeClr val="tx1"/>
                </a:solidFill>
                <a:latin typeface="Nunito" pitchFamily="2" charset="0"/>
              </a:rPr>
              <a:t>Dedicated team member is responsible for moving the work forward</a:t>
            </a:r>
          </a:p>
          <a:p>
            <a:pPr marL="342900" indent="-342900">
              <a:buFont typeface="Arial" panose="020B0604020202020204" pitchFamily="34" charset="0"/>
              <a:buChar char="•"/>
            </a:pPr>
            <a:r>
              <a:rPr lang="en-US" sz="2800" dirty="0">
                <a:solidFill>
                  <a:schemeClr val="tx1"/>
                </a:solidFill>
                <a:latin typeface="Nunito" pitchFamily="2" charset="0"/>
              </a:rPr>
              <a:t>Rooted in recognition that partners rarely sustain scaled partnerships without someone to keep it moving</a:t>
            </a:r>
          </a:p>
          <a:p>
            <a:pPr marL="342900" indent="-342900">
              <a:buFont typeface="Arial" panose="020B0604020202020204" pitchFamily="34" charset="0"/>
              <a:buChar char="•"/>
            </a:pPr>
            <a:r>
              <a:rPr lang="en-US" sz="2800" dirty="0">
                <a:solidFill>
                  <a:schemeClr val="tx1"/>
                </a:solidFill>
                <a:latin typeface="Nunito" pitchFamily="2" charset="0"/>
              </a:rPr>
              <a:t>Need sustained discipline in monitoring progress toward goals and rapidly addressing problems </a:t>
            </a:r>
          </a:p>
          <a:p>
            <a:pPr marL="342900" indent="-342900">
              <a:buFont typeface="Arial" panose="020B0604020202020204" pitchFamily="34" charset="0"/>
              <a:buChar char="•"/>
            </a:pPr>
            <a:r>
              <a:rPr lang="en-US" sz="2800" dirty="0">
                <a:solidFill>
                  <a:schemeClr val="tx1"/>
                </a:solidFill>
                <a:latin typeface="Nunito" pitchFamily="2" charset="0"/>
              </a:rPr>
              <a:t>Housed within one partner or a separate entity</a:t>
            </a:r>
          </a:p>
          <a:p>
            <a:pPr marL="342900" indent="-342900">
              <a:buFont typeface="Arial" panose="020B0604020202020204" pitchFamily="34" charset="0"/>
              <a:buChar char="•"/>
            </a:pPr>
            <a:r>
              <a:rPr lang="en-US" sz="2800" dirty="0">
                <a:solidFill>
                  <a:schemeClr val="tx1"/>
                </a:solidFill>
                <a:latin typeface="Nunito" pitchFamily="2" charset="0"/>
              </a:rPr>
              <a:t>Must remain neutral—not focused primarily on business interests of one party</a:t>
            </a:r>
          </a:p>
        </p:txBody>
      </p:sp>
      <p:sp>
        <p:nvSpPr>
          <p:cNvPr id="7" name="Text Placeholder 3">
            <a:extLst>
              <a:ext uri="{FF2B5EF4-FFF2-40B4-BE49-F238E27FC236}">
                <a16:creationId xmlns:a16="http://schemas.microsoft.com/office/drawing/2014/main" id="{7C322727-20A6-BFAB-D6D9-5A6C3F6F2B5C}"/>
              </a:ext>
            </a:extLst>
          </p:cNvPr>
          <p:cNvSpPr txBox="1">
            <a:spLocks/>
          </p:cNvSpPr>
          <p:nvPr/>
        </p:nvSpPr>
        <p:spPr>
          <a:xfrm>
            <a:off x="1881809" y="3115413"/>
            <a:ext cx="3392557" cy="579514"/>
          </a:xfrm>
          <a:prstGeom prst="rect">
            <a:avLst/>
          </a:prstGeom>
          <a:noFill/>
          <a:ln>
            <a:noFill/>
          </a:ln>
        </p:spPr>
        <p:txBody>
          <a:bodyPr spcFirstLastPara="1" vert="horz" wrap="square" lIns="0" tIns="0" rIns="0" bIns="0" rtlCol="0" anchor="t" anchorCtr="0">
            <a:noAutofit/>
          </a:bodyPr>
          <a:lstStyle>
            <a:defPPr marR="0" lvl="0" algn="l" rtl="0">
              <a:lnSpc>
                <a:spcPct val="100000"/>
              </a:lnSpc>
              <a:spcBef>
                <a:spcPts val="0"/>
              </a:spcBef>
              <a:spcAft>
                <a:spcPts val="0"/>
              </a:spcAft>
            </a:defPPr>
            <a:lvl1pPr marL="0" marR="0" lvl="0" indent="0" algn="l" rtl="0">
              <a:lnSpc>
                <a:spcPct val="110000"/>
              </a:lnSpc>
              <a:spcBef>
                <a:spcPts val="1000"/>
              </a:spcBef>
              <a:spcAft>
                <a:spcPts val="0"/>
              </a:spcAft>
              <a:buClr>
                <a:schemeClr val="dk2"/>
              </a:buClr>
              <a:buSzPct val="100000"/>
              <a:buFont typeface="Arial" panose="020B0604020202020204" pitchFamily="34" charset="0"/>
              <a:buNone/>
              <a:defRPr sz="2800" b="0" i="0" u="none" strike="noStrike" cap="none">
                <a:solidFill>
                  <a:schemeClr val="dk2"/>
                </a:solidFill>
                <a:latin typeface="Nunito" pitchFamily="2" charset="77"/>
                <a:ea typeface="Nunito" pitchFamily="2" charset="77"/>
                <a:cs typeface="Nunito" pitchFamily="2" charset="77"/>
                <a:sym typeface="Nunito Sans"/>
              </a:defRPr>
            </a:lvl1pPr>
            <a:lvl2pPr marL="914400" marR="0" lvl="1"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2pPr>
            <a:lvl3pPr marL="1371600" marR="0" lvl="2"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3pPr>
            <a:lvl4pPr marL="1828800" marR="0" lvl="3"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4pPr>
            <a:lvl5pPr marL="2286000" marR="0" lvl="4" indent="-355600" algn="l" rtl="0">
              <a:lnSpc>
                <a:spcPct val="110000"/>
              </a:lnSpc>
              <a:spcBef>
                <a:spcPts val="500"/>
              </a:spcBef>
              <a:spcAft>
                <a:spcPts val="0"/>
              </a:spcAft>
              <a:buClr>
                <a:schemeClr val="dk2"/>
              </a:buClr>
              <a:buSzPts val="2000"/>
              <a:buFont typeface="Arial"/>
              <a:buChar char="•"/>
              <a:defRPr sz="2000" b="0" i="0" u="none" strike="noStrike" cap="none">
                <a:solidFill>
                  <a:schemeClr val="dk2"/>
                </a:solidFill>
                <a:latin typeface="Avenir"/>
                <a:ea typeface="Avenir"/>
                <a:cs typeface="Avenir"/>
                <a:sym typeface="Aveni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algn="ctr"/>
            <a:r>
              <a:rPr lang="en-US" b="1" dirty="0"/>
              <a:t>Backbone Support</a:t>
            </a:r>
          </a:p>
        </p:txBody>
      </p:sp>
      <p:pic>
        <p:nvPicPr>
          <p:cNvPr id="8" name="Picture 7" descr="A blue line drawing of a graph&#10;&#10;Description automatically generated">
            <a:extLst>
              <a:ext uri="{FF2B5EF4-FFF2-40B4-BE49-F238E27FC236}">
                <a16:creationId xmlns:a16="http://schemas.microsoft.com/office/drawing/2014/main" id="{D3D46FA6-04C4-F7F6-82E1-DF9F422BAAAC}"/>
              </a:ext>
            </a:extLst>
          </p:cNvPr>
          <p:cNvPicPr>
            <a:picLocks noChangeAspect="1"/>
          </p:cNvPicPr>
          <p:nvPr/>
        </p:nvPicPr>
        <p:blipFill>
          <a:blip r:embed="rId3"/>
          <a:stretch>
            <a:fillRect/>
          </a:stretch>
        </p:blipFill>
        <p:spPr>
          <a:xfrm>
            <a:off x="2888841" y="4157465"/>
            <a:ext cx="1572360" cy="1273864"/>
          </a:xfrm>
          <a:prstGeom prst="rect">
            <a:avLst/>
          </a:prstGeom>
        </p:spPr>
      </p:pic>
      <p:sp>
        <p:nvSpPr>
          <p:cNvPr id="3" name="TextBox 2">
            <a:extLst>
              <a:ext uri="{FF2B5EF4-FFF2-40B4-BE49-F238E27FC236}">
                <a16:creationId xmlns:a16="http://schemas.microsoft.com/office/drawing/2014/main" id="{1EBC9736-45E5-8EF1-BA11-AD41D74B2556}"/>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7</a:t>
            </a:r>
          </a:p>
        </p:txBody>
      </p:sp>
    </p:spTree>
    <p:extLst>
      <p:ext uri="{BB962C8B-B14F-4D97-AF65-F5344CB8AC3E}">
        <p14:creationId xmlns:p14="http://schemas.microsoft.com/office/powerpoint/2010/main" val="47840394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408DB9A-AFDD-E09B-F9A0-EAC254A4242F}"/>
              </a:ext>
            </a:extLst>
          </p:cNvPr>
          <p:cNvSpPr>
            <a:spLocks noGrp="1"/>
          </p:cNvSpPr>
          <p:nvPr>
            <p:ph type="body" idx="1"/>
          </p:nvPr>
        </p:nvSpPr>
        <p:spPr/>
        <p:txBody>
          <a:bodyPr/>
          <a:lstStyle/>
          <a:p>
            <a:r>
              <a:rPr lang="en-US" dirty="0"/>
              <a:t>Imperial Valley College</a:t>
            </a:r>
          </a:p>
        </p:txBody>
      </p:sp>
      <p:sp>
        <p:nvSpPr>
          <p:cNvPr id="3" name="Text Placeholder 2">
            <a:extLst>
              <a:ext uri="{FF2B5EF4-FFF2-40B4-BE49-F238E27FC236}">
                <a16:creationId xmlns:a16="http://schemas.microsoft.com/office/drawing/2014/main" id="{102F4C18-1246-A748-2CF3-9D024AF86456}"/>
              </a:ext>
            </a:extLst>
          </p:cNvPr>
          <p:cNvSpPr>
            <a:spLocks noGrp="1"/>
          </p:cNvSpPr>
          <p:nvPr>
            <p:ph type="body" idx="3"/>
          </p:nvPr>
        </p:nvSpPr>
        <p:spPr/>
        <p:txBody>
          <a:bodyPr/>
          <a:lstStyle/>
          <a:p>
            <a:r>
              <a:rPr lang="en-US" dirty="0"/>
              <a:t>Strategic K-12 Partnerships</a:t>
            </a:r>
          </a:p>
        </p:txBody>
      </p:sp>
      <p:sp>
        <p:nvSpPr>
          <p:cNvPr id="5" name="TextBox 4">
            <a:extLst>
              <a:ext uri="{FF2B5EF4-FFF2-40B4-BE49-F238E27FC236}">
                <a16:creationId xmlns:a16="http://schemas.microsoft.com/office/drawing/2014/main" id="{CF0DBB07-A83E-EC38-F9F1-26301EC91F29}"/>
              </a:ext>
            </a:extLst>
          </p:cNvPr>
          <p:cNvSpPr txBox="1"/>
          <p:nvPr/>
        </p:nvSpPr>
        <p:spPr>
          <a:xfrm>
            <a:off x="2808951" y="9800201"/>
            <a:ext cx="74249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Nunito" pitchFamily="2" charset="0"/>
                <a:cs typeface="Arial"/>
                <a:sym typeface="Arial"/>
              </a:rPr>
              <a:t>Source: Data reported by IVC as part of the Aspen Prize process.</a:t>
            </a:r>
          </a:p>
        </p:txBody>
      </p:sp>
      <p:pic>
        <p:nvPicPr>
          <p:cNvPr id="6" name="Google Shape;1274;p27" descr="Text&#10;&#10;Description automatically generated">
            <a:extLst>
              <a:ext uri="{FF2B5EF4-FFF2-40B4-BE49-F238E27FC236}">
                <a16:creationId xmlns:a16="http://schemas.microsoft.com/office/drawing/2014/main" id="{82D1A759-302F-F49B-7946-53DFE30319DF}"/>
              </a:ext>
            </a:extLst>
          </p:cNvPr>
          <p:cNvPicPr preferRelativeResize="0"/>
          <p:nvPr/>
        </p:nvPicPr>
        <p:blipFill rotWithShape="1">
          <a:blip r:embed="rId3">
            <a:alphaModFix/>
          </a:blip>
          <a:srcRect/>
          <a:stretch/>
        </p:blipFill>
        <p:spPr>
          <a:xfrm>
            <a:off x="719932" y="8812696"/>
            <a:ext cx="1691705" cy="1391089"/>
          </a:xfrm>
          <a:prstGeom prst="rect">
            <a:avLst/>
          </a:prstGeom>
          <a:solidFill>
            <a:schemeClr val="lt1"/>
          </a:solidFill>
          <a:ln>
            <a:noFill/>
          </a:ln>
        </p:spPr>
      </p:pic>
      <p:sp>
        <p:nvSpPr>
          <p:cNvPr id="7" name="Google Shape;1275;p27">
            <a:extLst>
              <a:ext uri="{FF2B5EF4-FFF2-40B4-BE49-F238E27FC236}">
                <a16:creationId xmlns:a16="http://schemas.microsoft.com/office/drawing/2014/main" id="{EB859515-23AC-730F-2639-747EB3CA8E1A}"/>
              </a:ext>
            </a:extLst>
          </p:cNvPr>
          <p:cNvSpPr txBox="1"/>
          <p:nvPr/>
        </p:nvSpPr>
        <p:spPr>
          <a:xfrm>
            <a:off x="359965" y="8304925"/>
            <a:ext cx="2411637" cy="507771"/>
          </a:xfrm>
          <a:prstGeom prst="rect">
            <a:avLst/>
          </a:prstGeom>
          <a:noFill/>
          <a:ln>
            <a:noFill/>
          </a:ln>
        </p:spPr>
        <p:txBody>
          <a:bodyPr spcFirstLastPara="1" wrap="square" lIns="137138" tIns="68550" rIns="137138" bIns="68550" anchor="t" anchorCtr="0">
            <a:spAutoFit/>
          </a:bodyPr>
          <a:lstStyle/>
          <a:p>
            <a:pPr marL="0" marR="0" lvl="0" indent="0" algn="ctr" defTabSz="13716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chemeClr val="accent1"/>
                </a:solidFill>
                <a:effectLst/>
                <a:uLnTx/>
                <a:uFillTx/>
                <a:latin typeface="Nunito"/>
                <a:ea typeface="Nunito"/>
                <a:cs typeface="Nunito"/>
                <a:sym typeface="Nunito"/>
              </a:rPr>
              <a:t>2023 WINNER</a:t>
            </a:r>
            <a:endParaRPr kumimoji="0" sz="2400" b="0" i="0" u="none" strike="noStrike" kern="0" cap="none" spc="0" normalizeH="0" baseline="0" noProof="0" dirty="0">
              <a:ln>
                <a:noFill/>
              </a:ln>
              <a:solidFill>
                <a:schemeClr val="accent1"/>
              </a:solidFill>
              <a:effectLst/>
              <a:uLnTx/>
              <a:uFillTx/>
              <a:latin typeface="Nunito"/>
              <a:ea typeface="Nunito"/>
              <a:cs typeface="Nunito"/>
              <a:sym typeface="Nunito"/>
            </a:endParaRPr>
          </a:p>
        </p:txBody>
      </p:sp>
      <p:sp>
        <p:nvSpPr>
          <p:cNvPr id="10" name="Text Placeholder 3">
            <a:extLst>
              <a:ext uri="{FF2B5EF4-FFF2-40B4-BE49-F238E27FC236}">
                <a16:creationId xmlns:a16="http://schemas.microsoft.com/office/drawing/2014/main" id="{80D74DE2-3378-46C9-6887-2EADAC91106F}"/>
              </a:ext>
            </a:extLst>
          </p:cNvPr>
          <p:cNvSpPr>
            <a:spLocks noGrp="1"/>
          </p:cNvSpPr>
          <p:nvPr>
            <p:ph type="body" idx="10"/>
          </p:nvPr>
        </p:nvSpPr>
        <p:spPr>
          <a:xfrm>
            <a:off x="9635619" y="2190832"/>
            <a:ext cx="8191699" cy="5534248"/>
          </a:xfrm>
        </p:spPr>
        <p:txBody>
          <a:bodyPr/>
          <a:lstStyle/>
          <a:p>
            <a:r>
              <a:rPr lang="en-US" sz="2200" b="1" i="1" dirty="0">
                <a:solidFill>
                  <a:schemeClr val="accent1"/>
                </a:solidFill>
              </a:rPr>
              <a:t>Common measures and goals</a:t>
            </a:r>
          </a:p>
          <a:p>
            <a:pPr marL="342900" indent="-342900">
              <a:buFont typeface="Arial" panose="020B0604020202020204" pitchFamily="34" charset="0"/>
              <a:buChar char="•"/>
            </a:pPr>
            <a:r>
              <a:rPr lang="en-US" sz="2200" dirty="0"/>
              <a:t>Goal: All high school seniors apply to IVC and have an educational plan</a:t>
            </a:r>
          </a:p>
          <a:p>
            <a:r>
              <a:rPr lang="en-US" sz="2200" b="1" i="1" dirty="0">
                <a:solidFill>
                  <a:schemeClr val="accent1"/>
                </a:solidFill>
              </a:rPr>
              <a:t>Substantial investment by all parties</a:t>
            </a:r>
          </a:p>
          <a:p>
            <a:pPr marL="342900" indent="-342900">
              <a:buFont typeface="Arial" panose="020B0604020202020204" pitchFamily="34" charset="0"/>
              <a:buChar char="•"/>
            </a:pPr>
            <a:r>
              <a:rPr lang="en-US" sz="2200" dirty="0"/>
              <a:t>IVC offers dual enrollment in 14 out of 15 K-12 districts in service area with advising from both IVC and high school staff</a:t>
            </a:r>
          </a:p>
          <a:p>
            <a:pPr marL="342900" indent="-342900">
              <a:buFont typeface="Arial" panose="020B0604020202020204" pitchFamily="34" charset="0"/>
              <a:buChar char="•"/>
            </a:pPr>
            <a:r>
              <a:rPr lang="en-US" sz="2200" dirty="0"/>
              <a:t>School districts fund two “higher education weeks,” organized in partnership with IVC and San Diego State University</a:t>
            </a:r>
          </a:p>
          <a:p>
            <a:pPr marL="342900" indent="-342900">
              <a:buFont typeface="Arial" panose="020B0604020202020204" pitchFamily="34" charset="0"/>
              <a:buChar char="•"/>
            </a:pPr>
            <a:r>
              <a:rPr lang="en-US" sz="2200" dirty="0"/>
              <a:t>Districts welcome IVC staff in schools throughout the year; college-going activities embedded in curriculum</a:t>
            </a:r>
          </a:p>
          <a:p>
            <a:r>
              <a:rPr lang="en-US" sz="2200" b="1" i="1" dirty="0">
                <a:solidFill>
                  <a:schemeClr val="accent1"/>
                </a:solidFill>
              </a:rPr>
              <a:t>Backbone support</a:t>
            </a:r>
          </a:p>
          <a:p>
            <a:pPr marL="342900" indent="-342900">
              <a:buFont typeface="Arial" panose="020B0604020202020204" pitchFamily="34" charset="0"/>
              <a:buChar char="•"/>
            </a:pPr>
            <a:r>
              <a:rPr lang="en-US" sz="2200" dirty="0"/>
              <a:t>President holds standing monthly meetings with all service area superintendents and principals; IVC senior team leaders meet monthly with their K-12 counterparts to enact tactical solutions</a:t>
            </a:r>
          </a:p>
          <a:p>
            <a:endParaRPr lang="en-US" sz="2200" dirty="0"/>
          </a:p>
          <a:p>
            <a:endParaRPr lang="en-US" sz="2200" dirty="0"/>
          </a:p>
        </p:txBody>
      </p:sp>
    </p:spTree>
    <p:extLst>
      <p:ext uri="{BB962C8B-B14F-4D97-AF65-F5344CB8AC3E}">
        <p14:creationId xmlns:p14="http://schemas.microsoft.com/office/powerpoint/2010/main" val="19019139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AC3E1CB-91E8-D61E-30F6-1C36DDCE1F37}"/>
              </a:ext>
            </a:extLst>
          </p:cNvPr>
          <p:cNvSpPr>
            <a:spLocks noGrp="1"/>
          </p:cNvSpPr>
          <p:nvPr>
            <p:ph type="body" idx="1"/>
          </p:nvPr>
        </p:nvSpPr>
        <p:spPr/>
        <p:txBody>
          <a:bodyPr/>
          <a:lstStyle/>
          <a:p>
            <a:r>
              <a:rPr lang="en-US" dirty="0"/>
              <a:t>Imperial Valley College</a:t>
            </a:r>
          </a:p>
        </p:txBody>
      </p:sp>
      <p:sp>
        <p:nvSpPr>
          <p:cNvPr id="6" name="Text Placeholder 5">
            <a:extLst>
              <a:ext uri="{FF2B5EF4-FFF2-40B4-BE49-F238E27FC236}">
                <a16:creationId xmlns:a16="http://schemas.microsoft.com/office/drawing/2014/main" id="{D652FD1C-67D4-A0CA-BF1A-E008C89A4076}"/>
              </a:ext>
            </a:extLst>
          </p:cNvPr>
          <p:cNvSpPr>
            <a:spLocks noGrp="1"/>
          </p:cNvSpPr>
          <p:nvPr>
            <p:ph type="body" idx="3"/>
          </p:nvPr>
        </p:nvSpPr>
        <p:spPr/>
        <p:txBody>
          <a:bodyPr/>
          <a:lstStyle/>
          <a:p>
            <a:r>
              <a:rPr lang="en-US" dirty="0"/>
              <a:t>Strategic K-12 Partnerships</a:t>
            </a:r>
          </a:p>
          <a:p>
            <a:endParaRPr lang="en-US" dirty="0"/>
          </a:p>
        </p:txBody>
      </p:sp>
      <p:sp>
        <p:nvSpPr>
          <p:cNvPr id="7" name="Text Placeholder 6">
            <a:extLst>
              <a:ext uri="{FF2B5EF4-FFF2-40B4-BE49-F238E27FC236}">
                <a16:creationId xmlns:a16="http://schemas.microsoft.com/office/drawing/2014/main" id="{3ECB4F58-FEAC-A4FB-4961-B7383A5BC660}"/>
              </a:ext>
            </a:extLst>
          </p:cNvPr>
          <p:cNvSpPr>
            <a:spLocks noGrp="1"/>
          </p:cNvSpPr>
          <p:nvPr>
            <p:ph type="body" idx="10"/>
          </p:nvPr>
        </p:nvSpPr>
        <p:spPr>
          <a:xfrm>
            <a:off x="9662123" y="2494051"/>
            <a:ext cx="8191699" cy="5534248"/>
          </a:xfrm>
        </p:spPr>
        <p:txBody>
          <a:bodyPr/>
          <a:lstStyle/>
          <a:p>
            <a:r>
              <a:rPr lang="en-US" sz="2400" b="1" dirty="0"/>
              <a:t>Results:</a:t>
            </a:r>
          </a:p>
          <a:p>
            <a:pPr marL="457200" indent="-457200">
              <a:buFont typeface="Arial" panose="020B0604020202020204" pitchFamily="34" charset="0"/>
              <a:buChar char="•"/>
            </a:pPr>
            <a:r>
              <a:rPr lang="en-US" sz="2400" dirty="0"/>
              <a:t>College has seen large enrollment increases over the past three years, including an increase from the prior semester of:</a:t>
            </a:r>
          </a:p>
          <a:p>
            <a:pPr marL="1371600" lvl="1" indent="-457200">
              <a:buFont typeface="Arial" panose="020B0604020202020204" pitchFamily="34" charset="0"/>
              <a:buChar char="•"/>
            </a:pPr>
            <a:r>
              <a:rPr lang="en-US" sz="2400" dirty="0">
                <a:latin typeface="Nunito" pitchFamily="2" charset="0"/>
              </a:rPr>
              <a:t>18 percent in spring 2022</a:t>
            </a:r>
          </a:p>
          <a:p>
            <a:pPr marL="1371600" lvl="1" indent="-457200">
              <a:buFont typeface="Arial" panose="020B0604020202020204" pitchFamily="34" charset="0"/>
              <a:buChar char="•"/>
            </a:pPr>
            <a:r>
              <a:rPr lang="en-US" sz="2400" dirty="0">
                <a:latin typeface="Nunito" pitchFamily="2" charset="0"/>
              </a:rPr>
              <a:t>38 percent in summer 2022</a:t>
            </a:r>
          </a:p>
          <a:p>
            <a:pPr marL="1371600" lvl="1" indent="-457200">
              <a:buFont typeface="Arial" panose="020B0604020202020204" pitchFamily="34" charset="0"/>
              <a:buChar char="•"/>
            </a:pPr>
            <a:r>
              <a:rPr lang="en-US" sz="2400" dirty="0">
                <a:latin typeface="Nunito" pitchFamily="2" charset="0"/>
              </a:rPr>
              <a:t>13 percent in fall 2022</a:t>
            </a:r>
          </a:p>
          <a:p>
            <a:pPr marL="457200" indent="-457200">
              <a:buFont typeface="Arial" panose="020B0604020202020204" pitchFamily="34" charset="0"/>
              <a:buChar char="•"/>
            </a:pPr>
            <a:r>
              <a:rPr lang="en-US" sz="2400" dirty="0"/>
              <a:t>60%-70% of high school graduates in service area enroll at IVC (70%-80% of dual enrollment students)</a:t>
            </a:r>
          </a:p>
          <a:p>
            <a:pPr marL="457200" indent="-457200">
              <a:buFont typeface="Arial" panose="020B0604020202020204" pitchFamily="34" charset="0"/>
              <a:buChar char="•"/>
            </a:pPr>
            <a:r>
              <a:rPr lang="en-US" sz="2400" dirty="0"/>
              <a:t>Three-year graduation rate improved 12 percentage points from 2015-2019</a:t>
            </a:r>
          </a:p>
          <a:p>
            <a:endParaRPr lang="en-US" dirty="0"/>
          </a:p>
        </p:txBody>
      </p:sp>
      <p:sp>
        <p:nvSpPr>
          <p:cNvPr id="8" name="TextBox 7">
            <a:extLst>
              <a:ext uri="{FF2B5EF4-FFF2-40B4-BE49-F238E27FC236}">
                <a16:creationId xmlns:a16="http://schemas.microsoft.com/office/drawing/2014/main" id="{9F41CABC-E047-7A9D-CF65-87943A66B48E}"/>
              </a:ext>
            </a:extLst>
          </p:cNvPr>
          <p:cNvSpPr txBox="1"/>
          <p:nvPr/>
        </p:nvSpPr>
        <p:spPr>
          <a:xfrm>
            <a:off x="2808951" y="9800201"/>
            <a:ext cx="74249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0000"/>
                </a:solidFill>
                <a:effectLst/>
                <a:uLnTx/>
                <a:uFillTx/>
                <a:latin typeface="Nunito" pitchFamily="2" charset="0"/>
                <a:cs typeface="Arial"/>
                <a:sym typeface="Arial"/>
              </a:rPr>
              <a:t>Source: Data reported by IVC as part of the Aspen Prize process.</a:t>
            </a:r>
          </a:p>
        </p:txBody>
      </p:sp>
      <p:pic>
        <p:nvPicPr>
          <p:cNvPr id="9" name="Google Shape;1274;p27" descr="Text&#10;&#10;Description automatically generated">
            <a:extLst>
              <a:ext uri="{FF2B5EF4-FFF2-40B4-BE49-F238E27FC236}">
                <a16:creationId xmlns:a16="http://schemas.microsoft.com/office/drawing/2014/main" id="{58194CC2-C56B-7A84-9742-37F546F4F4EE}"/>
              </a:ext>
            </a:extLst>
          </p:cNvPr>
          <p:cNvPicPr preferRelativeResize="0"/>
          <p:nvPr/>
        </p:nvPicPr>
        <p:blipFill rotWithShape="1">
          <a:blip r:embed="rId3">
            <a:alphaModFix/>
          </a:blip>
          <a:srcRect/>
          <a:stretch/>
        </p:blipFill>
        <p:spPr>
          <a:xfrm>
            <a:off x="719932" y="8812696"/>
            <a:ext cx="1691705" cy="1391089"/>
          </a:xfrm>
          <a:prstGeom prst="rect">
            <a:avLst/>
          </a:prstGeom>
          <a:solidFill>
            <a:schemeClr val="lt1"/>
          </a:solidFill>
          <a:ln>
            <a:noFill/>
          </a:ln>
        </p:spPr>
      </p:pic>
      <p:sp>
        <p:nvSpPr>
          <p:cNvPr id="10" name="Google Shape;1275;p27">
            <a:extLst>
              <a:ext uri="{FF2B5EF4-FFF2-40B4-BE49-F238E27FC236}">
                <a16:creationId xmlns:a16="http://schemas.microsoft.com/office/drawing/2014/main" id="{BB47F518-1736-A08B-7601-137618DD91B1}"/>
              </a:ext>
            </a:extLst>
          </p:cNvPr>
          <p:cNvSpPr txBox="1"/>
          <p:nvPr/>
        </p:nvSpPr>
        <p:spPr>
          <a:xfrm>
            <a:off x="359965" y="8304925"/>
            <a:ext cx="2411637" cy="507771"/>
          </a:xfrm>
          <a:prstGeom prst="rect">
            <a:avLst/>
          </a:prstGeom>
          <a:noFill/>
          <a:ln>
            <a:noFill/>
          </a:ln>
        </p:spPr>
        <p:txBody>
          <a:bodyPr spcFirstLastPara="1" wrap="square" lIns="137138" tIns="68550" rIns="137138" bIns="68550" anchor="t" anchorCtr="0">
            <a:spAutoFit/>
          </a:bodyPr>
          <a:lstStyle/>
          <a:p>
            <a:pPr marL="0" marR="0" lvl="0" indent="0" algn="ctr" defTabSz="13716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chemeClr val="accent1"/>
                </a:solidFill>
                <a:effectLst/>
                <a:uLnTx/>
                <a:uFillTx/>
                <a:latin typeface="Nunito"/>
                <a:ea typeface="Nunito"/>
                <a:cs typeface="Nunito"/>
                <a:sym typeface="Nunito"/>
              </a:rPr>
              <a:t>2023 WINNER</a:t>
            </a:r>
            <a:endParaRPr kumimoji="0" sz="2400" b="0" i="0" u="none" strike="noStrike" kern="0" cap="none" spc="0" normalizeH="0" baseline="0" noProof="0" dirty="0">
              <a:ln>
                <a:noFill/>
              </a:ln>
              <a:solidFill>
                <a:schemeClr val="accent1"/>
              </a:solidFill>
              <a:effectLst/>
              <a:uLnTx/>
              <a:uFillTx/>
              <a:latin typeface="Nunito"/>
              <a:ea typeface="Nunito"/>
              <a:cs typeface="Nunito"/>
              <a:sym typeface="Nunito"/>
            </a:endParaRPr>
          </a:p>
        </p:txBody>
      </p:sp>
    </p:spTree>
    <p:extLst>
      <p:ext uri="{BB962C8B-B14F-4D97-AF65-F5344CB8AC3E}">
        <p14:creationId xmlns:p14="http://schemas.microsoft.com/office/powerpoint/2010/main" val="18666038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CBC17F71-C8B4-671F-20D0-A86301B6AACB}"/>
              </a:ext>
            </a:extLst>
          </p:cNvPr>
          <p:cNvSpPr>
            <a:spLocks noGrp="1"/>
          </p:cNvSpPr>
          <p:nvPr>
            <p:ph type="body" idx="1"/>
          </p:nvPr>
        </p:nvSpPr>
        <p:spPr/>
        <p:txBody>
          <a:bodyPr/>
          <a:lstStyle/>
          <a:p>
            <a:r>
              <a:rPr lang="en-US" dirty="0"/>
              <a:t>Harper College</a:t>
            </a:r>
          </a:p>
        </p:txBody>
      </p:sp>
      <p:sp>
        <p:nvSpPr>
          <p:cNvPr id="6" name="Text Placeholder 5">
            <a:extLst>
              <a:ext uri="{FF2B5EF4-FFF2-40B4-BE49-F238E27FC236}">
                <a16:creationId xmlns:a16="http://schemas.microsoft.com/office/drawing/2014/main" id="{890BCE80-0A0D-C07B-99DE-A141A18B21F3}"/>
              </a:ext>
            </a:extLst>
          </p:cNvPr>
          <p:cNvSpPr>
            <a:spLocks noGrp="1"/>
          </p:cNvSpPr>
          <p:nvPr>
            <p:ph type="body" idx="3"/>
          </p:nvPr>
        </p:nvSpPr>
        <p:spPr>
          <a:xfrm>
            <a:off x="1727175" y="1191928"/>
            <a:ext cx="12619445" cy="419059"/>
          </a:xfrm>
        </p:spPr>
        <p:txBody>
          <a:bodyPr/>
          <a:lstStyle/>
          <a:p>
            <a:r>
              <a:rPr lang="en-US" dirty="0"/>
              <a:t>Dual Enrollment Partnerships: Shared Commitment to Return on Mission</a:t>
            </a:r>
          </a:p>
        </p:txBody>
      </p:sp>
      <p:sp>
        <p:nvSpPr>
          <p:cNvPr id="8" name="Text Placeholder 3">
            <a:extLst>
              <a:ext uri="{FF2B5EF4-FFF2-40B4-BE49-F238E27FC236}">
                <a16:creationId xmlns:a16="http://schemas.microsoft.com/office/drawing/2014/main" id="{223503DF-9E15-905B-7A35-86993C3F1AB0}"/>
              </a:ext>
            </a:extLst>
          </p:cNvPr>
          <p:cNvSpPr>
            <a:spLocks noGrp="1"/>
          </p:cNvSpPr>
          <p:nvPr>
            <p:ph type="body" idx="10"/>
          </p:nvPr>
        </p:nvSpPr>
        <p:spPr>
          <a:xfrm>
            <a:off x="9569358" y="2161625"/>
            <a:ext cx="8191699" cy="5534248"/>
          </a:xfrm>
        </p:spPr>
        <p:txBody>
          <a:bodyPr/>
          <a:lstStyle/>
          <a:p>
            <a:r>
              <a:rPr lang="en-US" sz="2400" b="1" i="1" dirty="0">
                <a:solidFill>
                  <a:schemeClr val="accent1"/>
                </a:solidFill>
              </a:rPr>
              <a:t>Backbone support</a:t>
            </a:r>
          </a:p>
          <a:p>
            <a:pPr marL="342900" indent="-342900">
              <a:buFont typeface="Arial" panose="020B0604020202020204" pitchFamily="34" charset="0"/>
              <a:buChar char="•"/>
            </a:pPr>
            <a:r>
              <a:rPr lang="en-US" sz="2400" dirty="0"/>
              <a:t>The Northwest Educational Council for Student Success (NECSS): Intergovernmental agency</a:t>
            </a:r>
          </a:p>
          <a:p>
            <a:pPr marL="1257300" lvl="1" indent="-342900">
              <a:buFont typeface="Arial" panose="020B0604020202020204" pitchFamily="34" charset="0"/>
              <a:buChar char="•"/>
            </a:pPr>
            <a:r>
              <a:rPr lang="en-US" sz="2400" dirty="0">
                <a:latin typeface="Nunito" pitchFamily="2" charset="0"/>
              </a:rPr>
              <a:t>Independently staffed</a:t>
            </a:r>
          </a:p>
          <a:p>
            <a:pPr marL="1257300" lvl="1" indent="-342900">
              <a:buFont typeface="Arial" panose="020B0604020202020204" pitchFamily="34" charset="0"/>
              <a:buChar char="•"/>
            </a:pPr>
            <a:r>
              <a:rPr lang="en-US" sz="2400" dirty="0">
                <a:latin typeface="Nunito" pitchFamily="2" charset="0"/>
              </a:rPr>
              <a:t>Four CEOs (three K-12 superintendents of regional districts and HC president) hold decision-making authority</a:t>
            </a:r>
          </a:p>
          <a:p>
            <a:pPr marL="1257300" lvl="1" indent="-342900">
              <a:buFont typeface="Arial" panose="020B0604020202020204" pitchFamily="34" charset="0"/>
              <a:buChar char="•"/>
            </a:pPr>
            <a:r>
              <a:rPr lang="en-US" sz="2400" dirty="0">
                <a:latin typeface="Nunito" pitchFamily="2" charset="0"/>
              </a:rPr>
              <a:t>Coordinating council includes senior team members from each of the partners, who serve as liaisons to drive implementation and coordination</a:t>
            </a:r>
          </a:p>
          <a:p>
            <a:r>
              <a:rPr lang="en-US" sz="2400" dirty="0"/>
              <a:t> </a:t>
            </a:r>
          </a:p>
          <a:p>
            <a:endParaRPr lang="en-US" sz="2400" dirty="0"/>
          </a:p>
        </p:txBody>
      </p:sp>
      <p:pic>
        <p:nvPicPr>
          <p:cNvPr id="2" name="Picture 1">
            <a:extLst>
              <a:ext uri="{FF2B5EF4-FFF2-40B4-BE49-F238E27FC236}">
                <a16:creationId xmlns:a16="http://schemas.microsoft.com/office/drawing/2014/main" id="{7308F8C3-BBBD-4F47-6A68-6292F7407C56}"/>
              </a:ext>
            </a:extLst>
          </p:cNvPr>
          <p:cNvPicPr>
            <a:picLocks noChangeAspect="1"/>
          </p:cNvPicPr>
          <p:nvPr/>
        </p:nvPicPr>
        <p:blipFill>
          <a:blip r:embed="rId3"/>
          <a:stretch>
            <a:fillRect/>
          </a:stretch>
        </p:blipFill>
        <p:spPr>
          <a:xfrm>
            <a:off x="924426" y="8942713"/>
            <a:ext cx="2993279" cy="419059"/>
          </a:xfrm>
          <a:prstGeom prst="rect">
            <a:avLst/>
          </a:prstGeom>
        </p:spPr>
      </p:pic>
    </p:spTree>
    <p:extLst>
      <p:ext uri="{BB962C8B-B14F-4D97-AF65-F5344CB8AC3E}">
        <p14:creationId xmlns:p14="http://schemas.microsoft.com/office/powerpoint/2010/main" val="18050384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CBC17F71-C8B4-671F-20D0-A86301B6AACB}"/>
              </a:ext>
            </a:extLst>
          </p:cNvPr>
          <p:cNvSpPr>
            <a:spLocks noGrp="1"/>
          </p:cNvSpPr>
          <p:nvPr>
            <p:ph type="body" idx="1"/>
          </p:nvPr>
        </p:nvSpPr>
        <p:spPr/>
        <p:txBody>
          <a:bodyPr/>
          <a:lstStyle/>
          <a:p>
            <a:r>
              <a:rPr lang="en-US" dirty="0"/>
              <a:t>Harper College</a:t>
            </a:r>
          </a:p>
        </p:txBody>
      </p:sp>
      <p:sp>
        <p:nvSpPr>
          <p:cNvPr id="8" name="Text Placeholder 3">
            <a:extLst>
              <a:ext uri="{FF2B5EF4-FFF2-40B4-BE49-F238E27FC236}">
                <a16:creationId xmlns:a16="http://schemas.microsoft.com/office/drawing/2014/main" id="{223503DF-9E15-905B-7A35-86993C3F1AB0}"/>
              </a:ext>
            </a:extLst>
          </p:cNvPr>
          <p:cNvSpPr>
            <a:spLocks noGrp="1"/>
          </p:cNvSpPr>
          <p:nvPr>
            <p:ph type="body" idx="10"/>
          </p:nvPr>
        </p:nvSpPr>
        <p:spPr>
          <a:xfrm>
            <a:off x="9556106" y="2042354"/>
            <a:ext cx="8191699" cy="7052717"/>
          </a:xfrm>
        </p:spPr>
        <p:txBody>
          <a:bodyPr/>
          <a:lstStyle/>
          <a:p>
            <a:r>
              <a:rPr lang="en-US" sz="2000" b="1" i="1" dirty="0">
                <a:solidFill>
                  <a:schemeClr val="accent1"/>
                </a:solidFill>
              </a:rPr>
              <a:t>Common measures and goals</a:t>
            </a:r>
          </a:p>
          <a:p>
            <a:pPr marL="342900" indent="-342900">
              <a:buFont typeface="Arial" panose="020B0604020202020204" pitchFamily="34" charset="0"/>
              <a:buChar char="•"/>
            </a:pPr>
            <a:r>
              <a:rPr lang="en-US" sz="2000" dirty="0"/>
              <a:t>“The Power of Fifteen:” Regional initiative to encourage high school students to earn 15 college credits before they graduate; goal for all students to take math in their senior year of high school</a:t>
            </a:r>
          </a:p>
          <a:p>
            <a:pPr marL="342900" indent="-342900">
              <a:buFont typeface="Arial" panose="020B0604020202020204" pitchFamily="34" charset="0"/>
              <a:buChar char="•"/>
            </a:pPr>
            <a:r>
              <a:rPr lang="en-US" sz="2000" dirty="0"/>
              <a:t>Data-sharing agreement among HC and three K-12 districts; student success data dashboard monitoring agreed upon metrics</a:t>
            </a:r>
          </a:p>
          <a:p>
            <a:r>
              <a:rPr lang="en-US" sz="2000" b="1" i="1" dirty="0">
                <a:solidFill>
                  <a:schemeClr val="accent1"/>
                </a:solidFill>
              </a:rPr>
              <a:t>Substantial investment by all parties</a:t>
            </a:r>
          </a:p>
          <a:p>
            <a:pPr marL="342900" indent="-342900">
              <a:buFont typeface="Arial" panose="020B0604020202020204" pitchFamily="34" charset="0"/>
              <a:buChar char="•"/>
            </a:pPr>
            <a:r>
              <a:rPr lang="en-US" sz="2000" dirty="0"/>
              <a:t>HC: Invested initial $250,000 for student success projects (Distributed by Northwest Educational Council for Student Success); board invested $5 million to jump-start Harper Promise (last-dollar scholarship program)</a:t>
            </a:r>
          </a:p>
          <a:p>
            <a:pPr marL="342900" indent="-342900">
              <a:buFont typeface="Arial" panose="020B0604020202020204" pitchFamily="34" charset="0"/>
              <a:buChar char="•"/>
            </a:pPr>
            <a:r>
              <a:rPr lang="en-US" sz="2000" dirty="0"/>
              <a:t>K-12 districts: Covered costs for K-12 teachers to become HC adjunct instructors; paid HC $50/dual enrollment student administrative fee to help defray HC expenses</a:t>
            </a:r>
          </a:p>
          <a:p>
            <a:pPr marL="342900" indent="-342900">
              <a:buFont typeface="Arial" panose="020B0604020202020204" pitchFamily="34" charset="0"/>
              <a:buChar char="•"/>
            </a:pPr>
            <a:r>
              <a:rPr lang="en-US" sz="2000" dirty="0"/>
              <a:t>All four partners contribute to NECSS’s lead staffer’s salary</a:t>
            </a:r>
          </a:p>
          <a:p>
            <a:pPr marL="342900" indent="-342900">
              <a:buFont typeface="Arial" panose="020B0604020202020204" pitchFamily="34" charset="0"/>
              <a:buChar char="•"/>
            </a:pPr>
            <a:r>
              <a:rPr lang="en-US" sz="2000" dirty="0"/>
              <a:t>Joint commitment to return on mission</a:t>
            </a:r>
          </a:p>
          <a:p>
            <a:endParaRPr lang="en-US" sz="2000" dirty="0"/>
          </a:p>
        </p:txBody>
      </p:sp>
      <p:sp>
        <p:nvSpPr>
          <p:cNvPr id="7" name="Text Placeholder 5">
            <a:extLst>
              <a:ext uri="{FF2B5EF4-FFF2-40B4-BE49-F238E27FC236}">
                <a16:creationId xmlns:a16="http://schemas.microsoft.com/office/drawing/2014/main" id="{C8738DD6-7B4B-FC39-7ACC-F006BA0A0FAF}"/>
              </a:ext>
            </a:extLst>
          </p:cNvPr>
          <p:cNvSpPr>
            <a:spLocks noGrp="1"/>
          </p:cNvSpPr>
          <p:nvPr>
            <p:ph type="body" idx="3"/>
          </p:nvPr>
        </p:nvSpPr>
        <p:spPr>
          <a:xfrm>
            <a:off x="1727175" y="1191928"/>
            <a:ext cx="12055085" cy="419059"/>
          </a:xfrm>
        </p:spPr>
        <p:txBody>
          <a:bodyPr/>
          <a:lstStyle/>
          <a:p>
            <a:r>
              <a:rPr lang="en-US" dirty="0"/>
              <a:t>Dual Enrollment Partnerships: Shared Commitment to Return on Mission</a:t>
            </a:r>
          </a:p>
        </p:txBody>
      </p:sp>
      <p:pic>
        <p:nvPicPr>
          <p:cNvPr id="3" name="Picture 2">
            <a:extLst>
              <a:ext uri="{FF2B5EF4-FFF2-40B4-BE49-F238E27FC236}">
                <a16:creationId xmlns:a16="http://schemas.microsoft.com/office/drawing/2014/main" id="{62597055-95E6-CC76-F558-1AF3113AFBAA}"/>
              </a:ext>
            </a:extLst>
          </p:cNvPr>
          <p:cNvPicPr>
            <a:picLocks noChangeAspect="1"/>
          </p:cNvPicPr>
          <p:nvPr/>
        </p:nvPicPr>
        <p:blipFill>
          <a:blip r:embed="rId3"/>
          <a:stretch>
            <a:fillRect/>
          </a:stretch>
        </p:blipFill>
        <p:spPr>
          <a:xfrm>
            <a:off x="924426" y="8942713"/>
            <a:ext cx="2993279" cy="419059"/>
          </a:xfrm>
          <a:prstGeom prst="rect">
            <a:avLst/>
          </a:prstGeom>
        </p:spPr>
      </p:pic>
    </p:spTree>
    <p:extLst>
      <p:ext uri="{BB962C8B-B14F-4D97-AF65-F5344CB8AC3E}">
        <p14:creationId xmlns:p14="http://schemas.microsoft.com/office/powerpoint/2010/main" val="7004873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CBC17F71-C8B4-671F-20D0-A86301B6AACB}"/>
              </a:ext>
            </a:extLst>
          </p:cNvPr>
          <p:cNvSpPr>
            <a:spLocks noGrp="1"/>
          </p:cNvSpPr>
          <p:nvPr>
            <p:ph type="body" idx="1"/>
          </p:nvPr>
        </p:nvSpPr>
        <p:spPr/>
        <p:txBody>
          <a:bodyPr/>
          <a:lstStyle/>
          <a:p>
            <a:r>
              <a:rPr lang="en-US" dirty="0"/>
              <a:t>Harper College</a:t>
            </a:r>
          </a:p>
        </p:txBody>
      </p:sp>
      <p:sp>
        <p:nvSpPr>
          <p:cNvPr id="8" name="Text Placeholder 3">
            <a:extLst>
              <a:ext uri="{FF2B5EF4-FFF2-40B4-BE49-F238E27FC236}">
                <a16:creationId xmlns:a16="http://schemas.microsoft.com/office/drawing/2014/main" id="{223503DF-9E15-905B-7A35-86993C3F1AB0}"/>
              </a:ext>
            </a:extLst>
          </p:cNvPr>
          <p:cNvSpPr>
            <a:spLocks noGrp="1"/>
          </p:cNvSpPr>
          <p:nvPr>
            <p:ph type="body" idx="10"/>
          </p:nvPr>
        </p:nvSpPr>
        <p:spPr>
          <a:xfrm>
            <a:off x="9569358" y="2161625"/>
            <a:ext cx="8191699" cy="5534248"/>
          </a:xfrm>
        </p:spPr>
        <p:txBody>
          <a:bodyPr/>
          <a:lstStyle/>
          <a:p>
            <a:r>
              <a:rPr lang="en-US" sz="2400" b="1" dirty="0">
                <a:solidFill>
                  <a:schemeClr val="tx1"/>
                </a:solidFill>
              </a:rPr>
              <a:t>Results:</a:t>
            </a:r>
          </a:p>
          <a:p>
            <a:pPr marL="342900" indent="-342900">
              <a:buFont typeface="Arial" panose="020B0604020202020204" pitchFamily="34" charset="0"/>
              <a:buChar char="•"/>
            </a:pPr>
            <a:r>
              <a:rPr lang="en-US" sz="2400" dirty="0"/>
              <a:t>High school students taking dual enrollment classes increased from 10.6 percent in 2013 to 30.8 percent</a:t>
            </a:r>
            <a:br>
              <a:rPr lang="en-US" sz="2400" dirty="0"/>
            </a:br>
            <a:r>
              <a:rPr lang="en-US" sz="2400" dirty="0"/>
              <a:t>in 2018</a:t>
            </a:r>
          </a:p>
          <a:p>
            <a:pPr marL="342900" indent="-342900">
              <a:buFont typeface="Arial" panose="020B0604020202020204" pitchFamily="34" charset="0"/>
              <a:buChar char="•"/>
            </a:pPr>
            <a:r>
              <a:rPr lang="en-US" sz="2400" dirty="0"/>
              <a:t>District high school graduates enrolling in Harper who were ready to succeed in college-level math rose from 45.8 percent before the initiative began to 74.5 percent in 2016</a:t>
            </a:r>
          </a:p>
        </p:txBody>
      </p:sp>
      <p:sp>
        <p:nvSpPr>
          <p:cNvPr id="2" name="Text Placeholder 5">
            <a:extLst>
              <a:ext uri="{FF2B5EF4-FFF2-40B4-BE49-F238E27FC236}">
                <a16:creationId xmlns:a16="http://schemas.microsoft.com/office/drawing/2014/main" id="{0A153BBE-4D09-CEBF-55F2-FEE8C1E3E179}"/>
              </a:ext>
            </a:extLst>
          </p:cNvPr>
          <p:cNvSpPr>
            <a:spLocks noGrp="1"/>
          </p:cNvSpPr>
          <p:nvPr>
            <p:ph type="body" idx="3"/>
          </p:nvPr>
        </p:nvSpPr>
        <p:spPr>
          <a:xfrm>
            <a:off x="1727176" y="1191928"/>
            <a:ext cx="11478870" cy="320349"/>
          </a:xfrm>
        </p:spPr>
        <p:txBody>
          <a:bodyPr/>
          <a:lstStyle/>
          <a:p>
            <a:r>
              <a:rPr lang="en-US" dirty="0"/>
              <a:t>Dual Enrollment Partnerships: Shared Commitment to Return on Mission</a:t>
            </a:r>
          </a:p>
        </p:txBody>
      </p:sp>
      <p:pic>
        <p:nvPicPr>
          <p:cNvPr id="4" name="Picture 3">
            <a:extLst>
              <a:ext uri="{FF2B5EF4-FFF2-40B4-BE49-F238E27FC236}">
                <a16:creationId xmlns:a16="http://schemas.microsoft.com/office/drawing/2014/main" id="{DB3D414A-0FCB-A086-A6F1-4FA2F86CC397}"/>
              </a:ext>
            </a:extLst>
          </p:cNvPr>
          <p:cNvPicPr>
            <a:picLocks noChangeAspect="1"/>
          </p:cNvPicPr>
          <p:nvPr/>
        </p:nvPicPr>
        <p:blipFill>
          <a:blip r:embed="rId3"/>
          <a:stretch>
            <a:fillRect/>
          </a:stretch>
        </p:blipFill>
        <p:spPr>
          <a:xfrm>
            <a:off x="924426" y="8942713"/>
            <a:ext cx="2993279" cy="419059"/>
          </a:xfrm>
          <a:prstGeom prst="rect">
            <a:avLst/>
          </a:prstGeom>
        </p:spPr>
      </p:pic>
    </p:spTree>
    <p:extLst>
      <p:ext uri="{BB962C8B-B14F-4D97-AF65-F5344CB8AC3E}">
        <p14:creationId xmlns:p14="http://schemas.microsoft.com/office/powerpoint/2010/main" val="69335917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85B8CABB-144B-99FB-AD2B-11D6192D9BB7}"/>
              </a:ext>
            </a:extLst>
          </p:cNvPr>
          <p:cNvSpPr>
            <a:spLocks noGrp="1"/>
          </p:cNvSpPr>
          <p:nvPr>
            <p:ph type="body" idx="1"/>
          </p:nvPr>
        </p:nvSpPr>
        <p:spPr>
          <a:xfrm>
            <a:off x="764219" y="967036"/>
            <a:ext cx="13932441" cy="1800200"/>
          </a:xfrm>
        </p:spPr>
        <p:txBody>
          <a:bodyPr/>
          <a:lstStyle/>
          <a:p>
            <a:r>
              <a:rPr lang="en-US" dirty="0"/>
              <a:t>Q &amp; A and Reflections</a:t>
            </a:r>
          </a:p>
        </p:txBody>
      </p:sp>
      <p:sp>
        <p:nvSpPr>
          <p:cNvPr id="6" name="Text Placeholder 5">
            <a:extLst>
              <a:ext uri="{FF2B5EF4-FFF2-40B4-BE49-F238E27FC236}">
                <a16:creationId xmlns:a16="http://schemas.microsoft.com/office/drawing/2014/main" id="{A498C280-2BA1-0F3E-0097-2436C17DE885}"/>
              </a:ext>
            </a:extLst>
          </p:cNvPr>
          <p:cNvSpPr>
            <a:spLocks noGrp="1"/>
          </p:cNvSpPr>
          <p:nvPr>
            <p:ph type="body" idx="2"/>
          </p:nvPr>
        </p:nvSpPr>
        <p:spPr>
          <a:xfrm>
            <a:off x="7305802" y="4724955"/>
            <a:ext cx="9073008" cy="1424054"/>
          </a:xfrm>
        </p:spPr>
        <p:txBody>
          <a:bodyPr/>
          <a:lstStyle/>
          <a:p>
            <a:r>
              <a:rPr lang="en-US" sz="3600" dirty="0"/>
              <a:t>What questions or reflections do you have about the elements of effective strategic external partnerships?</a:t>
            </a:r>
          </a:p>
        </p:txBody>
      </p:sp>
      <p:pic>
        <p:nvPicPr>
          <p:cNvPr id="7" name="Picture 6" descr="A group of blue chat bubbles&#10;&#10;Description automatically generated">
            <a:extLst>
              <a:ext uri="{FF2B5EF4-FFF2-40B4-BE49-F238E27FC236}">
                <a16:creationId xmlns:a16="http://schemas.microsoft.com/office/drawing/2014/main" id="{A7D177D8-8865-191C-E6C3-35B1A771C1BB}"/>
              </a:ext>
            </a:extLst>
          </p:cNvPr>
          <p:cNvPicPr>
            <a:picLocks noChangeAspect="1"/>
          </p:cNvPicPr>
          <p:nvPr/>
        </p:nvPicPr>
        <p:blipFill>
          <a:blip r:embed="rId2"/>
          <a:stretch>
            <a:fillRect/>
          </a:stretch>
        </p:blipFill>
        <p:spPr>
          <a:xfrm>
            <a:off x="1446558" y="4133037"/>
            <a:ext cx="3600450" cy="3028950"/>
          </a:xfrm>
          <a:prstGeom prst="rect">
            <a:avLst/>
          </a:prstGeom>
        </p:spPr>
      </p:pic>
    </p:spTree>
    <p:extLst>
      <p:ext uri="{BB962C8B-B14F-4D97-AF65-F5344CB8AC3E}">
        <p14:creationId xmlns:p14="http://schemas.microsoft.com/office/powerpoint/2010/main" val="30265252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7D0D433-E3DF-516D-27E6-3DECC60420A1}"/>
              </a:ext>
            </a:extLst>
          </p:cNvPr>
          <p:cNvSpPr>
            <a:spLocks noGrp="1"/>
          </p:cNvSpPr>
          <p:nvPr>
            <p:ph type="body" idx="2"/>
          </p:nvPr>
        </p:nvSpPr>
        <p:spPr/>
        <p:txBody>
          <a:bodyPr/>
          <a:lstStyle/>
          <a:p>
            <a:r>
              <a:rPr lang="en-US" dirty="0"/>
              <a:t>Module Objectives and Facilitators</a:t>
            </a:r>
          </a:p>
        </p:txBody>
      </p:sp>
      <p:sp>
        <p:nvSpPr>
          <p:cNvPr id="5" name="Text Placeholder 4">
            <a:extLst>
              <a:ext uri="{FF2B5EF4-FFF2-40B4-BE49-F238E27FC236}">
                <a16:creationId xmlns:a16="http://schemas.microsoft.com/office/drawing/2014/main" id="{FC5B702B-5BD7-77C9-60C5-4257B357106B}"/>
              </a:ext>
            </a:extLst>
          </p:cNvPr>
          <p:cNvSpPr>
            <a:spLocks noGrp="1"/>
          </p:cNvSpPr>
          <p:nvPr>
            <p:ph type="body" idx="3"/>
          </p:nvPr>
        </p:nvSpPr>
        <p:spPr/>
        <p:txBody>
          <a:bodyPr/>
          <a:lstStyle/>
          <a:p>
            <a:r>
              <a:rPr lang="en-US" dirty="0"/>
              <a:t>Leading Highly Effective External Strategic Partnerships</a:t>
            </a:r>
          </a:p>
        </p:txBody>
      </p:sp>
      <p:sp>
        <p:nvSpPr>
          <p:cNvPr id="3" name="Text Placeholder 2">
            <a:extLst>
              <a:ext uri="{FF2B5EF4-FFF2-40B4-BE49-F238E27FC236}">
                <a16:creationId xmlns:a16="http://schemas.microsoft.com/office/drawing/2014/main" id="{3727C3B7-A22A-B868-C336-B608F1A7CAB2}"/>
              </a:ext>
            </a:extLst>
          </p:cNvPr>
          <p:cNvSpPr>
            <a:spLocks noGrp="1"/>
          </p:cNvSpPr>
          <p:nvPr>
            <p:ph type="body" idx="1"/>
          </p:nvPr>
        </p:nvSpPr>
        <p:spPr/>
        <p:txBody>
          <a:bodyPr/>
          <a:lstStyle/>
          <a:p>
            <a:r>
              <a:rPr lang="en-US" b="1" dirty="0"/>
              <a:t>Learning Goals</a:t>
            </a:r>
          </a:p>
          <a:p>
            <a:pPr marL="457200" indent="-457200">
              <a:buFont typeface="Arial" panose="020B0604020202020204" pitchFamily="34" charset="0"/>
              <a:buChar char="•"/>
            </a:pPr>
            <a:r>
              <a:rPr lang="en-US" dirty="0"/>
              <a:t>Articulate the reasons community colleges should foster strategic external partnerships</a:t>
            </a:r>
          </a:p>
          <a:p>
            <a:pPr marL="457200" indent="-457200">
              <a:buFont typeface="Arial" panose="020B0604020202020204" pitchFamily="34" charset="0"/>
              <a:buChar char="•"/>
            </a:pPr>
            <a:r>
              <a:rPr lang="en-US" dirty="0"/>
              <a:t>Articulate strategies used by community college leaders to foster strong external partnerships that lead to improved student outcomes</a:t>
            </a:r>
          </a:p>
          <a:p>
            <a:pPr marL="457200" indent="-457200">
              <a:buFont typeface="Arial" panose="020B0604020202020204" pitchFamily="34" charset="0"/>
              <a:buChar char="•"/>
            </a:pPr>
            <a:endParaRPr lang="en-US" dirty="0"/>
          </a:p>
        </p:txBody>
      </p:sp>
      <p:sp>
        <p:nvSpPr>
          <p:cNvPr id="2" name="TextBox 1">
            <a:extLst>
              <a:ext uri="{FF2B5EF4-FFF2-40B4-BE49-F238E27FC236}">
                <a16:creationId xmlns:a16="http://schemas.microsoft.com/office/drawing/2014/main" id="{ED64816D-F7C5-E782-3A83-AFF8FCEFF85B}"/>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2</a:t>
            </a:r>
          </a:p>
        </p:txBody>
      </p:sp>
    </p:spTree>
    <p:extLst>
      <p:ext uri="{BB962C8B-B14F-4D97-AF65-F5344CB8AC3E}">
        <p14:creationId xmlns:p14="http://schemas.microsoft.com/office/powerpoint/2010/main" val="14997439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85B8CABB-144B-99FB-AD2B-11D6192D9BB7}"/>
              </a:ext>
            </a:extLst>
          </p:cNvPr>
          <p:cNvSpPr>
            <a:spLocks noGrp="1"/>
          </p:cNvSpPr>
          <p:nvPr>
            <p:ph type="body" idx="1"/>
          </p:nvPr>
        </p:nvSpPr>
        <p:spPr/>
        <p:txBody>
          <a:bodyPr/>
          <a:lstStyle/>
          <a:p>
            <a:r>
              <a:rPr lang="en-US" dirty="0"/>
              <a:t>Table Discussion</a:t>
            </a:r>
          </a:p>
        </p:txBody>
      </p:sp>
      <p:sp>
        <p:nvSpPr>
          <p:cNvPr id="6" name="Text Placeholder 5">
            <a:extLst>
              <a:ext uri="{FF2B5EF4-FFF2-40B4-BE49-F238E27FC236}">
                <a16:creationId xmlns:a16="http://schemas.microsoft.com/office/drawing/2014/main" id="{A498C280-2BA1-0F3E-0097-2436C17DE885}"/>
              </a:ext>
            </a:extLst>
          </p:cNvPr>
          <p:cNvSpPr>
            <a:spLocks noGrp="1"/>
          </p:cNvSpPr>
          <p:nvPr>
            <p:ph type="body" idx="2"/>
          </p:nvPr>
        </p:nvSpPr>
        <p:spPr>
          <a:xfrm>
            <a:off x="7201947" y="3024554"/>
            <a:ext cx="9073008" cy="4434563"/>
          </a:xfrm>
        </p:spPr>
        <p:txBody>
          <a:bodyPr/>
          <a:lstStyle/>
          <a:p>
            <a:r>
              <a:rPr lang="en-US" sz="3200" dirty="0"/>
              <a:t>Return to your Stop and Jot on p. 3 of the Participant Toolkit. Now consider:</a:t>
            </a:r>
          </a:p>
          <a:p>
            <a:pPr marL="457200" indent="-457200">
              <a:buFont typeface="Arial" panose="020B0604020202020204" pitchFamily="34" charset="0"/>
              <a:buChar char="•"/>
            </a:pPr>
            <a:r>
              <a:rPr lang="en-US" sz="3200" dirty="0"/>
              <a:t>How do you see the elements of effective partnerships reflected in your example?</a:t>
            </a:r>
          </a:p>
          <a:p>
            <a:pPr marL="457200" indent="-457200">
              <a:buFont typeface="Arial" panose="020B0604020202020204" pitchFamily="34" charset="0"/>
              <a:buChar char="•"/>
            </a:pPr>
            <a:r>
              <a:rPr lang="en-US" sz="3200" dirty="0"/>
              <a:t>What are the opportunities for improvement based on the elements of effective partnerships?</a:t>
            </a:r>
          </a:p>
          <a:p>
            <a:br>
              <a:rPr lang="en-US" sz="3200" dirty="0"/>
            </a:br>
            <a:r>
              <a:rPr lang="en-US" sz="3200" dirty="0"/>
              <a:t>Discuss your responses with your table groups.</a:t>
            </a:r>
          </a:p>
        </p:txBody>
      </p:sp>
      <p:pic>
        <p:nvPicPr>
          <p:cNvPr id="7" name="Picture 6" descr="A group of blue chat bubbles&#10;&#10;Description automatically generated">
            <a:extLst>
              <a:ext uri="{FF2B5EF4-FFF2-40B4-BE49-F238E27FC236}">
                <a16:creationId xmlns:a16="http://schemas.microsoft.com/office/drawing/2014/main" id="{A7D177D8-8865-191C-E6C3-35B1A771C1BB}"/>
              </a:ext>
            </a:extLst>
          </p:cNvPr>
          <p:cNvPicPr>
            <a:picLocks noChangeAspect="1"/>
          </p:cNvPicPr>
          <p:nvPr/>
        </p:nvPicPr>
        <p:blipFill>
          <a:blip r:embed="rId2"/>
          <a:stretch>
            <a:fillRect/>
          </a:stretch>
        </p:blipFill>
        <p:spPr>
          <a:xfrm>
            <a:off x="1446558" y="4133037"/>
            <a:ext cx="3600450" cy="3028950"/>
          </a:xfrm>
          <a:prstGeom prst="rect">
            <a:avLst/>
          </a:prstGeom>
        </p:spPr>
      </p:pic>
      <p:sp>
        <p:nvSpPr>
          <p:cNvPr id="2" name="TextBox 1">
            <a:extLst>
              <a:ext uri="{FF2B5EF4-FFF2-40B4-BE49-F238E27FC236}">
                <a16:creationId xmlns:a16="http://schemas.microsoft.com/office/drawing/2014/main" id="{6A09B615-954A-E914-1516-8EE063FEA186}"/>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3</a:t>
            </a:r>
          </a:p>
        </p:txBody>
      </p:sp>
    </p:spTree>
    <p:extLst>
      <p:ext uri="{BB962C8B-B14F-4D97-AF65-F5344CB8AC3E}">
        <p14:creationId xmlns:p14="http://schemas.microsoft.com/office/powerpoint/2010/main" val="3947960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B1C6F68-0CD8-CF84-9337-3D2A43F2534A}"/>
              </a:ext>
            </a:extLst>
          </p:cNvPr>
          <p:cNvSpPr>
            <a:spLocks noGrp="1"/>
          </p:cNvSpPr>
          <p:nvPr>
            <p:ph type="body" idx="1"/>
          </p:nvPr>
        </p:nvSpPr>
        <p:spPr>
          <a:xfrm>
            <a:off x="495300" y="6189783"/>
            <a:ext cx="9280506" cy="1676240"/>
          </a:xfrm>
        </p:spPr>
        <p:txBody>
          <a:bodyPr/>
          <a:lstStyle/>
          <a:p>
            <a:r>
              <a:rPr lang="en-US" sz="6600" dirty="0">
                <a:solidFill>
                  <a:schemeClr val="bg1"/>
                </a:solidFill>
              </a:rPr>
              <a:t>Panel Discussion: </a:t>
            </a:r>
            <a:r>
              <a:rPr lang="en-US" sz="6600" dirty="0"/>
              <a:t>External Partnerships</a:t>
            </a:r>
            <a:endParaRPr lang="en-US" sz="6600" dirty="0">
              <a:solidFill>
                <a:schemeClr val="bg1"/>
              </a:solidFill>
            </a:endParaRPr>
          </a:p>
        </p:txBody>
      </p:sp>
      <p:sp>
        <p:nvSpPr>
          <p:cNvPr id="2" name="TextBox 1">
            <a:extLst>
              <a:ext uri="{FF2B5EF4-FFF2-40B4-BE49-F238E27FC236}">
                <a16:creationId xmlns:a16="http://schemas.microsoft.com/office/drawing/2014/main" id="{547ED96F-9A95-9A24-B7D8-6CA0E52105AA}"/>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8</a:t>
            </a:r>
          </a:p>
        </p:txBody>
      </p:sp>
    </p:spTree>
    <p:extLst>
      <p:ext uri="{BB962C8B-B14F-4D97-AF65-F5344CB8AC3E}">
        <p14:creationId xmlns:p14="http://schemas.microsoft.com/office/powerpoint/2010/main" val="27513150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60F05D5-ADFC-E8A2-44C9-D96178A8A37C}"/>
              </a:ext>
            </a:extLst>
          </p:cNvPr>
          <p:cNvSpPr>
            <a:spLocks noGrp="1"/>
          </p:cNvSpPr>
          <p:nvPr>
            <p:ph type="body" idx="1"/>
          </p:nvPr>
        </p:nvSpPr>
        <p:spPr>
          <a:xfrm>
            <a:off x="529801" y="6180422"/>
            <a:ext cx="9282413" cy="2736304"/>
          </a:xfrm>
        </p:spPr>
        <p:txBody>
          <a:bodyPr/>
          <a:lstStyle/>
          <a:p>
            <a:r>
              <a:rPr lang="en-US" sz="6600" dirty="0"/>
              <a:t>Module Closing: Debrief and Reflections</a:t>
            </a:r>
          </a:p>
        </p:txBody>
      </p:sp>
    </p:spTree>
    <p:extLst>
      <p:ext uri="{BB962C8B-B14F-4D97-AF65-F5344CB8AC3E}">
        <p14:creationId xmlns:p14="http://schemas.microsoft.com/office/powerpoint/2010/main" val="12349116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2567389-A397-153B-F053-C1953A30B6F7}"/>
              </a:ext>
            </a:extLst>
          </p:cNvPr>
          <p:cNvSpPr>
            <a:spLocks noGrp="1"/>
          </p:cNvSpPr>
          <p:nvPr>
            <p:ph type="body" idx="1"/>
          </p:nvPr>
        </p:nvSpPr>
        <p:spPr>
          <a:xfrm>
            <a:off x="764220" y="967036"/>
            <a:ext cx="13989272" cy="1800200"/>
          </a:xfrm>
        </p:spPr>
        <p:txBody>
          <a:bodyPr/>
          <a:lstStyle/>
          <a:p>
            <a:r>
              <a:rPr lang="en-US" dirty="0"/>
              <a:t>Independent Reflection</a:t>
            </a:r>
          </a:p>
        </p:txBody>
      </p:sp>
      <p:sp>
        <p:nvSpPr>
          <p:cNvPr id="4" name="Text Placeholder 3">
            <a:extLst>
              <a:ext uri="{FF2B5EF4-FFF2-40B4-BE49-F238E27FC236}">
                <a16:creationId xmlns:a16="http://schemas.microsoft.com/office/drawing/2014/main" id="{FB1CFB4D-DC9E-F2B1-2487-C3DF044E4573}"/>
              </a:ext>
            </a:extLst>
          </p:cNvPr>
          <p:cNvSpPr>
            <a:spLocks noGrp="1"/>
          </p:cNvSpPr>
          <p:nvPr>
            <p:ph type="body" idx="2"/>
          </p:nvPr>
        </p:nvSpPr>
        <p:spPr/>
        <p:txBody>
          <a:bodyPr/>
          <a:lstStyle/>
          <a:p>
            <a:pPr>
              <a:spcAft>
                <a:spcPts val="1200"/>
              </a:spcAft>
            </a:pPr>
            <a:r>
              <a:rPr lang="en-US" sz="3200" b="1" dirty="0">
                <a:latin typeface="Nunito" pitchFamily="2" charset="0"/>
              </a:rPr>
              <a:t>Take a few minutes to independently reflect:</a:t>
            </a:r>
          </a:p>
          <a:p>
            <a:pPr marL="571500" indent="-571500">
              <a:spcAft>
                <a:spcPts val="1200"/>
              </a:spcAft>
              <a:buFont typeface="Arial" panose="020B0604020202020204" pitchFamily="34" charset="0"/>
              <a:buChar char="•"/>
            </a:pPr>
            <a:r>
              <a:rPr lang="en-US" sz="3200" dirty="0">
                <a:latin typeface="Nunito" pitchFamily="2" charset="0"/>
              </a:rPr>
              <a:t>What are your takeaways from the module?</a:t>
            </a:r>
          </a:p>
          <a:p>
            <a:pPr marL="571500" indent="-571500">
              <a:spcAft>
                <a:spcPts val="1200"/>
              </a:spcAft>
              <a:buFont typeface="Arial" panose="020B0604020202020204" pitchFamily="34" charset="0"/>
              <a:buChar char="•"/>
            </a:pPr>
            <a:r>
              <a:rPr lang="en-US" sz="3200" dirty="0">
                <a:latin typeface="Nunito" pitchFamily="2" charset="0"/>
              </a:rPr>
              <a:t>What questions do you have?</a:t>
            </a:r>
          </a:p>
          <a:p>
            <a:pPr marL="571500" indent="-571500">
              <a:spcAft>
                <a:spcPts val="600"/>
              </a:spcAft>
              <a:buFont typeface="Arial" panose="020B0604020202020204" pitchFamily="34" charset="0"/>
              <a:buChar char="•"/>
            </a:pPr>
            <a:r>
              <a:rPr lang="en-US" sz="3200" dirty="0">
                <a:latin typeface="Nunito" pitchFamily="2" charset="0"/>
              </a:rPr>
              <a:t>As a result of this learning, what might you:</a:t>
            </a:r>
          </a:p>
          <a:p>
            <a:pPr lvl="1"/>
            <a:r>
              <a:rPr lang="en-US" sz="3200" dirty="0">
                <a:latin typeface="Nunito" pitchFamily="2" charset="0"/>
              </a:rPr>
              <a:t>…keep doing?</a:t>
            </a:r>
          </a:p>
          <a:p>
            <a:pPr lvl="1"/>
            <a:r>
              <a:rPr lang="en-US" sz="3200" dirty="0">
                <a:latin typeface="Nunito" pitchFamily="2" charset="0"/>
              </a:rPr>
              <a:t>…stop doing?</a:t>
            </a:r>
          </a:p>
          <a:p>
            <a:pPr lvl="1"/>
            <a:r>
              <a:rPr lang="en-US" sz="3200" dirty="0">
                <a:latin typeface="Nunito" pitchFamily="2" charset="0"/>
              </a:rPr>
              <a:t>…start doing?</a:t>
            </a:r>
          </a:p>
        </p:txBody>
      </p:sp>
      <p:sp>
        <p:nvSpPr>
          <p:cNvPr id="5" name="TextBox 4">
            <a:extLst>
              <a:ext uri="{FF2B5EF4-FFF2-40B4-BE49-F238E27FC236}">
                <a16:creationId xmlns:a16="http://schemas.microsoft.com/office/drawing/2014/main" id="{56503FBE-B8BA-8BF4-5BA2-6A19DA5DC66B}"/>
              </a:ext>
            </a:extLst>
          </p:cNvPr>
          <p:cNvSpPr txBox="1"/>
          <p:nvPr/>
        </p:nvSpPr>
        <p:spPr>
          <a:xfrm>
            <a:off x="495300" y="9581198"/>
            <a:ext cx="4286562"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9</a:t>
            </a:r>
          </a:p>
        </p:txBody>
      </p:sp>
      <p:pic>
        <p:nvPicPr>
          <p:cNvPr id="6" name="Picture 5">
            <a:extLst>
              <a:ext uri="{FF2B5EF4-FFF2-40B4-BE49-F238E27FC236}">
                <a16:creationId xmlns:a16="http://schemas.microsoft.com/office/drawing/2014/main" id="{9470E6EE-A510-C8C2-8434-E834834AF92A}"/>
              </a:ext>
            </a:extLst>
          </p:cNvPr>
          <p:cNvPicPr>
            <a:picLocks noChangeAspect="1"/>
          </p:cNvPicPr>
          <p:nvPr/>
        </p:nvPicPr>
        <p:blipFill>
          <a:blip r:embed="rId2"/>
          <a:srcRect/>
          <a:stretch/>
        </p:blipFill>
        <p:spPr>
          <a:xfrm>
            <a:off x="2242355" y="3935717"/>
            <a:ext cx="2371648" cy="3423589"/>
          </a:xfrm>
          <a:prstGeom prst="rect">
            <a:avLst/>
          </a:prstGeom>
        </p:spPr>
      </p:pic>
    </p:spTree>
    <p:extLst>
      <p:ext uri="{BB962C8B-B14F-4D97-AF65-F5344CB8AC3E}">
        <p14:creationId xmlns:p14="http://schemas.microsoft.com/office/powerpoint/2010/main" val="83608695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EF21AA3F-BAA9-2566-575A-2F2258D1C768}"/>
              </a:ext>
            </a:extLst>
          </p:cNvPr>
          <p:cNvSpPr>
            <a:spLocks noGrp="1"/>
          </p:cNvSpPr>
          <p:nvPr>
            <p:ph type="body" idx="1"/>
          </p:nvPr>
        </p:nvSpPr>
        <p:spPr/>
        <p:txBody>
          <a:bodyPr/>
          <a:lstStyle/>
          <a:p>
            <a:r>
              <a:rPr lang="en-US"/>
              <a:t>Walk &amp; </a:t>
            </a:r>
            <a:r>
              <a:rPr lang="en-US" dirty="0"/>
              <a:t>Talk</a:t>
            </a:r>
          </a:p>
        </p:txBody>
      </p:sp>
      <p:pic>
        <p:nvPicPr>
          <p:cNvPr id="5" name="Picture 4">
            <a:extLst>
              <a:ext uri="{FF2B5EF4-FFF2-40B4-BE49-F238E27FC236}">
                <a16:creationId xmlns:a16="http://schemas.microsoft.com/office/drawing/2014/main" id="{7021196D-2D56-FD6E-F8EC-1205E649079F}"/>
              </a:ext>
            </a:extLst>
          </p:cNvPr>
          <p:cNvPicPr>
            <a:picLocks noChangeAspect="1"/>
          </p:cNvPicPr>
          <p:nvPr/>
        </p:nvPicPr>
        <p:blipFill>
          <a:blip r:embed="rId2"/>
          <a:srcRect/>
          <a:stretch/>
        </p:blipFill>
        <p:spPr>
          <a:xfrm>
            <a:off x="1393404" y="3935717"/>
            <a:ext cx="4069550" cy="3423589"/>
          </a:xfrm>
          <a:prstGeom prst="rect">
            <a:avLst/>
          </a:prstGeom>
        </p:spPr>
      </p:pic>
      <p:sp>
        <p:nvSpPr>
          <p:cNvPr id="7" name="Text Placeholder 3">
            <a:extLst>
              <a:ext uri="{FF2B5EF4-FFF2-40B4-BE49-F238E27FC236}">
                <a16:creationId xmlns:a16="http://schemas.microsoft.com/office/drawing/2014/main" id="{B5F06316-0133-552E-A9AA-E95B102936C1}"/>
              </a:ext>
            </a:extLst>
          </p:cNvPr>
          <p:cNvSpPr>
            <a:spLocks noGrp="1"/>
          </p:cNvSpPr>
          <p:nvPr>
            <p:ph type="body" idx="2"/>
          </p:nvPr>
        </p:nvSpPr>
        <p:spPr>
          <a:xfrm>
            <a:off x="7199313" y="4815536"/>
            <a:ext cx="9074150" cy="3423589"/>
          </a:xfrm>
        </p:spPr>
        <p:txBody>
          <a:bodyPr/>
          <a:lstStyle/>
          <a:p>
            <a:pPr>
              <a:spcAft>
                <a:spcPts val="1200"/>
              </a:spcAft>
            </a:pPr>
            <a:r>
              <a:rPr lang="en-US" sz="4400" dirty="0"/>
              <a:t>Find a partner and discuss your reflections.</a:t>
            </a:r>
          </a:p>
        </p:txBody>
      </p:sp>
    </p:spTree>
    <p:extLst>
      <p:ext uri="{BB962C8B-B14F-4D97-AF65-F5344CB8AC3E}">
        <p14:creationId xmlns:p14="http://schemas.microsoft.com/office/powerpoint/2010/main" val="163136380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EF21AA3F-BAA9-2566-575A-2F2258D1C768}"/>
              </a:ext>
            </a:extLst>
          </p:cNvPr>
          <p:cNvSpPr>
            <a:spLocks noGrp="1"/>
          </p:cNvSpPr>
          <p:nvPr>
            <p:ph type="body" idx="1"/>
          </p:nvPr>
        </p:nvSpPr>
        <p:spPr/>
        <p:txBody>
          <a:bodyPr/>
          <a:lstStyle/>
          <a:p>
            <a:r>
              <a:rPr lang="en-US" dirty="0"/>
              <a:t>Group Debrief</a:t>
            </a:r>
          </a:p>
        </p:txBody>
      </p:sp>
      <p:sp>
        <p:nvSpPr>
          <p:cNvPr id="4" name="Text Placeholder 3">
            <a:extLst>
              <a:ext uri="{FF2B5EF4-FFF2-40B4-BE49-F238E27FC236}">
                <a16:creationId xmlns:a16="http://schemas.microsoft.com/office/drawing/2014/main" id="{3C2696C7-7253-2089-3225-8F6997313DE5}"/>
              </a:ext>
            </a:extLst>
          </p:cNvPr>
          <p:cNvSpPr>
            <a:spLocks noGrp="1"/>
          </p:cNvSpPr>
          <p:nvPr>
            <p:ph type="body" idx="2"/>
          </p:nvPr>
        </p:nvSpPr>
        <p:spPr/>
        <p:txBody>
          <a:bodyPr/>
          <a:lstStyle/>
          <a:p>
            <a:pPr marL="571500" indent="-571500">
              <a:spcAft>
                <a:spcPts val="1800"/>
              </a:spcAft>
              <a:buSzPct val="100000"/>
              <a:buFont typeface="Arial" panose="020B0604020202020204" pitchFamily="34" charset="0"/>
              <a:buChar char="•"/>
            </a:pPr>
            <a:r>
              <a:rPr lang="en-US" sz="4400" dirty="0"/>
              <a:t>What learning might you take back to your current role based on this module?</a:t>
            </a:r>
          </a:p>
          <a:p>
            <a:pPr marL="571500" indent="-571500">
              <a:spcAft>
                <a:spcPts val="1800"/>
              </a:spcAft>
              <a:buSzPct val="100000"/>
              <a:buFont typeface="Arial" panose="020B0604020202020204" pitchFamily="34" charset="0"/>
              <a:buChar char="•"/>
            </a:pPr>
            <a:r>
              <a:rPr lang="en-US" sz="4400" dirty="0"/>
              <a:t>What might you share with others at your institution?</a:t>
            </a:r>
          </a:p>
        </p:txBody>
      </p:sp>
      <p:pic>
        <p:nvPicPr>
          <p:cNvPr id="5" name="Picture 4">
            <a:extLst>
              <a:ext uri="{FF2B5EF4-FFF2-40B4-BE49-F238E27FC236}">
                <a16:creationId xmlns:a16="http://schemas.microsoft.com/office/drawing/2014/main" id="{7021196D-2D56-FD6E-F8EC-1205E649079F}"/>
              </a:ext>
            </a:extLst>
          </p:cNvPr>
          <p:cNvPicPr>
            <a:picLocks noChangeAspect="1"/>
          </p:cNvPicPr>
          <p:nvPr/>
        </p:nvPicPr>
        <p:blipFill>
          <a:blip r:embed="rId2"/>
          <a:srcRect/>
          <a:stretch/>
        </p:blipFill>
        <p:spPr>
          <a:xfrm>
            <a:off x="1393404" y="3935717"/>
            <a:ext cx="4069550" cy="3423589"/>
          </a:xfrm>
          <a:prstGeom prst="rect">
            <a:avLst/>
          </a:prstGeom>
        </p:spPr>
      </p:pic>
    </p:spTree>
    <p:extLst>
      <p:ext uri="{BB962C8B-B14F-4D97-AF65-F5344CB8AC3E}">
        <p14:creationId xmlns:p14="http://schemas.microsoft.com/office/powerpoint/2010/main" val="12170911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3A6764-2F34-E40D-B484-2138224643F6}"/>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BC1A068C-1184-C3A0-3458-C6A8A9627B4B}"/>
              </a:ext>
            </a:extLst>
          </p:cNvPr>
          <p:cNvSpPr>
            <a:spLocks noGrp="1"/>
          </p:cNvSpPr>
          <p:nvPr>
            <p:ph type="body" idx="2"/>
          </p:nvPr>
        </p:nvSpPr>
        <p:spPr/>
        <p:txBody>
          <a:bodyPr/>
          <a:lstStyle/>
          <a:p>
            <a:r>
              <a:rPr lang="en-US" dirty="0"/>
              <a:t>Module Overview</a:t>
            </a:r>
          </a:p>
        </p:txBody>
      </p:sp>
      <p:sp>
        <p:nvSpPr>
          <p:cNvPr id="5" name="Text Placeholder 4">
            <a:extLst>
              <a:ext uri="{FF2B5EF4-FFF2-40B4-BE49-F238E27FC236}">
                <a16:creationId xmlns:a16="http://schemas.microsoft.com/office/drawing/2014/main" id="{A6B135F9-F0AA-6482-9C9B-75BA822A7DD3}"/>
              </a:ext>
            </a:extLst>
          </p:cNvPr>
          <p:cNvSpPr>
            <a:spLocks noGrp="1"/>
          </p:cNvSpPr>
          <p:nvPr>
            <p:ph type="body" idx="3"/>
          </p:nvPr>
        </p:nvSpPr>
        <p:spPr/>
        <p:txBody>
          <a:bodyPr/>
          <a:lstStyle/>
          <a:p>
            <a:r>
              <a:rPr lang="en-US" dirty="0"/>
              <a:t>Leading Highly Effective External Strategic Partnerships</a:t>
            </a:r>
          </a:p>
        </p:txBody>
      </p:sp>
      <p:sp>
        <p:nvSpPr>
          <p:cNvPr id="3" name="Text Placeholder 2">
            <a:extLst>
              <a:ext uri="{FF2B5EF4-FFF2-40B4-BE49-F238E27FC236}">
                <a16:creationId xmlns:a16="http://schemas.microsoft.com/office/drawing/2014/main" id="{AE700D2F-5849-7E7E-E868-E004702A33FB}"/>
              </a:ext>
            </a:extLst>
          </p:cNvPr>
          <p:cNvSpPr>
            <a:spLocks noGrp="1"/>
          </p:cNvSpPr>
          <p:nvPr>
            <p:ph type="body" idx="1"/>
          </p:nvPr>
        </p:nvSpPr>
        <p:spPr>
          <a:xfrm>
            <a:off x="1727176" y="2866030"/>
            <a:ext cx="11953328" cy="6453934"/>
          </a:xfrm>
        </p:spPr>
        <p:txBody>
          <a:bodyPr/>
          <a:lstStyle/>
          <a:p>
            <a:pPr marL="457200" indent="-457200">
              <a:buFont typeface="Arial" panose="020B0604020202020204" pitchFamily="34" charset="0"/>
              <a:buChar char="•"/>
            </a:pPr>
            <a:r>
              <a:rPr lang="en-US" dirty="0"/>
              <a:t>Welcome and Overview</a:t>
            </a:r>
          </a:p>
          <a:p>
            <a:pPr marL="457200" indent="-457200">
              <a:buFont typeface="Arial" panose="020B0604020202020204" pitchFamily="34" charset="0"/>
              <a:buChar char="•"/>
            </a:pPr>
            <a:r>
              <a:rPr lang="en-US" dirty="0"/>
              <a:t>Kickoff Activity: Strategic Partnership Reflection</a:t>
            </a:r>
          </a:p>
          <a:p>
            <a:pPr marL="457200" indent="-457200">
              <a:buFont typeface="Arial" panose="020B0604020202020204" pitchFamily="34" charset="0"/>
              <a:buChar char="•"/>
            </a:pPr>
            <a:r>
              <a:rPr lang="en-US" dirty="0"/>
              <a:t>Leading Highly Effective External Strategic Partnerships</a:t>
            </a:r>
          </a:p>
          <a:p>
            <a:pPr marL="457200" indent="-457200">
              <a:buFont typeface="Arial" panose="020B0604020202020204" pitchFamily="34" charset="0"/>
              <a:buChar char="•"/>
            </a:pPr>
            <a:r>
              <a:rPr lang="en-US" dirty="0"/>
              <a:t>Panel Discussion: External Partnerships</a:t>
            </a:r>
          </a:p>
          <a:p>
            <a:pPr marL="457200" indent="-457200">
              <a:buFont typeface="Arial" panose="020B0604020202020204" pitchFamily="34" charset="0"/>
              <a:buChar char="•"/>
            </a:pPr>
            <a:r>
              <a:rPr lang="en-US" dirty="0"/>
              <a:t>Module Closing: Debrief and Reflections</a:t>
            </a:r>
          </a:p>
        </p:txBody>
      </p:sp>
      <p:sp>
        <p:nvSpPr>
          <p:cNvPr id="2" name="TextBox 1">
            <a:extLst>
              <a:ext uri="{FF2B5EF4-FFF2-40B4-BE49-F238E27FC236}">
                <a16:creationId xmlns:a16="http://schemas.microsoft.com/office/drawing/2014/main" id="{7C464661-1E12-4751-BF2C-A50C1E77AA76}"/>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2</a:t>
            </a:r>
          </a:p>
        </p:txBody>
      </p:sp>
    </p:spTree>
    <p:extLst>
      <p:ext uri="{BB962C8B-B14F-4D97-AF65-F5344CB8AC3E}">
        <p14:creationId xmlns:p14="http://schemas.microsoft.com/office/powerpoint/2010/main" val="323790848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86F203C-8623-2143-B89F-A55301EF5221}"/>
              </a:ext>
            </a:extLst>
          </p:cNvPr>
          <p:cNvSpPr>
            <a:spLocks noGrp="1"/>
          </p:cNvSpPr>
          <p:nvPr>
            <p:ph type="body" idx="1"/>
          </p:nvPr>
        </p:nvSpPr>
        <p:spPr>
          <a:xfrm>
            <a:off x="764220" y="967036"/>
            <a:ext cx="15085380" cy="1800200"/>
          </a:xfrm>
        </p:spPr>
        <p:txBody>
          <a:bodyPr/>
          <a:lstStyle/>
          <a:p>
            <a:r>
              <a:rPr lang="en-US" dirty="0"/>
              <a:t>Kickoff Activity: Stop and Jot</a:t>
            </a:r>
          </a:p>
        </p:txBody>
      </p:sp>
      <p:sp>
        <p:nvSpPr>
          <p:cNvPr id="4" name="Text Placeholder 3">
            <a:extLst>
              <a:ext uri="{FF2B5EF4-FFF2-40B4-BE49-F238E27FC236}">
                <a16:creationId xmlns:a16="http://schemas.microsoft.com/office/drawing/2014/main" id="{DC26E6DC-512E-6B2B-A47D-AD8FE1F54106}"/>
              </a:ext>
            </a:extLst>
          </p:cNvPr>
          <p:cNvSpPr>
            <a:spLocks noGrp="1"/>
          </p:cNvSpPr>
          <p:nvPr>
            <p:ph type="body" idx="2"/>
          </p:nvPr>
        </p:nvSpPr>
        <p:spPr/>
        <p:txBody>
          <a:bodyPr/>
          <a:lstStyle/>
          <a:p>
            <a:r>
              <a:rPr lang="en-US" sz="2400" dirty="0">
                <a:latin typeface="Nunito" pitchFamily="2" charset="0"/>
              </a:rPr>
              <a:t>Reflect on one of your college’s partnerships (K-12, industry, community-based organizations, or university) that you consider to be important for student success.</a:t>
            </a:r>
          </a:p>
          <a:p>
            <a:pPr marL="457200" indent="-457200">
              <a:buFont typeface="Arial" panose="020B0604020202020204" pitchFamily="34" charset="0"/>
              <a:buChar char="•"/>
            </a:pPr>
            <a:r>
              <a:rPr lang="en-US" sz="2400" dirty="0">
                <a:latin typeface="Nunito" pitchFamily="2" charset="0"/>
              </a:rPr>
              <a:t>What are the shared goals of the partnership? Are they specific or general?</a:t>
            </a:r>
          </a:p>
          <a:p>
            <a:pPr marL="457200" indent="-457200">
              <a:buFont typeface="Arial" panose="020B0604020202020204" pitchFamily="34" charset="0"/>
              <a:buChar char="•"/>
            </a:pPr>
            <a:r>
              <a:rPr lang="en-US" sz="2400" dirty="0">
                <a:latin typeface="Nunito" pitchFamily="2" charset="0"/>
              </a:rPr>
              <a:t>How is success measured? Are measurements tied to mission (e.g., student success, employment rates, filling talent shortages) or are they more about processes and/or partners’ business interests (e.g., numbers enrolled or served)?</a:t>
            </a:r>
          </a:p>
          <a:p>
            <a:pPr marL="457200" indent="-457200">
              <a:buFont typeface="Arial" panose="020B0604020202020204" pitchFamily="34" charset="0"/>
              <a:buChar char="•"/>
            </a:pPr>
            <a:r>
              <a:rPr lang="en-US" sz="2400" dirty="0">
                <a:latin typeface="Nunito" pitchFamily="2" charset="0"/>
              </a:rPr>
              <a:t>Who is monitoring progress and moving the work forward? </a:t>
            </a:r>
          </a:p>
          <a:p>
            <a:pPr marL="457200" indent="-457200">
              <a:buFont typeface="Arial" panose="020B0604020202020204" pitchFamily="34" charset="0"/>
              <a:buChar char="•"/>
            </a:pPr>
            <a:r>
              <a:rPr lang="en-US" sz="2400" dirty="0">
                <a:latin typeface="Nunito" pitchFamily="2" charset="0"/>
              </a:rPr>
              <a:t>Are both partners substantially invested in the partnership? If not, why not?</a:t>
            </a:r>
          </a:p>
          <a:p>
            <a:endParaRPr lang="en-US" dirty="0"/>
          </a:p>
        </p:txBody>
      </p:sp>
      <p:sp>
        <p:nvSpPr>
          <p:cNvPr id="8" name="TextBox 7">
            <a:extLst>
              <a:ext uri="{FF2B5EF4-FFF2-40B4-BE49-F238E27FC236}">
                <a16:creationId xmlns:a16="http://schemas.microsoft.com/office/drawing/2014/main" id="{02B4AF11-2565-FBFB-A053-F6EA11D4BE11}"/>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3</a:t>
            </a:r>
          </a:p>
        </p:txBody>
      </p:sp>
      <p:pic>
        <p:nvPicPr>
          <p:cNvPr id="1026" name="Picture 2">
            <a:extLst>
              <a:ext uri="{FF2B5EF4-FFF2-40B4-BE49-F238E27FC236}">
                <a16:creationId xmlns:a16="http://schemas.microsoft.com/office/drawing/2014/main" id="{AF296071-EE6A-F700-FAE1-568330AEEE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80223" y="4083488"/>
            <a:ext cx="3127057" cy="29280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52363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86F203C-8623-2143-B89F-A55301EF5221}"/>
              </a:ext>
            </a:extLst>
          </p:cNvPr>
          <p:cNvSpPr>
            <a:spLocks noGrp="1"/>
          </p:cNvSpPr>
          <p:nvPr>
            <p:ph type="body" idx="1"/>
          </p:nvPr>
        </p:nvSpPr>
        <p:spPr/>
        <p:txBody>
          <a:bodyPr/>
          <a:lstStyle/>
          <a:p>
            <a:r>
              <a:rPr lang="en-US" dirty="0"/>
              <a:t>Walk &amp; Talk</a:t>
            </a:r>
          </a:p>
        </p:txBody>
      </p:sp>
      <p:sp>
        <p:nvSpPr>
          <p:cNvPr id="4" name="Text Placeholder 3">
            <a:extLst>
              <a:ext uri="{FF2B5EF4-FFF2-40B4-BE49-F238E27FC236}">
                <a16:creationId xmlns:a16="http://schemas.microsoft.com/office/drawing/2014/main" id="{DC26E6DC-512E-6B2B-A47D-AD8FE1F54106}"/>
              </a:ext>
            </a:extLst>
          </p:cNvPr>
          <p:cNvSpPr>
            <a:spLocks noGrp="1"/>
          </p:cNvSpPr>
          <p:nvPr>
            <p:ph type="body" idx="2"/>
          </p:nvPr>
        </p:nvSpPr>
        <p:spPr>
          <a:xfrm>
            <a:off x="7226288" y="3042138"/>
            <a:ext cx="9123183" cy="3754472"/>
          </a:xfrm>
        </p:spPr>
        <p:txBody>
          <a:bodyPr/>
          <a:lstStyle/>
          <a:p>
            <a:r>
              <a:rPr lang="en-US" dirty="0">
                <a:latin typeface="Nunito" pitchFamily="2" charset="0"/>
              </a:rPr>
              <a:t>Find a partner and discuss the following: </a:t>
            </a:r>
          </a:p>
          <a:p>
            <a:pPr marL="342900" indent="-342900">
              <a:buFont typeface="Arial" panose="020B0604020202020204" pitchFamily="34" charset="0"/>
              <a:buChar char="•"/>
            </a:pPr>
            <a:r>
              <a:rPr lang="en-US" dirty="0">
                <a:latin typeface="Nunito" pitchFamily="2" charset="0"/>
              </a:rPr>
              <a:t>Share your reflections from your Stop and Jot.</a:t>
            </a:r>
          </a:p>
          <a:p>
            <a:pPr marL="1257300" lvl="1" indent="-342900">
              <a:buFont typeface="Arial" panose="020B0604020202020204" pitchFamily="34" charset="0"/>
              <a:buChar char="•"/>
            </a:pPr>
            <a:r>
              <a:rPr lang="en-US" dirty="0">
                <a:latin typeface="Nunito" pitchFamily="2" charset="0"/>
              </a:rPr>
              <a:t>What do you know about the partnership you described?</a:t>
            </a:r>
          </a:p>
          <a:p>
            <a:pPr marL="1257300" lvl="1" indent="-342900">
              <a:buFont typeface="Arial" panose="020B0604020202020204" pitchFamily="34" charset="0"/>
              <a:buChar char="•"/>
            </a:pPr>
            <a:r>
              <a:rPr lang="en-US" dirty="0">
                <a:latin typeface="Nunito" pitchFamily="2" charset="0"/>
              </a:rPr>
              <a:t>How does the partnership impact student success?</a:t>
            </a:r>
          </a:p>
          <a:p>
            <a:pPr marL="1257300" lvl="1" indent="-342900">
              <a:buFont typeface="Arial" panose="020B0604020202020204" pitchFamily="34" charset="0"/>
              <a:buChar char="•"/>
            </a:pPr>
            <a:r>
              <a:rPr lang="en-US" dirty="0">
                <a:latin typeface="Nunito" pitchFamily="2" charset="0"/>
              </a:rPr>
              <a:t>Are partners measuring impact?</a:t>
            </a:r>
          </a:p>
          <a:p>
            <a:pPr marL="1257300" lvl="1" indent="-342900">
              <a:buFont typeface="Arial" panose="020B0604020202020204" pitchFamily="34" charset="0"/>
              <a:buChar char="•"/>
            </a:pPr>
            <a:r>
              <a:rPr lang="en-US" dirty="0">
                <a:latin typeface="Nunito" pitchFamily="2" charset="0"/>
              </a:rPr>
              <a:t>What are you wondering about this partnership?</a:t>
            </a:r>
          </a:p>
          <a:p>
            <a:pPr marL="342900" indent="-342900">
              <a:buFont typeface="Arial" panose="020B0604020202020204" pitchFamily="34" charset="0"/>
              <a:buChar char="•"/>
            </a:pPr>
            <a:r>
              <a:rPr lang="en-US" dirty="0">
                <a:latin typeface="Nunito" pitchFamily="2" charset="0"/>
              </a:rPr>
              <a:t>In general, why are partnerships important to advancing post-completion student success at your college?</a:t>
            </a:r>
          </a:p>
          <a:p>
            <a:pPr marL="342900" indent="-342900">
              <a:buFont typeface="Arial" panose="020B0604020202020204" pitchFamily="34" charset="0"/>
              <a:buChar char="•"/>
            </a:pPr>
            <a:endParaRPr lang="en-US" dirty="0">
              <a:latin typeface="Nunito" pitchFamily="2" charset="0"/>
            </a:endParaRPr>
          </a:p>
          <a:p>
            <a:endParaRPr lang="en-US" sz="3200" dirty="0"/>
          </a:p>
        </p:txBody>
      </p:sp>
      <p:pic>
        <p:nvPicPr>
          <p:cNvPr id="5" name="Picture 4" descr="A blue outline of hands shaking&#10;&#10;Description automatically generated">
            <a:extLst>
              <a:ext uri="{FF2B5EF4-FFF2-40B4-BE49-F238E27FC236}">
                <a16:creationId xmlns:a16="http://schemas.microsoft.com/office/drawing/2014/main" id="{7F17E30C-B2C3-47EC-8F5A-1BCEFFEA3176}"/>
              </a:ext>
            </a:extLst>
          </p:cNvPr>
          <p:cNvPicPr>
            <a:picLocks noChangeAspect="1"/>
          </p:cNvPicPr>
          <p:nvPr/>
        </p:nvPicPr>
        <p:blipFill>
          <a:blip r:embed="rId2"/>
          <a:stretch>
            <a:fillRect/>
          </a:stretch>
        </p:blipFill>
        <p:spPr>
          <a:xfrm>
            <a:off x="1752598" y="4754880"/>
            <a:ext cx="3564924" cy="2041730"/>
          </a:xfrm>
          <a:prstGeom prst="rect">
            <a:avLst/>
          </a:prstGeom>
        </p:spPr>
      </p:pic>
    </p:spTree>
    <p:extLst>
      <p:ext uri="{BB962C8B-B14F-4D97-AF65-F5344CB8AC3E}">
        <p14:creationId xmlns:p14="http://schemas.microsoft.com/office/powerpoint/2010/main" val="38083551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B1C6F68-0CD8-CF84-9337-3D2A43F2534A}"/>
              </a:ext>
            </a:extLst>
          </p:cNvPr>
          <p:cNvSpPr>
            <a:spLocks noGrp="1"/>
          </p:cNvSpPr>
          <p:nvPr>
            <p:ph type="body" idx="1"/>
          </p:nvPr>
        </p:nvSpPr>
        <p:spPr>
          <a:xfrm>
            <a:off x="720808" y="5478419"/>
            <a:ext cx="9280506" cy="2736304"/>
          </a:xfrm>
        </p:spPr>
        <p:txBody>
          <a:bodyPr/>
          <a:lstStyle/>
          <a:p>
            <a:r>
              <a:rPr lang="en-US" sz="6000" dirty="0"/>
              <a:t>Leading Highly Effective External Strategic Partnerships</a:t>
            </a:r>
          </a:p>
        </p:txBody>
      </p:sp>
    </p:spTree>
    <p:extLst>
      <p:ext uri="{BB962C8B-B14F-4D97-AF65-F5344CB8AC3E}">
        <p14:creationId xmlns:p14="http://schemas.microsoft.com/office/powerpoint/2010/main" val="28879703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8AF5FD8-F491-6D86-3E0D-07FA71402C71}"/>
              </a:ext>
            </a:extLst>
          </p:cNvPr>
          <p:cNvSpPr>
            <a:spLocks noGrp="1"/>
          </p:cNvSpPr>
          <p:nvPr>
            <p:ph type="body" idx="2"/>
          </p:nvPr>
        </p:nvSpPr>
        <p:spPr/>
        <p:txBody>
          <a:bodyPr/>
          <a:lstStyle/>
          <a:p>
            <a:r>
              <a:rPr lang="en-US" dirty="0"/>
              <a:t>Why are external partnerships needed to advance student success?</a:t>
            </a:r>
          </a:p>
        </p:txBody>
      </p:sp>
      <p:sp>
        <p:nvSpPr>
          <p:cNvPr id="3" name="Text Placeholder 2">
            <a:extLst>
              <a:ext uri="{FF2B5EF4-FFF2-40B4-BE49-F238E27FC236}">
                <a16:creationId xmlns:a16="http://schemas.microsoft.com/office/drawing/2014/main" id="{74AF48D1-F554-7458-57A2-67A6CBB870C7}"/>
              </a:ext>
            </a:extLst>
          </p:cNvPr>
          <p:cNvSpPr>
            <a:spLocks noGrp="1"/>
          </p:cNvSpPr>
          <p:nvPr>
            <p:ph type="body" idx="1"/>
          </p:nvPr>
        </p:nvSpPr>
        <p:spPr>
          <a:xfrm>
            <a:off x="1727175" y="2983260"/>
            <a:ext cx="13127160" cy="6336704"/>
          </a:xfrm>
        </p:spPr>
        <p:txBody>
          <a:bodyPr/>
          <a:lstStyle/>
          <a:p>
            <a:pPr>
              <a:buClrTx/>
            </a:pPr>
            <a:r>
              <a:rPr lang="en-US" sz="3600" b="1" dirty="0">
                <a:solidFill>
                  <a:schemeClr val="accent1"/>
                </a:solidFill>
                <a:latin typeface="Nunito" pitchFamily="2" charset="0"/>
              </a:rPr>
              <a:t>Community colleges are one part of a larger regional education-to-employment ecosystem.</a:t>
            </a:r>
          </a:p>
          <a:p>
            <a:pPr marL="457200" indent="-457200">
              <a:buClrTx/>
              <a:buFont typeface="Arial" panose="020B0604020202020204" pitchFamily="34" charset="0"/>
              <a:buChar char="•"/>
            </a:pPr>
            <a:r>
              <a:rPr lang="en-US" sz="3200" b="1" dirty="0">
                <a:solidFill>
                  <a:schemeClr val="tx1"/>
                </a:solidFill>
                <a:latin typeface="Nunito" pitchFamily="2" charset="0"/>
              </a:rPr>
              <a:t>All students come from somewhere: </a:t>
            </a:r>
            <a:r>
              <a:rPr lang="en-US" sz="3200" dirty="0">
                <a:solidFill>
                  <a:schemeClr val="tx1"/>
                </a:solidFill>
                <a:latin typeface="Nunito" pitchFamily="2" charset="0"/>
              </a:rPr>
              <a:t>Opportunities exist to develop efficiencies in onboarding to help get students onto pathways.</a:t>
            </a:r>
          </a:p>
          <a:p>
            <a:pPr marL="457200" indent="-457200">
              <a:buClrTx/>
              <a:buFont typeface="Arial" panose="020B0604020202020204" pitchFamily="34" charset="0"/>
              <a:buChar char="•"/>
            </a:pPr>
            <a:r>
              <a:rPr lang="en-US" sz="3200" b="1" dirty="0">
                <a:solidFill>
                  <a:schemeClr val="tx1"/>
                </a:solidFill>
                <a:latin typeface="Nunito" pitchFamily="2" charset="0"/>
              </a:rPr>
              <a:t>Pathways and programs need to lead somewhere: </a:t>
            </a:r>
            <a:r>
              <a:rPr lang="en-US" sz="3200" dirty="0">
                <a:solidFill>
                  <a:schemeClr val="tx1"/>
                </a:solidFill>
                <a:latin typeface="Nunito" pitchFamily="2" charset="0"/>
              </a:rPr>
              <a:t>Strong partnerships are essential to ensure students are well prepared for what comes next.</a:t>
            </a:r>
          </a:p>
        </p:txBody>
      </p:sp>
    </p:spTree>
    <p:extLst>
      <p:ext uri="{BB962C8B-B14F-4D97-AF65-F5344CB8AC3E}">
        <p14:creationId xmlns:p14="http://schemas.microsoft.com/office/powerpoint/2010/main" val="25380712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BDC95A6C-55BC-4279-8232-813DAF5D8718}"/>
              </a:ext>
            </a:extLst>
          </p:cNvPr>
          <p:cNvSpPr>
            <a:spLocks noGrp="1"/>
          </p:cNvSpPr>
          <p:nvPr>
            <p:ph type="body" idx="2"/>
          </p:nvPr>
        </p:nvSpPr>
        <p:spPr>
          <a:xfrm>
            <a:off x="1727175" y="444192"/>
            <a:ext cx="15540407" cy="720080"/>
          </a:xfrm>
        </p:spPr>
        <p:txBody>
          <a:bodyPr/>
          <a:lstStyle/>
          <a:p>
            <a:r>
              <a:rPr lang="en-US" dirty="0"/>
              <a:t>Places to Look for a Strong Partner Organization</a:t>
            </a:r>
          </a:p>
        </p:txBody>
      </p:sp>
      <p:graphicFrame>
        <p:nvGraphicFramePr>
          <p:cNvPr id="4" name="Table 3">
            <a:extLst>
              <a:ext uri="{FF2B5EF4-FFF2-40B4-BE49-F238E27FC236}">
                <a16:creationId xmlns:a16="http://schemas.microsoft.com/office/drawing/2014/main" id="{86896C40-1FA2-B3B0-A44A-D07E1DA3E4EB}"/>
              </a:ext>
            </a:extLst>
          </p:cNvPr>
          <p:cNvGraphicFramePr>
            <a:graphicFrameLocks noGrp="1"/>
          </p:cNvGraphicFramePr>
          <p:nvPr>
            <p:extLst>
              <p:ext uri="{D42A27DB-BD31-4B8C-83A1-F6EECF244321}">
                <p14:modId xmlns:p14="http://schemas.microsoft.com/office/powerpoint/2010/main" val="1691106025"/>
              </p:ext>
            </p:extLst>
          </p:nvPr>
        </p:nvGraphicFramePr>
        <p:xfrm>
          <a:off x="1444487" y="2161848"/>
          <a:ext cx="14909205" cy="6544832"/>
        </p:xfrm>
        <a:graphic>
          <a:graphicData uri="http://schemas.openxmlformats.org/drawingml/2006/table">
            <a:tbl>
              <a:tblPr firstRow="1" bandRow="1">
                <a:tableStyleId>{5C22544A-7EE6-4342-B048-85BDC9FD1C3A}</a:tableStyleId>
              </a:tblPr>
              <a:tblGrid>
                <a:gridCol w="2863148">
                  <a:extLst>
                    <a:ext uri="{9D8B030D-6E8A-4147-A177-3AD203B41FA5}">
                      <a16:colId xmlns:a16="http://schemas.microsoft.com/office/drawing/2014/main" val="1406000994"/>
                    </a:ext>
                  </a:extLst>
                </a:gridCol>
                <a:gridCol w="12046057">
                  <a:extLst>
                    <a:ext uri="{9D8B030D-6E8A-4147-A177-3AD203B41FA5}">
                      <a16:colId xmlns:a16="http://schemas.microsoft.com/office/drawing/2014/main" val="2757244006"/>
                    </a:ext>
                  </a:extLst>
                </a:gridCol>
              </a:tblGrid>
              <a:tr h="1636208">
                <a:tc>
                  <a:txBody>
                    <a:bodyPr/>
                    <a:lstStyle/>
                    <a:p>
                      <a:pPr lvl="3"/>
                      <a:r>
                        <a:rPr lang="en-US" sz="2800" b="1" dirty="0">
                          <a:solidFill>
                            <a:schemeClr val="bg1"/>
                          </a:solidFill>
                          <a:latin typeface="Nunito" pitchFamily="2" charset="0"/>
                        </a:rPr>
                        <a:t>K-12</a:t>
                      </a:r>
                    </a:p>
                  </a:txBody>
                  <a:tcPr marL="274320"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chemeClr val="accent6"/>
                    </a:solidFill>
                  </a:tcPr>
                </a:tc>
                <a:tc>
                  <a:txBody>
                    <a:bodyPr/>
                    <a:lstStyle/>
                    <a:p>
                      <a:r>
                        <a:rPr lang="en-US" sz="2400" b="0" dirty="0">
                          <a:solidFill>
                            <a:schemeClr val="tx1"/>
                          </a:solidFill>
                          <a:latin typeface="Nunito" pitchFamily="2" charset="0"/>
                        </a:rPr>
                        <a:t>Can we together improve advising in high schools that connect students to programs of value and related dual enrollment courses? Can we together improve college readiness and thereby increase retention and graduation?</a:t>
                      </a:r>
                    </a:p>
                  </a:txBody>
                  <a:tcPr anchor="ctr">
                    <a:lnL w="28575"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808880702"/>
                  </a:ext>
                </a:extLst>
              </a:tr>
              <a:tr h="1636208">
                <a:tc>
                  <a:txBody>
                    <a:bodyPr/>
                    <a:lstStyle/>
                    <a:p>
                      <a:pPr lvl="2"/>
                      <a:r>
                        <a:rPr lang="en-US" sz="2800" b="1">
                          <a:solidFill>
                            <a:schemeClr val="bg1"/>
                          </a:solidFill>
                          <a:latin typeface="Nunito" pitchFamily="2" charset="0"/>
                        </a:rPr>
                        <a:t>CBOs/</a:t>
                      </a:r>
                      <a:br>
                        <a:rPr lang="en-US" sz="2800" b="1">
                          <a:solidFill>
                            <a:schemeClr val="bg1"/>
                          </a:solidFill>
                          <a:latin typeface="Nunito" pitchFamily="2" charset="0"/>
                        </a:rPr>
                      </a:br>
                      <a:r>
                        <a:rPr lang="en-US" sz="2800" b="1">
                          <a:solidFill>
                            <a:schemeClr val="bg1"/>
                          </a:solidFill>
                          <a:latin typeface="Nunito" pitchFamily="2" charset="0"/>
                        </a:rPr>
                        <a:t>Workforce Entities</a:t>
                      </a:r>
                    </a:p>
                  </a:txBody>
                  <a:tcPr marL="2743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r>
                        <a:rPr lang="en-US" sz="2400" b="0" dirty="0">
                          <a:solidFill>
                            <a:schemeClr val="tx1"/>
                          </a:solidFill>
                          <a:latin typeface="Nunito" pitchFamily="2" charset="0"/>
                        </a:rPr>
                        <a:t>Can we work with CBOs to connect more unemployed and underemployed workers to college programs of value? Can we seamlessly connect our students to nonacademic supports already funded at CBOs/government entities? </a:t>
                      </a:r>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608253568"/>
                  </a:ext>
                </a:extLst>
              </a:tr>
              <a:tr h="1636208">
                <a:tc>
                  <a:txBody>
                    <a:bodyPr/>
                    <a:lstStyle/>
                    <a:p>
                      <a:pPr lvl="2"/>
                      <a:r>
                        <a:rPr lang="en-US" sz="2800" b="1">
                          <a:solidFill>
                            <a:schemeClr val="bg1"/>
                          </a:solidFill>
                          <a:latin typeface="Nunito" pitchFamily="2" charset="0"/>
                        </a:rPr>
                        <a:t>Employers</a:t>
                      </a:r>
                    </a:p>
                  </a:txBody>
                  <a:tcPr marL="2743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solidFill>
                  </a:tcPr>
                </a:tc>
                <a:tc>
                  <a:txBody>
                    <a:bodyPr/>
                    <a:lstStyle/>
                    <a:p>
                      <a:r>
                        <a:rPr lang="en-US" sz="2400" b="0">
                          <a:solidFill>
                            <a:schemeClr val="tx1"/>
                          </a:solidFill>
                          <a:latin typeface="Nunito" pitchFamily="2" charset="0"/>
                        </a:rPr>
                        <a:t>Can we build partnerships with bold, specific common goals and measures? Can we gain investments in new equipment, work-based learning, and scholarships? Can we provide unique data and insights that will help partners with talent acquisition?</a:t>
                      </a:r>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402651933"/>
                  </a:ext>
                </a:extLst>
              </a:tr>
              <a:tr h="1636208">
                <a:tc>
                  <a:txBody>
                    <a:bodyPr/>
                    <a:lstStyle/>
                    <a:p>
                      <a:pPr lvl="2"/>
                      <a:r>
                        <a:rPr lang="en-US" sz="2800" b="1">
                          <a:solidFill>
                            <a:schemeClr val="bg1"/>
                          </a:solidFill>
                          <a:latin typeface="Nunito" pitchFamily="2" charset="0"/>
                        </a:rPr>
                        <a:t>Universities</a:t>
                      </a:r>
                    </a:p>
                  </a:txBody>
                  <a:tcPr marL="2743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solidFill>
                      <a:schemeClr val="accent6"/>
                    </a:solidFill>
                  </a:tcPr>
                </a:tc>
                <a:tc>
                  <a:txBody>
                    <a:bodyPr/>
                    <a:lstStyle/>
                    <a:p>
                      <a:r>
                        <a:rPr lang="en-US" sz="2400" b="0" dirty="0">
                          <a:solidFill>
                            <a:schemeClr val="tx1"/>
                          </a:solidFill>
                          <a:latin typeface="Nunito" pitchFamily="2" charset="0"/>
                        </a:rPr>
                        <a:t>Can we build 2+2 transfer guarantees that increase enrollment for both institutions while improving bachelor’s attainment for all students? Can we share responsibility with four-year institutions for increasing success for all “our” students? Can we align program maps and advising and partner to continuously improve?</a:t>
                      </a:r>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solidFill>
                      <a:schemeClr val="tx2"/>
                    </a:solidFill>
                  </a:tcPr>
                </a:tc>
                <a:extLst>
                  <a:ext uri="{0D108BD9-81ED-4DB2-BD59-A6C34878D82A}">
                    <a16:rowId xmlns:a16="http://schemas.microsoft.com/office/drawing/2014/main" val="2609360687"/>
                  </a:ext>
                </a:extLst>
              </a:tr>
            </a:tbl>
          </a:graphicData>
        </a:graphic>
      </p:graphicFrame>
      <p:sp>
        <p:nvSpPr>
          <p:cNvPr id="2" name="TextBox 1">
            <a:extLst>
              <a:ext uri="{FF2B5EF4-FFF2-40B4-BE49-F238E27FC236}">
                <a16:creationId xmlns:a16="http://schemas.microsoft.com/office/drawing/2014/main" id="{21C9353F-2F88-7AB2-24C1-34286BA3B9FE}"/>
              </a:ext>
            </a:extLst>
          </p:cNvPr>
          <p:cNvSpPr txBox="1"/>
          <p:nvPr/>
        </p:nvSpPr>
        <p:spPr>
          <a:xfrm>
            <a:off x="495300" y="9581198"/>
            <a:ext cx="4015740" cy="523220"/>
          </a:xfrm>
          <a:prstGeom prst="rect">
            <a:avLst/>
          </a:prstGeom>
          <a:solidFill>
            <a:schemeClr val="accent1"/>
          </a:solidFill>
        </p:spPr>
        <p:txBody>
          <a:bodyPr wrap="square" rtlCol="0">
            <a:spAutoFit/>
          </a:bodyPr>
          <a:lstStyle/>
          <a:p>
            <a:r>
              <a:rPr lang="en-US" sz="2800" b="1" dirty="0">
                <a:solidFill>
                  <a:schemeClr val="bg1"/>
                </a:solidFill>
                <a:latin typeface="Nunito" pitchFamily="2" charset="0"/>
              </a:rPr>
              <a:t>Participant Toolkit p. 4</a:t>
            </a:r>
          </a:p>
        </p:txBody>
      </p:sp>
    </p:spTree>
    <p:extLst>
      <p:ext uri="{BB962C8B-B14F-4D97-AF65-F5344CB8AC3E}">
        <p14:creationId xmlns:p14="http://schemas.microsoft.com/office/powerpoint/2010/main" val="6273358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EC26ED9C-12F5-5B92-9BE1-813A21B5D8DA}"/>
              </a:ext>
            </a:extLst>
          </p:cNvPr>
          <p:cNvSpPr>
            <a:spLocks noGrp="1"/>
          </p:cNvSpPr>
          <p:nvPr>
            <p:ph type="body" idx="1"/>
          </p:nvPr>
        </p:nvSpPr>
        <p:spPr/>
        <p:txBody>
          <a:bodyPr/>
          <a:lstStyle/>
          <a:p>
            <a:r>
              <a:rPr lang="en-US" dirty="0"/>
              <a:t>Community Colleges</a:t>
            </a:r>
          </a:p>
        </p:txBody>
      </p:sp>
      <p:sp>
        <p:nvSpPr>
          <p:cNvPr id="6" name="Google Shape;559;p6">
            <a:extLst>
              <a:ext uri="{FF2B5EF4-FFF2-40B4-BE49-F238E27FC236}">
                <a16:creationId xmlns:a16="http://schemas.microsoft.com/office/drawing/2014/main" id="{D8CFA06B-1DDB-9DD4-8D06-8ED778ECBEF0}"/>
              </a:ext>
            </a:extLst>
          </p:cNvPr>
          <p:cNvSpPr/>
          <p:nvPr/>
        </p:nvSpPr>
        <p:spPr>
          <a:xfrm>
            <a:off x="2485502" y="6674839"/>
            <a:ext cx="2742761" cy="1383633"/>
          </a:xfrm>
          <a:prstGeom prst="rect">
            <a:avLst/>
          </a:prstGeom>
          <a:solidFill>
            <a:schemeClr val="accent1"/>
          </a:solidFill>
          <a:ln w="12700" cap="flat" cmpd="sng">
            <a:solidFill>
              <a:srgbClr val="005492"/>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Access</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7" name="Google Shape;560;p6">
            <a:extLst>
              <a:ext uri="{FF2B5EF4-FFF2-40B4-BE49-F238E27FC236}">
                <a16:creationId xmlns:a16="http://schemas.microsoft.com/office/drawing/2014/main" id="{597E773B-9AAD-7824-2781-DE53DC514CC8}"/>
              </a:ext>
            </a:extLst>
          </p:cNvPr>
          <p:cNvSpPr/>
          <p:nvPr/>
        </p:nvSpPr>
        <p:spPr>
          <a:xfrm>
            <a:off x="6977363" y="6674839"/>
            <a:ext cx="2742761" cy="1383633"/>
          </a:xfrm>
          <a:prstGeom prst="rect">
            <a:avLst/>
          </a:prstGeom>
          <a:solidFill>
            <a:schemeClr val="accent1"/>
          </a:solidFill>
          <a:ln w="12700" cap="flat" cmpd="sng">
            <a:solidFill>
              <a:srgbClr val="005492"/>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Access</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8" name="Google Shape;561;p6">
            <a:extLst>
              <a:ext uri="{FF2B5EF4-FFF2-40B4-BE49-F238E27FC236}">
                <a16:creationId xmlns:a16="http://schemas.microsoft.com/office/drawing/2014/main" id="{F59F2595-6DEC-E635-3123-04F132CB8CF3}"/>
              </a:ext>
            </a:extLst>
          </p:cNvPr>
          <p:cNvSpPr/>
          <p:nvPr/>
        </p:nvSpPr>
        <p:spPr>
          <a:xfrm>
            <a:off x="11838957" y="6674839"/>
            <a:ext cx="2742761" cy="1383633"/>
          </a:xfrm>
          <a:prstGeom prst="rect">
            <a:avLst/>
          </a:prstGeom>
          <a:solidFill>
            <a:schemeClr val="accent1"/>
          </a:solidFill>
          <a:ln w="12700" cap="flat" cmpd="sng">
            <a:solidFill>
              <a:srgbClr val="005492"/>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Access</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9" name="Google Shape;562;p6">
            <a:extLst>
              <a:ext uri="{FF2B5EF4-FFF2-40B4-BE49-F238E27FC236}">
                <a16:creationId xmlns:a16="http://schemas.microsoft.com/office/drawing/2014/main" id="{B2F5EF29-EC4F-FB74-6AA0-6BC538192729}"/>
              </a:ext>
            </a:extLst>
          </p:cNvPr>
          <p:cNvSpPr/>
          <p:nvPr/>
        </p:nvSpPr>
        <p:spPr>
          <a:xfrm>
            <a:off x="6977363" y="5169825"/>
            <a:ext cx="2742761" cy="1383633"/>
          </a:xfrm>
          <a:prstGeom prst="rect">
            <a:avLst/>
          </a:prstGeom>
          <a:solidFill>
            <a:schemeClr val="accent6"/>
          </a:solidFill>
          <a:ln w="12700" cap="flat" cmpd="sng">
            <a:solidFill>
              <a:srgbClr val="00365B"/>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Completion</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10" name="Google Shape;563;p6">
            <a:extLst>
              <a:ext uri="{FF2B5EF4-FFF2-40B4-BE49-F238E27FC236}">
                <a16:creationId xmlns:a16="http://schemas.microsoft.com/office/drawing/2014/main" id="{ED174880-D7DE-B405-BF66-6699BE22D4FA}"/>
              </a:ext>
            </a:extLst>
          </p:cNvPr>
          <p:cNvSpPr/>
          <p:nvPr/>
        </p:nvSpPr>
        <p:spPr>
          <a:xfrm>
            <a:off x="11838957" y="5169825"/>
            <a:ext cx="2742761" cy="1383633"/>
          </a:xfrm>
          <a:prstGeom prst="rect">
            <a:avLst/>
          </a:prstGeom>
          <a:solidFill>
            <a:schemeClr val="accent6"/>
          </a:solidFill>
          <a:ln w="12700" cap="flat" cmpd="sng">
            <a:solidFill>
              <a:srgbClr val="00365B"/>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Completion</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11" name="Google Shape;564;p6">
            <a:extLst>
              <a:ext uri="{FF2B5EF4-FFF2-40B4-BE49-F238E27FC236}">
                <a16:creationId xmlns:a16="http://schemas.microsoft.com/office/drawing/2014/main" id="{DCC8B814-32E9-01C3-6248-87A127F57B91}"/>
              </a:ext>
            </a:extLst>
          </p:cNvPr>
          <p:cNvSpPr/>
          <p:nvPr/>
        </p:nvSpPr>
        <p:spPr>
          <a:xfrm>
            <a:off x="11838957" y="3664810"/>
            <a:ext cx="2742761" cy="1383633"/>
          </a:xfrm>
          <a:prstGeom prst="rect">
            <a:avLst/>
          </a:prstGeom>
          <a:solidFill>
            <a:schemeClr val="dk2"/>
          </a:solidFill>
          <a:ln w="12700" cap="flat" cmpd="sng">
            <a:solidFill>
              <a:schemeClr val="dk1"/>
            </a:solidFill>
            <a:prstDash val="solid"/>
            <a:miter lim="800000"/>
            <a:headEnd type="none" w="sm" len="sm"/>
            <a:tailEnd type="none" w="sm" len="sm"/>
          </a:ln>
        </p:spPr>
        <p:txBody>
          <a:bodyPr spcFirstLastPara="1" wrap="square" lIns="91425" tIns="45675" rIns="91425" bIns="456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201" b="1" i="0" u="none" strike="noStrike" kern="0" cap="none" spc="0" normalizeH="0" baseline="0" noProof="0" dirty="0">
                <a:ln>
                  <a:noFill/>
                </a:ln>
                <a:solidFill>
                  <a:srgbClr val="FFFFFF"/>
                </a:solidFill>
                <a:effectLst/>
                <a:uLnTx/>
                <a:uFillTx/>
                <a:latin typeface="Nunito" pitchFamily="2" charset="0"/>
                <a:ea typeface="Nunito Sans"/>
                <a:cs typeface="Nunito Sans"/>
                <a:sym typeface="Nunito Sans"/>
              </a:rPr>
              <a:t>Post-College Success</a:t>
            </a:r>
            <a:endParaRPr kumimoji="0" sz="1400" b="0" i="0" u="none" strike="noStrike" kern="0" cap="none" spc="0" normalizeH="0" baseline="0" noProof="0" dirty="0">
              <a:ln>
                <a:noFill/>
              </a:ln>
              <a:solidFill>
                <a:srgbClr val="000000"/>
              </a:solidFill>
              <a:effectLst/>
              <a:uLnTx/>
              <a:uFillTx/>
              <a:latin typeface="Nunito" pitchFamily="2" charset="0"/>
              <a:sym typeface="Arial"/>
            </a:endParaRPr>
          </a:p>
        </p:txBody>
      </p:sp>
      <p:cxnSp>
        <p:nvCxnSpPr>
          <p:cNvPr id="12" name="Google Shape;565;p6">
            <a:extLst>
              <a:ext uri="{FF2B5EF4-FFF2-40B4-BE49-F238E27FC236}">
                <a16:creationId xmlns:a16="http://schemas.microsoft.com/office/drawing/2014/main" id="{111C11EF-1DC4-7C84-5295-CDC413576BE1}"/>
              </a:ext>
            </a:extLst>
          </p:cNvPr>
          <p:cNvCxnSpPr/>
          <p:nvPr/>
        </p:nvCxnSpPr>
        <p:spPr>
          <a:xfrm>
            <a:off x="2246081" y="2909919"/>
            <a:ext cx="12947699" cy="0"/>
          </a:xfrm>
          <a:prstGeom prst="straightConnector1">
            <a:avLst/>
          </a:prstGeom>
          <a:noFill/>
          <a:ln w="22225" cap="flat" cmpd="sng">
            <a:solidFill>
              <a:srgbClr val="7F7F7F"/>
            </a:solidFill>
            <a:prstDash val="dash"/>
            <a:miter lim="800000"/>
            <a:headEnd type="none" w="sm" len="sm"/>
            <a:tailEnd type="triangle" w="lg" len="lg"/>
          </a:ln>
        </p:spPr>
      </p:cxnSp>
      <p:sp>
        <p:nvSpPr>
          <p:cNvPr id="13" name="Google Shape;566;p6">
            <a:extLst>
              <a:ext uri="{FF2B5EF4-FFF2-40B4-BE49-F238E27FC236}">
                <a16:creationId xmlns:a16="http://schemas.microsoft.com/office/drawing/2014/main" id="{AF71AFDC-655B-902D-3C79-ABC1B5E725E5}"/>
              </a:ext>
            </a:extLst>
          </p:cNvPr>
          <p:cNvSpPr txBox="1"/>
          <p:nvPr/>
        </p:nvSpPr>
        <p:spPr>
          <a:xfrm>
            <a:off x="12060109" y="2502372"/>
            <a:ext cx="2300457" cy="1061829"/>
          </a:xfrm>
          <a:prstGeom prst="rect">
            <a:avLst/>
          </a:prstGeom>
          <a:solidFill>
            <a:schemeClr val="lt1"/>
          </a:solidFill>
          <a:ln>
            <a:noFill/>
          </a:ln>
        </p:spPr>
        <p:txBody>
          <a:bodyPr spcFirstLastPara="1" wrap="square" lIns="0" tIns="0" rIns="0" bIns="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500" b="1" i="0" u="none" strike="noStrike" kern="0" cap="none" spc="0" normalizeH="0" baseline="0" noProof="0" dirty="0">
                <a:ln>
                  <a:noFill/>
                </a:ln>
                <a:solidFill>
                  <a:srgbClr val="263640"/>
                </a:solidFill>
                <a:effectLst/>
                <a:uLnTx/>
                <a:uFillTx/>
                <a:latin typeface="Nunito Sans Black"/>
                <a:ea typeface="Nunito Sans Black"/>
                <a:cs typeface="Nunito Sans Black"/>
                <a:sym typeface="Nunito Sans Black"/>
              </a:rPr>
              <a:t>COMMUNITY COLLEGE</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263640"/>
                </a:solidFill>
                <a:effectLst/>
                <a:uLnTx/>
                <a:uFillTx/>
                <a:latin typeface="Source Serif Pro"/>
                <a:ea typeface="Source Serif Pro"/>
                <a:cs typeface="Source Serif Pro"/>
                <a:sym typeface="Source Serif Pro"/>
              </a:rPr>
              <a:t>3.0</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14" name="Google Shape;567;p6">
            <a:extLst>
              <a:ext uri="{FF2B5EF4-FFF2-40B4-BE49-F238E27FC236}">
                <a16:creationId xmlns:a16="http://schemas.microsoft.com/office/drawing/2014/main" id="{F9AB992A-3A9E-2A05-CFD6-7A2798D2DC65}"/>
              </a:ext>
            </a:extLst>
          </p:cNvPr>
          <p:cNvSpPr txBox="1"/>
          <p:nvPr/>
        </p:nvSpPr>
        <p:spPr>
          <a:xfrm>
            <a:off x="7198515" y="2502372"/>
            <a:ext cx="2300457" cy="1061829"/>
          </a:xfrm>
          <a:prstGeom prst="rect">
            <a:avLst/>
          </a:prstGeom>
          <a:solidFill>
            <a:schemeClr val="lt1"/>
          </a:solidFill>
          <a:ln>
            <a:noFill/>
          </a:ln>
        </p:spPr>
        <p:txBody>
          <a:bodyPr spcFirstLastPara="1" wrap="square" lIns="0" tIns="0" rIns="0" bIns="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500" b="1" i="0" u="none" strike="noStrike" kern="0" cap="none" spc="0" normalizeH="0" baseline="0" noProof="0" dirty="0">
                <a:ln>
                  <a:noFill/>
                </a:ln>
                <a:solidFill>
                  <a:srgbClr val="004B7D"/>
                </a:solidFill>
                <a:effectLst/>
                <a:uLnTx/>
                <a:uFillTx/>
                <a:latin typeface="Nunito Sans Black"/>
                <a:ea typeface="Nunito Sans Black"/>
                <a:cs typeface="Nunito Sans Black"/>
                <a:sym typeface="Nunito Sans Black"/>
              </a:rPr>
              <a:t>COMMUNITY COLLEGE</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4B7D"/>
                </a:solidFill>
                <a:effectLst/>
                <a:uLnTx/>
                <a:uFillTx/>
                <a:latin typeface="Source Serif Pro"/>
                <a:ea typeface="Source Serif Pro"/>
                <a:cs typeface="Source Serif Pro"/>
                <a:sym typeface="Source Serif Pro"/>
              </a:rPr>
              <a:t>2.0</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p:txBody>
      </p:sp>
      <p:sp>
        <p:nvSpPr>
          <p:cNvPr id="15" name="Google Shape;568;p6">
            <a:extLst>
              <a:ext uri="{FF2B5EF4-FFF2-40B4-BE49-F238E27FC236}">
                <a16:creationId xmlns:a16="http://schemas.microsoft.com/office/drawing/2014/main" id="{1646A886-F0B0-2E00-E1D0-F29B608590B3}"/>
              </a:ext>
            </a:extLst>
          </p:cNvPr>
          <p:cNvSpPr txBox="1"/>
          <p:nvPr/>
        </p:nvSpPr>
        <p:spPr>
          <a:xfrm>
            <a:off x="2776763" y="2502372"/>
            <a:ext cx="2300456" cy="1061829"/>
          </a:xfrm>
          <a:prstGeom prst="rect">
            <a:avLst/>
          </a:prstGeom>
          <a:solidFill>
            <a:schemeClr val="lt1"/>
          </a:solidFill>
          <a:ln>
            <a:noFill/>
          </a:ln>
        </p:spPr>
        <p:txBody>
          <a:bodyPr spcFirstLastPara="1" wrap="square" lIns="0" tIns="0" rIns="0" bIns="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500" b="1" i="0" u="none" strike="noStrike" kern="0" cap="none" spc="0" normalizeH="0" baseline="0" noProof="0" dirty="0">
                <a:ln>
                  <a:noFill/>
                </a:ln>
                <a:solidFill>
                  <a:srgbClr val="0074C9"/>
                </a:solidFill>
                <a:effectLst/>
                <a:uLnTx/>
                <a:uFillTx/>
                <a:latin typeface="Nunito Sans Black"/>
                <a:ea typeface="Nunito Sans Black"/>
                <a:cs typeface="Nunito Sans Black"/>
                <a:sym typeface="Nunito Sans Black"/>
              </a:rPr>
              <a:t>COMMUNITY COLLEGE</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dirty="0">
                <a:ln>
                  <a:noFill/>
                </a:ln>
                <a:solidFill>
                  <a:srgbClr val="0074C9"/>
                </a:solidFill>
                <a:effectLst/>
                <a:uLnTx/>
                <a:uFillTx/>
                <a:latin typeface="Source Serif Pro"/>
                <a:ea typeface="Source Serif Pro"/>
                <a:cs typeface="Source Serif Pro"/>
                <a:sym typeface="Source Serif Pro"/>
              </a:rPr>
              <a:t>1.0</a:t>
            </a:r>
            <a:endParaRPr kumimoji="0" sz="1650" b="0" i="0" u="none" strike="noStrike" kern="0" cap="none" spc="0" normalizeH="0" baseline="0" noProof="0" dirty="0">
              <a:ln>
                <a:noFill/>
              </a:ln>
              <a:solidFill>
                <a:srgbClr val="000000"/>
              </a:solidFill>
              <a:effectLst/>
              <a:uLnTx/>
              <a:uFillTx/>
              <a:latin typeface="Nunito" pitchFamily="2" charset="0"/>
              <a:sym typeface="Arial"/>
            </a:endParaRPr>
          </a:p>
        </p:txBody>
      </p:sp>
    </p:spTree>
    <p:extLst>
      <p:ext uri="{BB962C8B-B14F-4D97-AF65-F5344CB8AC3E}">
        <p14:creationId xmlns:p14="http://schemas.microsoft.com/office/powerpoint/2010/main" val="1021003635"/>
      </p:ext>
    </p:extLst>
  </p:cSld>
  <p:clrMapOvr>
    <a:masterClrMapping/>
  </p:clrMapOvr>
</p:sld>
</file>

<file path=ppt/theme/theme1.xml><?xml version="1.0" encoding="utf-8"?>
<a:theme xmlns:a="http://schemas.openxmlformats.org/drawingml/2006/main" name="Custom Design">
  <a:themeElements>
    <a:clrScheme name="Custom 9">
      <a:dk1>
        <a:srgbClr val="000000"/>
      </a:dk1>
      <a:lt1>
        <a:srgbClr val="FFFFFF"/>
      </a:lt1>
      <a:dk2>
        <a:srgbClr val="263640"/>
      </a:dk2>
      <a:lt2>
        <a:srgbClr val="F2F2F3"/>
      </a:lt2>
      <a:accent1>
        <a:srgbClr val="0074C9"/>
      </a:accent1>
      <a:accent2>
        <a:srgbClr val="FF6B59"/>
      </a:accent2>
      <a:accent3>
        <a:srgbClr val="F3E25C"/>
      </a:accent3>
      <a:accent4>
        <a:srgbClr val="C3E3F0"/>
      </a:accent4>
      <a:accent5>
        <a:srgbClr val="D1D3D3"/>
      </a:accent5>
      <a:accent6>
        <a:srgbClr val="004B7D"/>
      </a:accent6>
      <a:hlink>
        <a:srgbClr val="0000FF"/>
      </a:hlink>
      <a:folHlink>
        <a:srgbClr val="E0B3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cap="flat">
          <a:solidFill>
            <a:srgbClr val="000000"/>
          </a:solidFill>
          <a:prstDash val="solid"/>
          <a:miter/>
        </a:ln>
      </a:spPr>
      <a:bodyPr rtlCol="0" anchor="ctr"/>
      <a:lstStyle>
        <a:defPPr algn="l">
          <a:defRPr/>
        </a:defPPr>
      </a:lstStyle>
    </a:spDef>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3008</Words>
  <Application>Microsoft Office PowerPoint</Application>
  <PresentationFormat>Custom</PresentationFormat>
  <Paragraphs>216</Paragraphs>
  <Slides>25</Slides>
  <Notes>13</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25</vt:i4>
      </vt:variant>
    </vt:vector>
  </HeadingPairs>
  <TitlesOfParts>
    <vt:vector size="34" baseType="lpstr">
      <vt:lpstr>Arial</vt:lpstr>
      <vt:lpstr>Avenir</vt:lpstr>
      <vt:lpstr>Avenir Next LT Pro</vt:lpstr>
      <vt:lpstr>Calibri</vt:lpstr>
      <vt:lpstr>Nunito</vt:lpstr>
      <vt:lpstr>Nunito Sans</vt:lpstr>
      <vt:lpstr>Nunito Sans Black</vt:lpstr>
      <vt:lpstr>Source Serif Pro</vt:lpstr>
      <vt:lpstr>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2025-08-04T21:06:38Z</dcterms:created>
  <dcterms:modified xsi:type="dcterms:W3CDTF">2025-08-04T21:06:46Z</dcterms:modified>
</cp:coreProperties>
</file>